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77" r:id="rId3"/>
    <p:sldId id="480" r:id="rId4"/>
    <p:sldId id="483" r:id="rId5"/>
    <p:sldId id="481" r:id="rId6"/>
    <p:sldId id="482" r:id="rId7"/>
    <p:sldId id="530" r:id="rId8"/>
    <p:sldId id="484" r:id="rId9"/>
    <p:sldId id="485" r:id="rId10"/>
    <p:sldId id="486" r:id="rId11"/>
    <p:sldId id="487" r:id="rId12"/>
    <p:sldId id="493" r:id="rId13"/>
    <p:sldId id="489" r:id="rId14"/>
    <p:sldId id="490" r:id="rId15"/>
    <p:sldId id="491" r:id="rId16"/>
    <p:sldId id="492" r:id="rId17"/>
    <p:sldId id="535" r:id="rId18"/>
    <p:sldId id="500" r:id="rId19"/>
    <p:sldId id="494" r:id="rId20"/>
    <p:sldId id="495" r:id="rId21"/>
    <p:sldId id="496" r:id="rId22"/>
    <p:sldId id="497" r:id="rId23"/>
    <p:sldId id="498" r:id="rId24"/>
    <p:sldId id="499" r:id="rId25"/>
    <p:sldId id="501" r:id="rId26"/>
    <p:sldId id="502" r:id="rId27"/>
    <p:sldId id="503" r:id="rId28"/>
    <p:sldId id="504" r:id="rId29"/>
    <p:sldId id="505" r:id="rId30"/>
    <p:sldId id="506" r:id="rId31"/>
    <p:sldId id="507" r:id="rId32"/>
    <p:sldId id="508" r:id="rId33"/>
    <p:sldId id="509" r:id="rId34"/>
    <p:sldId id="510" r:id="rId35"/>
    <p:sldId id="511" r:id="rId36"/>
    <p:sldId id="512" r:id="rId37"/>
    <p:sldId id="513" r:id="rId38"/>
    <p:sldId id="514" r:id="rId39"/>
    <p:sldId id="515" r:id="rId40"/>
    <p:sldId id="516" r:id="rId41"/>
    <p:sldId id="517" r:id="rId42"/>
    <p:sldId id="518" r:id="rId43"/>
    <p:sldId id="519" r:id="rId44"/>
    <p:sldId id="520" r:id="rId45"/>
    <p:sldId id="521" r:id="rId46"/>
    <p:sldId id="522" r:id="rId47"/>
    <p:sldId id="523" r:id="rId48"/>
    <p:sldId id="524" r:id="rId49"/>
    <p:sldId id="525" r:id="rId50"/>
    <p:sldId id="527" r:id="rId51"/>
    <p:sldId id="528" r:id="rId52"/>
    <p:sldId id="529" r:id="rId53"/>
    <p:sldId id="532" r:id="rId54"/>
    <p:sldId id="534" r:id="rId55"/>
    <p:sldId id="533" r:id="rId56"/>
    <p:sldId id="526" r:id="rId57"/>
    <p:sldId id="378" r:id="rId58"/>
    <p:sldId id="531" r:id="rId59"/>
  </p:sldIdLst>
  <p:sldSz cx="9937750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XFqDtAJ9hCItj3/YvsUgw==" hashData="NR2WW0HGOJVVVaI1twSXiNX0W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770" y="-900"/>
      </p:cViewPr>
      <p:guideLst>
        <p:guide orient="horz" pos="1997"/>
        <p:guide pos="31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39775" y="685800"/>
            <a:ext cx="53784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3" y="1968672"/>
            <a:ext cx="8447089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4" y="3591141"/>
            <a:ext cx="6956425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015" y="4072305"/>
            <a:ext cx="8447089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5015" y="2686020"/>
            <a:ext cx="8447089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6887" y="1478709"/>
            <a:ext cx="4389174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1689" y="1478709"/>
            <a:ext cx="4389174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92" y="1418561"/>
            <a:ext cx="4390899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6892" y="2009746"/>
            <a:ext cx="4390899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48245" y="1418561"/>
            <a:ext cx="4392623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48245" y="2009746"/>
            <a:ext cx="4392623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892" y="252323"/>
            <a:ext cx="326945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85389" y="252320"/>
            <a:ext cx="5555479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6892" y="1326144"/>
            <a:ext cx="326945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7869" y="4436111"/>
            <a:ext cx="5962650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7869" y="566250"/>
            <a:ext cx="5962650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7869" y="4959819"/>
            <a:ext cx="5962650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04875" y="253787"/>
            <a:ext cx="2235994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6888" y="253787"/>
            <a:ext cx="6542351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5331" y="1968672"/>
            <a:ext cx="8447088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90664" y="3591137"/>
            <a:ext cx="6956425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446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6">
              <a:lumMod val="75000"/>
            </a:schemeClr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6890" y="253790"/>
            <a:ext cx="8943975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6890" y="1478709"/>
            <a:ext cx="8943975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6894" y="5873740"/>
            <a:ext cx="231880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28/12/2020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95404" y="5873740"/>
            <a:ext cx="3146955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122059" y="5873740"/>
            <a:ext cx="231880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6888" y="5771051"/>
            <a:ext cx="231880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2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2" y="0"/>
            <a:ext cx="9937750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30825" y="3130833"/>
            <a:ext cx="6337300" cy="7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731278" y="3130834"/>
            <a:ext cx="63373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9937750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8"/>
            <a:ext cx="9937750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64881" y="5185318"/>
            <a:ext cx="672312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52263" y="4224885"/>
            <a:ext cx="29259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20985" y="1045439"/>
            <a:ext cx="6730755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Amistad 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Entre los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Animales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00187" y="5126005"/>
            <a:ext cx="2183215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8133" y="706644"/>
            <a:ext cx="1114545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5098" y="174321"/>
            <a:ext cx="848849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  <p:sndAc>
          <p:stSnd>
            <p:snd r:embed="rId2" name="Santo &amp; Johnny ~ Maria Elena.wav"/>
          </p:stSnd>
        </p:sndAc>
      </p:transition>
    </mc:Choice>
    <mc:Fallback xmlns="">
      <p:transition spd="slow" advTm="11000">
        <p:checker/>
        <p:sndAc>
          <p:stSnd>
            <p:snd r:embed="rId9" name="Santo &amp; Johnny ~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977"/>
            <a:ext cx="9944574" cy="6329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31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mistades entre animales, ¡extrañas pero hermosas! · Waky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2326"/>
            <a:ext cx="9970615" cy="631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364" y="3456682"/>
            <a:ext cx="39604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/>
              <a:t>La amistad ha sido definida como el conjunto de relaciones de afecto, cooperación y confianza entre personas que no son familia, y hoy muchos piensan que relaciones similares también pueden establecerse entre individuos de diferentes </a:t>
            </a:r>
            <a:r>
              <a:rPr lang="es-ES" sz="2000" b="1" dirty="0" smtClean="0"/>
              <a:t>especies.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124277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:checker/>
      </p:transition>
    </mc:Choice>
    <mc:Fallback xmlns="">
      <p:transition spd="slow" advTm="2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8"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82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ierfreundschaft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68"/>
          <a:stretch>
            <a:fillRect/>
          </a:stretch>
        </p:blipFill>
        <p:spPr bwMode="auto">
          <a:xfrm>
            <a:off x="1577" y="-8435"/>
            <a:ext cx="9936173" cy="639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335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katzen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474" y="2"/>
            <a:ext cx="7246276" cy="6381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3006" y="1800498"/>
            <a:ext cx="2245590" cy="40934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Amistad animal</a:t>
            </a:r>
          </a:p>
          <a:p>
            <a:pPr algn="ctr"/>
            <a:endParaRPr lang="es-ES" sz="2000" b="1" dirty="0"/>
          </a:p>
          <a:p>
            <a:pPr algn="ctr"/>
            <a:r>
              <a:rPr lang="es-ES" sz="2000" b="1" dirty="0"/>
              <a:t>Esta sería en realidad una relación en la que dos o más sujetos se asocian en base a algo común y que perdura más allá del momento, siendo una relación equitativa y de ayuda mutua.</a:t>
            </a:r>
          </a:p>
        </p:txBody>
      </p:sp>
    </p:spTree>
    <p:extLst>
      <p:ext uri="{BB962C8B-B14F-4D97-AF65-F5344CB8AC3E}">
        <p14:creationId xmlns:p14="http://schemas.microsoft.com/office/powerpoint/2010/main" val="188623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checker/>
      </p:transition>
    </mc:Choice>
    <mc:Fallback xmlns="">
      <p:transition spd="slow" advTm="1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atze hungrig 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51"/>
          <a:stretch>
            <a:fillRect/>
          </a:stretch>
        </p:blipFill>
        <p:spPr bwMode="auto">
          <a:xfrm>
            <a:off x="1342" y="-3645"/>
            <a:ext cx="9937750" cy="634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964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ierfreundschaf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6"/>
          <a:stretch>
            <a:fillRect/>
          </a:stretch>
        </p:blipFill>
        <p:spPr bwMode="auto">
          <a:xfrm>
            <a:off x="-351962" y="1"/>
            <a:ext cx="10289712" cy="631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84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ierfreundschaf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820"/>
            <a:ext cx="9937750" cy="6532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069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reundschaft Hund Kat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38"/>
            <a:ext cx="9937750" cy="632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97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tierfreundschaft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49"/>
          <a:stretch>
            <a:fillRect/>
          </a:stretch>
        </p:blipFill>
        <p:spPr bwMode="auto">
          <a:xfrm>
            <a:off x="2952650" y="-4753"/>
            <a:ext cx="6985099" cy="633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7841" y="1008410"/>
            <a:ext cx="2340098" cy="501675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Sean de la especie que sean, los animales no son rencorosos, ni vengativos, ni soberbios ni prejuzgan a priori. Por tanto, pueden ser propensos a unas relaciones amistosas entre ellos con cierta cordialidad. Todo lo que hacen lo realizan con naturalidad</a:t>
            </a:r>
            <a:r>
              <a:rPr lang="es-ES" sz="2000" b="1" dirty="0" smtClean="0"/>
              <a:t>.</a:t>
            </a:r>
            <a:endParaRPr lang="es-ES" sz="2000" b="1" dirty="0"/>
          </a:p>
        </p:txBody>
      </p:sp>
    </p:spTree>
    <p:extLst>
      <p:ext uri="{BB962C8B-B14F-4D97-AF65-F5344CB8AC3E}">
        <p14:creationId xmlns:p14="http://schemas.microsoft.com/office/powerpoint/2010/main" val="209953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:checker/>
      </p:transition>
    </mc:Choice>
    <mc:Fallback xmlns="">
      <p:transition spd="slow" advTm="2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0" y="23014"/>
            <a:ext cx="9937750" cy="631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000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579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gel 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26"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305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gel tierfreundschaft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31"/>
          <a:stretch>
            <a:fillRect/>
          </a:stretch>
        </p:blipFill>
        <p:spPr bwMode="auto">
          <a:xfrm>
            <a:off x="0" y="-19139"/>
            <a:ext cx="9937750" cy="6356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286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6346" y="2664594"/>
            <a:ext cx="1738973" cy="286232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T</a:t>
            </a:r>
            <a:r>
              <a:rPr lang="es-ES" b="1" dirty="0" smtClean="0"/>
              <a:t>odos </a:t>
            </a:r>
            <a:r>
              <a:rPr lang="es-ES" b="1" dirty="0"/>
              <a:t>hemos visto historias de las parejas más diferentes entre sí, y nos ha sorprendido la naturalidad con que interactúan entre ellos.</a:t>
            </a:r>
          </a:p>
        </p:txBody>
      </p:sp>
      <p:pic>
        <p:nvPicPr>
          <p:cNvPr id="4" name="Picture 2" descr="tierfreundschaft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49"/>
          <a:stretch>
            <a:fillRect/>
          </a:stretch>
        </p:blipFill>
        <p:spPr bwMode="auto">
          <a:xfrm>
            <a:off x="2151455" y="5868"/>
            <a:ext cx="7786295" cy="633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279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  <p:sndAc>
          <p:stSnd>
            <p:snd r:embed="rId2" name="Giovanni Marradi - Autumn Leaves.wav"/>
          </p:stSnd>
        </p:sndAc>
      </p:transition>
    </mc:Choice>
    <mc:Fallback xmlns="">
      <p:transition spd="slow" advTm="11000">
        <p:checker/>
        <p:sndAc>
          <p:stSnd>
            <p:snd r:embed="rId4" name="Giovanni Marradi - Autumn Leav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as Mejores Amistades Entre Especies De Anima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Las Mejores Amistades Entre Especies De Animal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8" name="Picture 6" descr="Hay amistades que son inexplicables… | Un Gato en mi Teja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1" y="7937"/>
            <a:ext cx="10425082" cy="632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2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gel tierfreundschaft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84"/>
          <a:stretch>
            <a:fillRect/>
          </a:stretch>
        </p:blipFill>
        <p:spPr bwMode="auto">
          <a:xfrm>
            <a:off x="-253618" y="-83617"/>
            <a:ext cx="10191370" cy="6464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540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320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tierfreundschaft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68"/>
          <a:stretch>
            <a:fillRect/>
          </a:stretch>
        </p:blipFill>
        <p:spPr bwMode="auto">
          <a:xfrm>
            <a:off x="0" y="-1"/>
            <a:ext cx="9937750" cy="6491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521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ierfreundschaf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70"/>
          <a:stretch>
            <a:fillRect/>
          </a:stretch>
        </p:blipFill>
        <p:spPr bwMode="auto">
          <a:xfrm>
            <a:off x="0" y="-707078"/>
            <a:ext cx="9937750" cy="704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71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ierfreundscha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70"/>
          <a:stretch>
            <a:fillRect/>
          </a:stretch>
        </p:blipFill>
        <p:spPr bwMode="auto">
          <a:xfrm>
            <a:off x="938566" y="0"/>
            <a:ext cx="7943299" cy="633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95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tierfreundschaf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57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16" y="4402"/>
            <a:ext cx="10198135" cy="6332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65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84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ierfreundschaft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03" y="-16137"/>
            <a:ext cx="8778346" cy="6369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08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"/>
          <a:stretch>
            <a:fillRect/>
          </a:stretch>
        </p:blipFill>
        <p:spPr bwMode="auto">
          <a:xfrm>
            <a:off x="0" y="-158386"/>
            <a:ext cx="10011430" cy="6495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676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"/>
          <a:stretch>
            <a:fillRect/>
          </a:stretch>
        </p:blipFill>
        <p:spPr bwMode="auto">
          <a:xfrm>
            <a:off x="0" y="1"/>
            <a:ext cx="10159561" cy="6562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746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katzen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26" y="-99524"/>
            <a:ext cx="9964476" cy="6413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994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" y="10271"/>
            <a:ext cx="9938033" cy="631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985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tierfreundschaft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0" y="-73348"/>
            <a:ext cx="8529903" cy="654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301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unde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37750" cy="632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96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2" descr="hunde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598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unde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82"/>
            <a:ext cx="9937750" cy="6376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020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59"/>
          <a:stretch>
            <a:fillRect/>
          </a:stretch>
        </p:blipFill>
        <p:spPr bwMode="auto">
          <a:xfrm>
            <a:off x="0" y="-7060"/>
            <a:ext cx="9937750" cy="634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35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tierfreundschaft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746" y="0"/>
            <a:ext cx="6302534" cy="6900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65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094"/>
          <a:stretch>
            <a:fillRect/>
          </a:stretch>
        </p:blipFill>
        <p:spPr bwMode="auto">
          <a:xfrm>
            <a:off x="0" y="-1223451"/>
            <a:ext cx="9937750" cy="8011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257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8"/>
            <a:ext cx="9937750" cy="6325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626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Tierfreundschaft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677"/>
            <a:ext cx="9937750" cy="6305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77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La amistad entre animales es una de las cosas más bonitas del mundo - My  Anim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78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15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tierfreundschaft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95" y="-61612"/>
            <a:ext cx="8861161" cy="645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678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reundschaft hund kat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351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und kat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37750" cy="6343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129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tier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00" y="0"/>
            <a:ext cx="8819753" cy="633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842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katzenfreundsch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36"/>
            <a:ext cx="9937750" cy="6305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303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tierfreundschaft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05"/>
          <a:stretch>
            <a:fillRect/>
          </a:stretch>
        </p:blipFill>
        <p:spPr bwMode="auto">
          <a:xfrm>
            <a:off x="2232571" y="-24160"/>
            <a:ext cx="5414004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67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Imágenes de amistad entre animales… de distintas especies – El Blog de APA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59"/>
            <a:ext cx="9937750" cy="630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84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"/>
          <a:stretch>
            <a:fillRect/>
          </a:stretch>
        </p:blipFill>
        <p:spPr bwMode="auto">
          <a:xfrm>
            <a:off x="1801217" y="0"/>
            <a:ext cx="641295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57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tierfreundschaft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"/>
          <a:stretch>
            <a:fillRect/>
          </a:stretch>
        </p:blipFill>
        <p:spPr bwMode="auto">
          <a:xfrm>
            <a:off x="-143692" y="-7060"/>
            <a:ext cx="10081444" cy="634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85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ierfreundschaft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39"/>
          <a:stretch/>
        </p:blipFill>
        <p:spPr bwMode="auto">
          <a:xfrm>
            <a:off x="2167889" y="-42543"/>
            <a:ext cx="5993284" cy="6420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594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  <p:sndAc>
          <p:stSnd>
            <p:snd r:embed="rId2" name="Santo &amp; Johnny ~ Maria Elena.wav"/>
          </p:stSnd>
        </p:sndAc>
      </p:transition>
    </mc:Choice>
    <mc:Fallback xmlns="">
      <p:transition spd="slow" advTm="4000">
        <p:checker/>
        <p:sndAc>
          <p:stSnd>
            <p:snd r:embed="rId4" name="Santo &amp; Johnny ~ Maria Ele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amistades anim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63" y="-158386"/>
            <a:ext cx="9952313" cy="649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14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ueden los animales forjar relaciones de amistad con animales de otras  especie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80"/>
            <a:ext cx="10096937" cy="633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5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Las-Mejores-Amistades-Entre-Especies-De-Anima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90881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2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ídeo: ¿Existe la amistad entre especies de animales? | Verne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2" y="73024"/>
            <a:ext cx="10427443" cy="626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89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Lista: ** AMISTAD ANIMAL **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33" y="0"/>
            <a:ext cx="9955584" cy="648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04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937751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30825" y="3130834"/>
            <a:ext cx="63373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731278" y="3130834"/>
            <a:ext cx="6337300" cy="7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9937750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8"/>
            <a:ext cx="9937750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97311" y="5363260"/>
            <a:ext cx="654857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52263" y="4224885"/>
            <a:ext cx="29259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0132" y="463171"/>
            <a:ext cx="3404647" cy="376171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613260" y="855416"/>
            <a:ext cx="3801861" cy="57042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28 de diciembre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10:14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378157" y="5185319"/>
            <a:ext cx="2183215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9937750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9937750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79" y="0"/>
            <a:ext cx="5300133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99377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42219" y="4365697"/>
            <a:ext cx="289851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279" y="3872794"/>
            <a:ext cx="2567252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73" y="4506524"/>
            <a:ext cx="1325033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579702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579702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579702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579702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AMISTAD ENTRE ANIM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AMISTAD ENTRE ANIMALES</Template>
  <TotalTime>0</TotalTime>
  <Words>191</Words>
  <Application>Microsoft Office PowerPoint</Application>
  <PresentationFormat>Personalizado</PresentationFormat>
  <Paragraphs>18</Paragraphs>
  <Slides>57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LA AMISTAD ENTRE ANIMALES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2020-12-28T09:14:02Z</dcterms:created>
  <dcterms:modified xsi:type="dcterms:W3CDTF">2020-12-28T09:14:55Z</dcterms:modified>
</cp:coreProperties>
</file>