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 id="2147483672" r:id="rId2"/>
    <p:sldMasterId id="2147483684" r:id="rId3"/>
    <p:sldMasterId id="2147483696" r:id="rId4"/>
  </p:sldMasterIdLst>
  <p:sldIdLst>
    <p:sldId id="3168" r:id="rId5"/>
    <p:sldId id="257" r:id="rId6"/>
    <p:sldId id="258" r:id="rId7"/>
    <p:sldId id="3167" r:id="rId8"/>
    <p:sldId id="4661" r:id="rId9"/>
    <p:sldId id="4606" r:id="rId10"/>
    <p:sldId id="4517" r:id="rId11"/>
    <p:sldId id="4561" r:id="rId12"/>
    <p:sldId id="4550" r:id="rId13"/>
    <p:sldId id="4388" r:id="rId14"/>
    <p:sldId id="4583" r:id="rId15"/>
    <p:sldId id="4502" r:id="rId16"/>
    <p:sldId id="4643" r:id="rId17"/>
    <p:sldId id="4660" r:id="rId18"/>
    <p:sldId id="4598" r:id="rId19"/>
    <p:sldId id="4611" r:id="rId20"/>
    <p:sldId id="4600" r:id="rId21"/>
    <p:sldId id="4397" r:id="rId22"/>
    <p:sldId id="4491" r:id="rId23"/>
    <p:sldId id="4387" r:id="rId24"/>
    <p:sldId id="4421" r:id="rId25"/>
    <p:sldId id="4567" r:id="rId26"/>
    <p:sldId id="4472" r:id="rId27"/>
    <p:sldId id="4590" r:id="rId28"/>
    <p:sldId id="4419" r:id="rId29"/>
    <p:sldId id="4553" r:id="rId30"/>
    <p:sldId id="4515" r:id="rId31"/>
    <p:sldId id="4627" r:id="rId32"/>
    <p:sldId id="4541" r:id="rId33"/>
    <p:sldId id="4507" r:id="rId34"/>
    <p:sldId id="4614" r:id="rId35"/>
    <p:sldId id="4650" r:id="rId36"/>
    <p:sldId id="4572" r:id="rId37"/>
    <p:sldId id="4568" r:id="rId38"/>
    <p:sldId id="4557" r:id="rId39"/>
    <p:sldId id="4460" r:id="rId40"/>
    <p:sldId id="4604" r:id="rId41"/>
    <p:sldId id="4625" r:id="rId42"/>
    <p:sldId id="4516" r:id="rId43"/>
    <p:sldId id="4588" r:id="rId44"/>
    <p:sldId id="4582" r:id="rId45"/>
    <p:sldId id="4586" r:id="rId46"/>
    <p:sldId id="4577" r:id="rId47"/>
    <p:sldId id="4581" r:id="rId48"/>
    <p:sldId id="4578" r:id="rId49"/>
    <p:sldId id="4597" r:id="rId50"/>
    <p:sldId id="4338" r:id="rId51"/>
    <p:sldId id="2417" r:id="rId52"/>
    <p:sldId id="268" r:id="rId53"/>
  </p:sldIdLst>
  <p:sldSz cx="12192000" cy="6858000"/>
  <p:notesSz cx="6858000" cy="9144000"/>
  <p:embeddedFontLst>
    <p:embeddedFont>
      <p:font typeface="Balloon XBd BT" panose="03060902030402060201" pitchFamily="66" charset="-18"/>
      <p:bold r:id="rId54"/>
    </p:embeddedFont>
    <p:embeddedFont>
      <p:font typeface="Barbedor T" panose="02000503070000020004" pitchFamily="2" charset="-18"/>
      <p:regular r:id="rId55"/>
      <p:bold r:id="rId56"/>
      <p:italic r:id="rId57"/>
      <p:boldItalic r:id="rId58"/>
    </p:embeddedFont>
    <p:embeddedFont>
      <p:font typeface="Bravo Engraved" panose="020B7200000000000000" pitchFamily="34" charset="0"/>
      <p:regular r:id="rId59"/>
    </p:embeddedFont>
    <p:embeddedFont>
      <p:font typeface="Contus T OT" pitchFamily="2" charset="0"/>
      <p:regular r:id="rId60"/>
    </p:embeddedFont>
    <p:embeddedFont>
      <p:font typeface="Kristen ITC" panose="03050502040202030202" pitchFamily="66" charset="0"/>
      <p:regular r:id="rId61"/>
    </p:embeddedFont>
    <p:embeddedFont>
      <p:font typeface="Nadianne" panose="03020902050305070206" pitchFamily="66" charset="-18"/>
      <p:boldItalic r:id="rId62"/>
    </p:embeddedFont>
    <p:embeddedFont>
      <p:font typeface="Tekton Pro" panose="020F0403020208020904" pitchFamily="34" charset="-18"/>
      <p:regular r:id="rId63"/>
      <p:bold r:id="rId64"/>
      <p:italic r:id="rId65"/>
      <p:boldItalic r:id="rId66"/>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dYGab9gU6EALYBcYOZucvg==" hashData="73oTzc0Zav2MCQpAl+PGaKsxdPu/IH+J0bbt3dk1Vr71VVQsl/r2BQnRZ4I82IUxN3D3sGK/+VI6PDXhYBxax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36703"/>
    <a:srgbClr val="EF8D4B"/>
    <a:srgbClr val="74350A"/>
    <a:srgbClr val="AD4F0F"/>
    <a:srgbClr val="582808"/>
    <a:srgbClr val="492207"/>
    <a:srgbClr val="47C4E3"/>
    <a:srgbClr val="569E1A"/>
    <a:srgbClr val="EFD88D"/>
    <a:srgbClr val="E9C96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826" autoAdjust="0"/>
    <p:restoredTop sz="94660"/>
  </p:normalViewPr>
  <p:slideViewPr>
    <p:cSldViewPr snapToGrid="0">
      <p:cViewPr varScale="1">
        <p:scale>
          <a:sx n="104" d="100"/>
          <a:sy n="104" d="100"/>
        </p:scale>
        <p:origin x="162" y="96"/>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font" Target="fonts/font10.fntdata"/><Relationship Id="rId68"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font" Target="fonts/font5.fntdata"/><Relationship Id="rId66" Type="http://schemas.openxmlformats.org/officeDocument/2006/relationships/font" Target="fonts/font13.fntdata"/><Relationship Id="rId5" Type="http://schemas.openxmlformats.org/officeDocument/2006/relationships/slide" Target="slides/slide1.xml"/><Relationship Id="rId61" Type="http://schemas.openxmlformats.org/officeDocument/2006/relationships/font" Target="fonts/font8.fntdata"/><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font" Target="fonts/font3.fntdata"/><Relationship Id="rId64" Type="http://schemas.openxmlformats.org/officeDocument/2006/relationships/font" Target="fonts/font11.fntdata"/><Relationship Id="rId69"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6.fntdata"/><Relationship Id="rId67"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1.fntdata"/><Relationship Id="rId62" Type="http://schemas.openxmlformats.org/officeDocument/2006/relationships/font" Target="fonts/font9.fntdata"/><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font" Target="fonts/font4.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font" Target="fonts/font7.fntdata"/><Relationship Id="rId65" Type="http://schemas.openxmlformats.org/officeDocument/2006/relationships/font" Target="fonts/font12.fntdata"/><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font" Target="fonts/font2.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914409" y="2130442"/>
            <a:ext cx="10363203" cy="1470023"/>
          </a:xfrm>
        </p:spPr>
        <p:txBody>
          <a:bodyPr/>
          <a:lstStyle/>
          <a:p>
            <a:r>
              <a:rPr lang="cs-CZ"/>
              <a:t>Klepnutím lze upravit styl předlohy nadpisů.</a:t>
            </a:r>
          </a:p>
        </p:txBody>
      </p:sp>
      <p:sp>
        <p:nvSpPr>
          <p:cNvPr id="3" name="Podnadpis 2"/>
          <p:cNvSpPr>
            <a:spLocks noGrp="1"/>
          </p:cNvSpPr>
          <p:nvPr>
            <p:ph type="subTitle" idx="1"/>
          </p:nvPr>
        </p:nvSpPr>
        <p:spPr>
          <a:xfrm>
            <a:off x="1828801" y="3886200"/>
            <a:ext cx="8534403" cy="1752599"/>
          </a:xfrm>
        </p:spPr>
        <p:txBody>
          <a:bodyPr/>
          <a:lstStyle>
            <a:lvl1pPr marL="0" indent="0" algn="ctr">
              <a:buNone/>
              <a:defRPr>
                <a:solidFill>
                  <a:schemeClr val="tx1">
                    <a:tint val="75000"/>
                  </a:schemeClr>
                </a:solidFill>
              </a:defRPr>
            </a:lvl1pPr>
            <a:lvl2pPr marL="348072" indent="0" algn="ctr">
              <a:buNone/>
              <a:defRPr>
                <a:solidFill>
                  <a:schemeClr val="tx1">
                    <a:tint val="75000"/>
                  </a:schemeClr>
                </a:solidFill>
              </a:defRPr>
            </a:lvl2pPr>
            <a:lvl3pPr marL="696147" indent="0" algn="ctr">
              <a:buNone/>
              <a:defRPr>
                <a:solidFill>
                  <a:schemeClr val="tx1">
                    <a:tint val="75000"/>
                  </a:schemeClr>
                </a:solidFill>
              </a:defRPr>
            </a:lvl3pPr>
            <a:lvl4pPr marL="1044218" indent="0" algn="ctr">
              <a:buNone/>
              <a:defRPr>
                <a:solidFill>
                  <a:schemeClr val="tx1">
                    <a:tint val="75000"/>
                  </a:schemeClr>
                </a:solidFill>
              </a:defRPr>
            </a:lvl4pPr>
            <a:lvl5pPr marL="1392290" indent="0" algn="ctr">
              <a:buNone/>
              <a:defRPr>
                <a:solidFill>
                  <a:schemeClr val="tx1">
                    <a:tint val="75000"/>
                  </a:schemeClr>
                </a:solidFill>
              </a:defRPr>
            </a:lvl5pPr>
            <a:lvl6pPr marL="1740367" indent="0" algn="ctr">
              <a:buNone/>
              <a:defRPr>
                <a:solidFill>
                  <a:schemeClr val="tx1">
                    <a:tint val="75000"/>
                  </a:schemeClr>
                </a:solidFill>
              </a:defRPr>
            </a:lvl6pPr>
            <a:lvl7pPr marL="2088439" indent="0" algn="ctr">
              <a:buNone/>
              <a:defRPr>
                <a:solidFill>
                  <a:schemeClr val="tx1">
                    <a:tint val="75000"/>
                  </a:schemeClr>
                </a:solidFill>
              </a:defRPr>
            </a:lvl7pPr>
            <a:lvl8pPr marL="2436508" indent="0" algn="ctr">
              <a:buNone/>
              <a:defRPr>
                <a:solidFill>
                  <a:schemeClr val="tx1">
                    <a:tint val="75000"/>
                  </a:schemeClr>
                </a:solidFill>
              </a:defRPr>
            </a:lvl8pPr>
            <a:lvl9pPr marL="2784581" indent="0" algn="ctr">
              <a:buNone/>
              <a:defRPr>
                <a:solidFill>
                  <a:schemeClr val="tx1">
                    <a:tint val="75000"/>
                  </a:schemeClr>
                </a:solidFill>
              </a:defRPr>
            </a:lvl9pPr>
          </a:lstStyle>
          <a:p>
            <a:r>
              <a:rPr lang="cs-CZ"/>
              <a:t>Klepnutím lze upravit styl předlohy podnadpisů.</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23.03.2025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51497765"/>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idx="1"/>
          </p:nvPr>
        </p:nvSpPr>
        <p:spPr/>
        <p:txBody>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23.03.2025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74828087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963092" y="4406914"/>
            <a:ext cx="10363203" cy="1362074"/>
          </a:xfrm>
        </p:spPr>
        <p:txBody>
          <a:bodyPr anchor="t"/>
          <a:lstStyle>
            <a:lvl1pPr algn="l">
              <a:defRPr sz="3044" b="1" cap="all"/>
            </a:lvl1pPr>
          </a:lstStyle>
          <a:p>
            <a:r>
              <a:rPr lang="cs-CZ"/>
              <a:t>Klepnutím lze upravit styl předlohy nadpisů.</a:t>
            </a:r>
          </a:p>
        </p:txBody>
      </p:sp>
      <p:sp>
        <p:nvSpPr>
          <p:cNvPr id="3" name="Zástupný symbol pro text 2"/>
          <p:cNvSpPr>
            <a:spLocks noGrp="1"/>
          </p:cNvSpPr>
          <p:nvPr>
            <p:ph type="body" idx="1"/>
          </p:nvPr>
        </p:nvSpPr>
        <p:spPr>
          <a:xfrm>
            <a:off x="963092" y="2906723"/>
            <a:ext cx="10363203" cy="1500187"/>
          </a:xfrm>
        </p:spPr>
        <p:txBody>
          <a:bodyPr anchor="b"/>
          <a:lstStyle>
            <a:lvl1pPr marL="0" indent="0">
              <a:buNone/>
              <a:defRPr sz="1522">
                <a:solidFill>
                  <a:schemeClr val="tx1">
                    <a:tint val="75000"/>
                  </a:schemeClr>
                </a:solidFill>
              </a:defRPr>
            </a:lvl1pPr>
            <a:lvl2pPr marL="348072" indent="0">
              <a:buNone/>
              <a:defRPr sz="1369">
                <a:solidFill>
                  <a:schemeClr val="tx1">
                    <a:tint val="75000"/>
                  </a:schemeClr>
                </a:solidFill>
              </a:defRPr>
            </a:lvl2pPr>
            <a:lvl3pPr marL="696147" indent="0">
              <a:buNone/>
              <a:defRPr sz="1217">
                <a:solidFill>
                  <a:schemeClr val="tx1">
                    <a:tint val="75000"/>
                  </a:schemeClr>
                </a:solidFill>
              </a:defRPr>
            </a:lvl3pPr>
            <a:lvl4pPr marL="1044218" indent="0">
              <a:buNone/>
              <a:defRPr sz="1065">
                <a:solidFill>
                  <a:schemeClr val="tx1">
                    <a:tint val="75000"/>
                  </a:schemeClr>
                </a:solidFill>
              </a:defRPr>
            </a:lvl4pPr>
            <a:lvl5pPr marL="1392290" indent="0">
              <a:buNone/>
              <a:defRPr sz="1065">
                <a:solidFill>
                  <a:schemeClr val="tx1">
                    <a:tint val="75000"/>
                  </a:schemeClr>
                </a:solidFill>
              </a:defRPr>
            </a:lvl5pPr>
            <a:lvl6pPr marL="1740367" indent="0">
              <a:buNone/>
              <a:defRPr sz="1065">
                <a:solidFill>
                  <a:schemeClr val="tx1">
                    <a:tint val="75000"/>
                  </a:schemeClr>
                </a:solidFill>
              </a:defRPr>
            </a:lvl6pPr>
            <a:lvl7pPr marL="2088439" indent="0">
              <a:buNone/>
              <a:defRPr sz="1065">
                <a:solidFill>
                  <a:schemeClr val="tx1">
                    <a:tint val="75000"/>
                  </a:schemeClr>
                </a:solidFill>
              </a:defRPr>
            </a:lvl7pPr>
            <a:lvl8pPr marL="2436508" indent="0">
              <a:buNone/>
              <a:defRPr sz="1065">
                <a:solidFill>
                  <a:schemeClr val="tx1">
                    <a:tint val="75000"/>
                  </a:schemeClr>
                </a:solidFill>
              </a:defRPr>
            </a:lvl8pPr>
            <a:lvl9pPr marL="2784581" indent="0">
              <a:buNone/>
              <a:defRPr sz="1065">
                <a:solidFill>
                  <a:schemeClr val="tx1">
                    <a:tint val="75000"/>
                  </a:schemeClr>
                </a:solidFill>
              </a:defRPr>
            </a:lvl9pPr>
          </a:lstStyle>
          <a:p>
            <a:pPr lvl="0"/>
            <a:r>
              <a:rPr lang="cs-CZ"/>
              <a:t>Klepnutím lze upravit styly předlohy textu.</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23.03.2025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94157760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sz="half" idx="1"/>
          </p:nvPr>
        </p:nvSpPr>
        <p:spPr>
          <a:xfrm>
            <a:off x="812802" y="1600206"/>
            <a:ext cx="7211486"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8227485" y="1600206"/>
            <a:ext cx="7213603"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23.03.2025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98301621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609611" y="274654"/>
            <a:ext cx="10972802" cy="1143001"/>
          </a:xfrm>
        </p:spPr>
        <p:txBody>
          <a:bodyPr/>
          <a:lstStyle>
            <a:lvl1pPr>
              <a:defRPr/>
            </a:lvl1pPr>
          </a:lstStyle>
          <a:p>
            <a:r>
              <a:rPr lang="cs-CZ"/>
              <a:t>Klepnutím lze upravit styl předlohy nadpisů.</a:t>
            </a:r>
          </a:p>
        </p:txBody>
      </p:sp>
      <p:sp>
        <p:nvSpPr>
          <p:cNvPr id="3" name="Zástupný symbol pro text 2"/>
          <p:cNvSpPr>
            <a:spLocks noGrp="1"/>
          </p:cNvSpPr>
          <p:nvPr>
            <p:ph type="body" idx="1"/>
          </p:nvPr>
        </p:nvSpPr>
        <p:spPr>
          <a:xfrm>
            <a:off x="609609" y="1535124"/>
            <a:ext cx="5386919"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4" name="Zástupný symbol pro obsah 3"/>
          <p:cNvSpPr>
            <a:spLocks noGrp="1"/>
          </p:cNvSpPr>
          <p:nvPr>
            <p:ph sz="half" idx="2"/>
          </p:nvPr>
        </p:nvSpPr>
        <p:spPr>
          <a:xfrm>
            <a:off x="609609" y="2174892"/>
            <a:ext cx="5386919"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93376" y="1535124"/>
            <a:ext cx="5389036"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6" name="Zástupný symbol pro obsah 5"/>
          <p:cNvSpPr>
            <a:spLocks noGrp="1"/>
          </p:cNvSpPr>
          <p:nvPr>
            <p:ph sz="quarter" idx="4"/>
          </p:nvPr>
        </p:nvSpPr>
        <p:spPr>
          <a:xfrm>
            <a:off x="6193376" y="2174892"/>
            <a:ext cx="5389036"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65E1B3EB-53DC-41CF-A1B6-9EDBC7FB3595}" type="datetimeFigureOut">
              <a:rPr lang="cs-CZ" smtClean="0"/>
              <a:pPr/>
              <a:t>23.03.2025</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66612747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datum 2"/>
          <p:cNvSpPr>
            <a:spLocks noGrp="1"/>
          </p:cNvSpPr>
          <p:nvPr>
            <p:ph type="dt" sz="half" idx="10"/>
          </p:nvPr>
        </p:nvSpPr>
        <p:spPr/>
        <p:txBody>
          <a:bodyPr/>
          <a:lstStyle/>
          <a:p>
            <a:fld id="{65E1B3EB-53DC-41CF-A1B6-9EDBC7FB3595}" type="datetimeFigureOut">
              <a:rPr lang="cs-CZ" smtClean="0"/>
              <a:pPr/>
              <a:t>23.03.2025</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45732598"/>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65E1B3EB-53DC-41CF-A1B6-9EDBC7FB3595}" type="datetimeFigureOut">
              <a:rPr lang="cs-CZ" smtClean="0"/>
              <a:pPr/>
              <a:t>23.03.2025</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187795648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09600" y="273069"/>
            <a:ext cx="4011085" cy="1162050"/>
          </a:xfrm>
        </p:spPr>
        <p:txBody>
          <a:bodyPr anchor="b"/>
          <a:lstStyle>
            <a:lvl1pPr algn="l">
              <a:defRPr sz="1522" b="1"/>
            </a:lvl1pPr>
          </a:lstStyle>
          <a:p>
            <a:r>
              <a:rPr lang="cs-CZ"/>
              <a:t>Klepnutím lze upravit styl předlohy nadpisů.</a:t>
            </a:r>
          </a:p>
        </p:txBody>
      </p:sp>
      <p:sp>
        <p:nvSpPr>
          <p:cNvPr id="3" name="Zástupný symbol pro obsah 2"/>
          <p:cNvSpPr>
            <a:spLocks noGrp="1"/>
          </p:cNvSpPr>
          <p:nvPr>
            <p:ph idx="1"/>
          </p:nvPr>
        </p:nvSpPr>
        <p:spPr>
          <a:xfrm>
            <a:off x="4766736" y="273068"/>
            <a:ext cx="6815666" cy="5853112"/>
          </a:xfrm>
        </p:spPr>
        <p:txBody>
          <a:bodyPr/>
          <a:lstStyle>
            <a:lvl1pPr>
              <a:defRPr sz="2436"/>
            </a:lvl1pPr>
            <a:lvl2pPr>
              <a:defRPr sz="2131"/>
            </a:lvl2pPr>
            <a:lvl3pPr>
              <a:defRPr sz="1827"/>
            </a:lvl3pPr>
            <a:lvl4pPr>
              <a:defRPr sz="1522"/>
            </a:lvl4pPr>
            <a:lvl5pPr>
              <a:defRPr sz="1522"/>
            </a:lvl5pPr>
            <a:lvl6pPr>
              <a:defRPr sz="1522"/>
            </a:lvl6pPr>
            <a:lvl7pPr>
              <a:defRPr sz="1522"/>
            </a:lvl7pPr>
            <a:lvl8pPr>
              <a:defRPr sz="1522"/>
            </a:lvl8pPr>
            <a:lvl9pPr>
              <a:defRPr sz="1522"/>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609600" y="1435104"/>
            <a:ext cx="4011085" cy="46910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23.03.2025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06810554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2389723" y="4800610"/>
            <a:ext cx="7315200" cy="566737"/>
          </a:xfrm>
        </p:spPr>
        <p:txBody>
          <a:bodyPr anchor="b"/>
          <a:lstStyle>
            <a:lvl1pPr algn="l">
              <a:defRPr sz="1522" b="1"/>
            </a:lvl1pPr>
          </a:lstStyle>
          <a:p>
            <a:r>
              <a:rPr lang="cs-CZ"/>
              <a:t>Klepnutím lze upravit styl předlohy nadpisů.</a:t>
            </a:r>
          </a:p>
        </p:txBody>
      </p:sp>
      <p:sp>
        <p:nvSpPr>
          <p:cNvPr id="3" name="Zástupný symbol pro obrázek 2"/>
          <p:cNvSpPr>
            <a:spLocks noGrp="1"/>
          </p:cNvSpPr>
          <p:nvPr>
            <p:ph type="pic" idx="1"/>
          </p:nvPr>
        </p:nvSpPr>
        <p:spPr>
          <a:xfrm>
            <a:off x="2389723" y="612790"/>
            <a:ext cx="7315200" cy="4114800"/>
          </a:xfrm>
        </p:spPr>
        <p:txBody>
          <a:bodyPr/>
          <a:lstStyle>
            <a:lvl1pPr marL="0" indent="0">
              <a:buNone/>
              <a:defRPr sz="2436"/>
            </a:lvl1pPr>
            <a:lvl2pPr marL="348072" indent="0">
              <a:buNone/>
              <a:defRPr sz="2131"/>
            </a:lvl2pPr>
            <a:lvl3pPr marL="696147" indent="0">
              <a:buNone/>
              <a:defRPr sz="1827"/>
            </a:lvl3pPr>
            <a:lvl4pPr marL="1044218" indent="0">
              <a:buNone/>
              <a:defRPr sz="1522"/>
            </a:lvl4pPr>
            <a:lvl5pPr marL="1392290" indent="0">
              <a:buNone/>
              <a:defRPr sz="1522"/>
            </a:lvl5pPr>
            <a:lvl6pPr marL="1740367" indent="0">
              <a:buNone/>
              <a:defRPr sz="1522"/>
            </a:lvl6pPr>
            <a:lvl7pPr marL="2088439" indent="0">
              <a:buNone/>
              <a:defRPr sz="1522"/>
            </a:lvl7pPr>
            <a:lvl8pPr marL="2436508" indent="0">
              <a:buNone/>
              <a:defRPr sz="1522"/>
            </a:lvl8pPr>
            <a:lvl9pPr marL="2784581" indent="0">
              <a:buNone/>
              <a:defRPr sz="1522"/>
            </a:lvl9pPr>
          </a:lstStyle>
          <a:p>
            <a:endParaRPr lang="cs-CZ"/>
          </a:p>
        </p:txBody>
      </p:sp>
      <p:sp>
        <p:nvSpPr>
          <p:cNvPr id="4" name="Zástupný symbol pro text 3"/>
          <p:cNvSpPr>
            <a:spLocks noGrp="1"/>
          </p:cNvSpPr>
          <p:nvPr>
            <p:ph type="body" sz="half" idx="2"/>
          </p:nvPr>
        </p:nvSpPr>
        <p:spPr>
          <a:xfrm>
            <a:off x="2389723" y="5367340"/>
            <a:ext cx="7315200" cy="8048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23.03.2025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56209477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svislý text 2"/>
          <p:cNvSpPr>
            <a:spLocks noGrp="1"/>
          </p:cNvSpPr>
          <p:nvPr>
            <p:ph type="body" orient="vert" idx="1"/>
          </p:nvPr>
        </p:nvSpPr>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23.03.2025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422311806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11785604" y="274651"/>
            <a:ext cx="3655485" cy="5851525"/>
          </a:xfrm>
        </p:spPr>
        <p:txBody>
          <a:bodyPr vert="eaVert"/>
          <a:lstStyle/>
          <a:p>
            <a:r>
              <a:rPr lang="cs-CZ"/>
              <a:t>Klepnutím lze upravit styl předlohy nadpisů.</a:t>
            </a:r>
          </a:p>
        </p:txBody>
      </p:sp>
      <p:sp>
        <p:nvSpPr>
          <p:cNvPr id="3" name="Zástupný symbol pro svislý text 2"/>
          <p:cNvSpPr>
            <a:spLocks noGrp="1"/>
          </p:cNvSpPr>
          <p:nvPr>
            <p:ph type="body" orient="vert" idx="1"/>
          </p:nvPr>
        </p:nvSpPr>
        <p:spPr>
          <a:xfrm>
            <a:off x="812808" y="274651"/>
            <a:ext cx="10769600" cy="5851525"/>
          </a:xfrm>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23.03.2025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84790156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524000" y="1122365"/>
            <a:ext cx="9144000" cy="2387600"/>
          </a:xfrm>
        </p:spPr>
        <p:txBody>
          <a:bodyPr anchor="b"/>
          <a:lstStyle>
            <a:lvl1pPr algn="ctr">
              <a:defRPr sz="60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524000" y="3602039"/>
            <a:ext cx="9144000" cy="1655762"/>
          </a:xfrm>
        </p:spPr>
        <p:txBody>
          <a:bodyPr/>
          <a:lstStyle>
            <a:lvl1pPr marL="0" indent="0" algn="ctr">
              <a:buNone/>
              <a:defRPr sz="2400"/>
            </a:lvl1pPr>
            <a:lvl2pPr marL="457153" indent="0" algn="ctr">
              <a:buNone/>
              <a:defRPr sz="2000"/>
            </a:lvl2pPr>
            <a:lvl3pPr marL="914306" indent="0" algn="ctr">
              <a:buNone/>
              <a:defRPr sz="1799"/>
            </a:lvl3pPr>
            <a:lvl4pPr marL="1371457" indent="0" algn="ctr">
              <a:buNone/>
              <a:defRPr sz="1600"/>
            </a:lvl4pPr>
            <a:lvl5pPr marL="1828609" indent="0" algn="ctr">
              <a:buNone/>
              <a:defRPr sz="1600"/>
            </a:lvl5pPr>
            <a:lvl6pPr marL="2285762" indent="0" algn="ctr">
              <a:buNone/>
              <a:defRPr sz="1600"/>
            </a:lvl6pPr>
            <a:lvl7pPr marL="2742915" indent="0" algn="ctr">
              <a:buNone/>
              <a:defRPr sz="1600"/>
            </a:lvl7pPr>
            <a:lvl8pPr marL="3200067" indent="0" algn="ctr">
              <a:buNone/>
              <a:defRPr sz="1600"/>
            </a:lvl8pPr>
            <a:lvl9pPr marL="3657219" indent="0" algn="ctr">
              <a:buNone/>
              <a:defRPr sz="16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23. 3. 2025</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820908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23. 3. 2025</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8025072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831851" y="1709739"/>
            <a:ext cx="10515600" cy="2852737"/>
          </a:xfrm>
        </p:spPr>
        <p:txBody>
          <a:bodyPr anchor="b"/>
          <a:lstStyle>
            <a:lvl1pPr>
              <a:defRPr sz="60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831851" y="4589465"/>
            <a:ext cx="10515600" cy="1500187"/>
          </a:xfrm>
        </p:spPr>
        <p:txBody>
          <a:bodyPr/>
          <a:lstStyle>
            <a:lvl1pPr marL="0" indent="0">
              <a:buNone/>
              <a:defRPr sz="2400">
                <a:solidFill>
                  <a:schemeClr val="tx1">
                    <a:tint val="75000"/>
                  </a:schemeClr>
                </a:solidFill>
              </a:defRPr>
            </a:lvl1pPr>
            <a:lvl2pPr marL="457153" indent="0">
              <a:buNone/>
              <a:defRPr sz="2000">
                <a:solidFill>
                  <a:schemeClr val="tx1">
                    <a:tint val="75000"/>
                  </a:schemeClr>
                </a:solidFill>
              </a:defRPr>
            </a:lvl2pPr>
            <a:lvl3pPr marL="914306" indent="0">
              <a:buNone/>
              <a:defRPr sz="1799">
                <a:solidFill>
                  <a:schemeClr val="tx1">
                    <a:tint val="75000"/>
                  </a:schemeClr>
                </a:solidFill>
              </a:defRPr>
            </a:lvl3pPr>
            <a:lvl4pPr marL="1371457" indent="0">
              <a:buNone/>
              <a:defRPr sz="1600">
                <a:solidFill>
                  <a:schemeClr val="tx1">
                    <a:tint val="75000"/>
                  </a:schemeClr>
                </a:solidFill>
              </a:defRPr>
            </a:lvl4pPr>
            <a:lvl5pPr marL="1828609" indent="0">
              <a:buNone/>
              <a:defRPr sz="1600">
                <a:solidFill>
                  <a:schemeClr val="tx1">
                    <a:tint val="75000"/>
                  </a:schemeClr>
                </a:solidFill>
              </a:defRPr>
            </a:lvl5pPr>
            <a:lvl6pPr marL="2285762" indent="0">
              <a:buNone/>
              <a:defRPr sz="1600">
                <a:solidFill>
                  <a:schemeClr val="tx1">
                    <a:tint val="75000"/>
                  </a:schemeClr>
                </a:solidFill>
              </a:defRPr>
            </a:lvl6pPr>
            <a:lvl7pPr marL="2742915" indent="0">
              <a:buNone/>
              <a:defRPr sz="1600">
                <a:solidFill>
                  <a:schemeClr val="tx1">
                    <a:tint val="75000"/>
                  </a:schemeClr>
                </a:solidFill>
              </a:defRPr>
            </a:lvl7pPr>
            <a:lvl8pPr marL="3200067" indent="0">
              <a:buNone/>
              <a:defRPr sz="1600">
                <a:solidFill>
                  <a:schemeClr val="tx1">
                    <a:tint val="75000"/>
                  </a:schemeClr>
                </a:solidFill>
              </a:defRPr>
            </a:lvl8pPr>
            <a:lvl9pPr marL="3657219" indent="0">
              <a:buNone/>
              <a:defRPr sz="16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23. 3. 2025</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941384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838200" y="1825625"/>
            <a:ext cx="5181600" cy="435133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6172201" y="1825625"/>
            <a:ext cx="5181600" cy="435133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23. 3. 2025</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6453381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839788" y="365126"/>
            <a:ext cx="10515600" cy="1325563"/>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839789" y="1681164"/>
            <a:ext cx="5157787" cy="823911"/>
          </a:xfrm>
        </p:spPr>
        <p:txBody>
          <a:bodyPr anchor="b"/>
          <a:lstStyle>
            <a:lvl1pPr marL="0" indent="0">
              <a:buNone/>
              <a:defRPr sz="2400" b="1"/>
            </a:lvl1pPr>
            <a:lvl2pPr marL="457153" indent="0">
              <a:buNone/>
              <a:defRPr sz="2000" b="1"/>
            </a:lvl2pPr>
            <a:lvl3pPr marL="914306" indent="0">
              <a:buNone/>
              <a:defRPr sz="1799" b="1"/>
            </a:lvl3pPr>
            <a:lvl4pPr marL="1371457" indent="0">
              <a:buNone/>
              <a:defRPr sz="1600" b="1"/>
            </a:lvl4pPr>
            <a:lvl5pPr marL="1828609" indent="0">
              <a:buNone/>
              <a:defRPr sz="1600" b="1"/>
            </a:lvl5pPr>
            <a:lvl6pPr marL="2285762" indent="0">
              <a:buNone/>
              <a:defRPr sz="1600" b="1"/>
            </a:lvl6pPr>
            <a:lvl7pPr marL="2742915" indent="0">
              <a:buNone/>
              <a:defRPr sz="1600" b="1"/>
            </a:lvl7pPr>
            <a:lvl8pPr marL="3200067" indent="0">
              <a:buNone/>
              <a:defRPr sz="1600" b="1"/>
            </a:lvl8pPr>
            <a:lvl9pPr marL="3657219" indent="0">
              <a:buNone/>
              <a:defRPr sz="16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839789" y="2505076"/>
            <a:ext cx="5157787" cy="3684587"/>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6172200" y="1681164"/>
            <a:ext cx="5183188" cy="823911"/>
          </a:xfrm>
        </p:spPr>
        <p:txBody>
          <a:bodyPr anchor="b"/>
          <a:lstStyle>
            <a:lvl1pPr marL="0" indent="0">
              <a:buNone/>
              <a:defRPr sz="2400" b="1"/>
            </a:lvl1pPr>
            <a:lvl2pPr marL="457153" indent="0">
              <a:buNone/>
              <a:defRPr sz="2000" b="1"/>
            </a:lvl2pPr>
            <a:lvl3pPr marL="914306" indent="0">
              <a:buNone/>
              <a:defRPr sz="1799" b="1"/>
            </a:lvl3pPr>
            <a:lvl4pPr marL="1371457" indent="0">
              <a:buNone/>
              <a:defRPr sz="1600" b="1"/>
            </a:lvl4pPr>
            <a:lvl5pPr marL="1828609" indent="0">
              <a:buNone/>
              <a:defRPr sz="1600" b="1"/>
            </a:lvl5pPr>
            <a:lvl6pPr marL="2285762" indent="0">
              <a:buNone/>
              <a:defRPr sz="1600" b="1"/>
            </a:lvl6pPr>
            <a:lvl7pPr marL="2742915" indent="0">
              <a:buNone/>
              <a:defRPr sz="1600" b="1"/>
            </a:lvl7pPr>
            <a:lvl8pPr marL="3200067" indent="0">
              <a:buNone/>
              <a:defRPr sz="1600" b="1"/>
            </a:lvl8pPr>
            <a:lvl9pPr marL="3657219" indent="0">
              <a:buNone/>
              <a:defRPr sz="16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6172200" y="2505076"/>
            <a:ext cx="5183188" cy="3684587"/>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23. 3. 2025</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2440628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23. 3. 2025</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1804969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23. 3. 2025</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2568103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839791" y="457201"/>
            <a:ext cx="3932237" cy="1600200"/>
          </a:xfrm>
        </p:spPr>
        <p:txBody>
          <a:bodyPr anchor="b"/>
          <a:lstStyle>
            <a:lvl1pPr>
              <a:defRPr sz="32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5183190"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839791" y="2057401"/>
            <a:ext cx="3932237" cy="3811588"/>
          </a:xfrm>
        </p:spPr>
        <p:txBody>
          <a:bodyPr/>
          <a:lstStyle>
            <a:lvl1pPr marL="0" indent="0">
              <a:buNone/>
              <a:defRPr sz="1600"/>
            </a:lvl1pPr>
            <a:lvl2pPr marL="457153" indent="0">
              <a:buNone/>
              <a:defRPr sz="1399"/>
            </a:lvl2pPr>
            <a:lvl3pPr marL="914306" indent="0">
              <a:buNone/>
              <a:defRPr sz="1200"/>
            </a:lvl3pPr>
            <a:lvl4pPr marL="1371457" indent="0">
              <a:buNone/>
              <a:defRPr sz="999"/>
            </a:lvl4pPr>
            <a:lvl5pPr marL="1828609" indent="0">
              <a:buNone/>
              <a:defRPr sz="999"/>
            </a:lvl5pPr>
            <a:lvl6pPr marL="2285762" indent="0">
              <a:buNone/>
              <a:defRPr sz="999"/>
            </a:lvl6pPr>
            <a:lvl7pPr marL="2742915" indent="0">
              <a:buNone/>
              <a:defRPr sz="999"/>
            </a:lvl7pPr>
            <a:lvl8pPr marL="3200067" indent="0">
              <a:buNone/>
              <a:defRPr sz="999"/>
            </a:lvl8pPr>
            <a:lvl9pPr marL="3657219" indent="0">
              <a:buNone/>
              <a:defRPr sz="999"/>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23. 3. 2025</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7642834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839791" y="457201"/>
            <a:ext cx="3932237" cy="1600200"/>
          </a:xfrm>
        </p:spPr>
        <p:txBody>
          <a:bodyPr anchor="b"/>
          <a:lstStyle>
            <a:lvl1pPr>
              <a:defRPr sz="32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5183190" y="987427"/>
            <a:ext cx="6172200" cy="4873625"/>
          </a:xfrm>
        </p:spPr>
        <p:txBody>
          <a:bodyPr/>
          <a:lstStyle>
            <a:lvl1pPr marL="0" indent="0">
              <a:buNone/>
              <a:defRPr sz="3200"/>
            </a:lvl1pPr>
            <a:lvl2pPr marL="457153" indent="0">
              <a:buNone/>
              <a:defRPr sz="2800"/>
            </a:lvl2pPr>
            <a:lvl3pPr marL="914306" indent="0">
              <a:buNone/>
              <a:defRPr sz="2400"/>
            </a:lvl3pPr>
            <a:lvl4pPr marL="1371457" indent="0">
              <a:buNone/>
              <a:defRPr sz="2000"/>
            </a:lvl4pPr>
            <a:lvl5pPr marL="1828609" indent="0">
              <a:buNone/>
              <a:defRPr sz="2000"/>
            </a:lvl5pPr>
            <a:lvl6pPr marL="2285762" indent="0">
              <a:buNone/>
              <a:defRPr sz="2000"/>
            </a:lvl6pPr>
            <a:lvl7pPr marL="2742915" indent="0">
              <a:buNone/>
              <a:defRPr sz="2000"/>
            </a:lvl7pPr>
            <a:lvl8pPr marL="3200067" indent="0">
              <a:buNone/>
              <a:defRPr sz="2000"/>
            </a:lvl8pPr>
            <a:lvl9pPr marL="3657219" indent="0">
              <a:buNone/>
              <a:defRPr sz="20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839791" y="2057401"/>
            <a:ext cx="3932237" cy="3811588"/>
          </a:xfrm>
        </p:spPr>
        <p:txBody>
          <a:bodyPr/>
          <a:lstStyle>
            <a:lvl1pPr marL="0" indent="0">
              <a:buNone/>
              <a:defRPr sz="1600"/>
            </a:lvl1pPr>
            <a:lvl2pPr marL="457153" indent="0">
              <a:buNone/>
              <a:defRPr sz="1399"/>
            </a:lvl2pPr>
            <a:lvl3pPr marL="914306" indent="0">
              <a:buNone/>
              <a:defRPr sz="1200"/>
            </a:lvl3pPr>
            <a:lvl4pPr marL="1371457" indent="0">
              <a:buNone/>
              <a:defRPr sz="999"/>
            </a:lvl4pPr>
            <a:lvl5pPr marL="1828609" indent="0">
              <a:buNone/>
              <a:defRPr sz="999"/>
            </a:lvl5pPr>
            <a:lvl6pPr marL="2285762" indent="0">
              <a:buNone/>
              <a:defRPr sz="999"/>
            </a:lvl6pPr>
            <a:lvl7pPr marL="2742915" indent="0">
              <a:buNone/>
              <a:defRPr sz="999"/>
            </a:lvl7pPr>
            <a:lvl8pPr marL="3200067" indent="0">
              <a:buNone/>
              <a:defRPr sz="999"/>
            </a:lvl8pPr>
            <a:lvl9pPr marL="3657219" indent="0">
              <a:buNone/>
              <a:defRPr sz="999"/>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23. 3. 2025</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66594458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23. 3. 2025</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98521901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8724900" y="365125"/>
            <a:ext cx="2628900" cy="581183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838201" y="365125"/>
            <a:ext cx="7734300" cy="581183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23. 3. 2025</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2127879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sk-SK"/>
              <a:t>Kliknutím upravte štýl predlohy nadpisu</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23. 3. 2025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82125286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23. 3. 2025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42530884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40"/>
            <a:ext cx="10515600" cy="2852737"/>
          </a:xfrm>
        </p:spPr>
        <p:txBody>
          <a:bodyPr anchor="b"/>
          <a:lstStyle>
            <a:lvl1pPr>
              <a:defRPr sz="6000"/>
            </a:lvl1pPr>
          </a:lstStyle>
          <a:p>
            <a:r>
              <a:rPr lang="sk-SK"/>
              <a:t>Kliknutím upravte štýl predlohy nadpisu</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23. 3. 2025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97408113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23. 3. 2025</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67512326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839790"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4" name="Content Placeholder 3"/>
          <p:cNvSpPr>
            <a:spLocks noGrp="1"/>
          </p:cNvSpPr>
          <p:nvPr>
            <p:ph sz="half" idx="2"/>
          </p:nvPr>
        </p:nvSpPr>
        <p:spPr>
          <a:xfrm>
            <a:off x="839790" y="2505076"/>
            <a:ext cx="5157787"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6" name="Content Placeholder 5"/>
          <p:cNvSpPr>
            <a:spLocks noGrp="1"/>
          </p:cNvSpPr>
          <p:nvPr>
            <p:ph sz="quarter" idx="4"/>
          </p:nvPr>
        </p:nvSpPr>
        <p:spPr>
          <a:xfrm>
            <a:off x="6172200" y="2505076"/>
            <a:ext cx="5183188"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23. 3. 2025</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82714133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23. 3. 2025</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96290219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23. 3. 2025</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85232282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9790" y="457200"/>
            <a:ext cx="3932237" cy="1600200"/>
          </a:xfrm>
        </p:spPr>
        <p:txBody>
          <a:bodyPr anchor="b"/>
          <a:lstStyle>
            <a:lvl1pPr>
              <a:defRPr sz="3200"/>
            </a:lvl1pPr>
          </a:lstStyle>
          <a:p>
            <a:r>
              <a:rPr lang="sk-SK"/>
              <a:t>Kliknutím upravte štýl predlohy nadpisu</a:t>
            </a:r>
            <a:endParaRPr lang="en-US" dirty="0"/>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839790"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23. 3. 2025</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55327756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9790" y="457200"/>
            <a:ext cx="3932237" cy="1600200"/>
          </a:xfrm>
        </p:spPr>
        <p:txBody>
          <a:bodyPr anchor="b"/>
          <a:lstStyle>
            <a:lvl1pPr>
              <a:defRPr sz="32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5183188" y="987427"/>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sk-SK"/>
              <a:t>Kliknutím na ikonu pridáte obrázok</a:t>
            </a:r>
            <a:endParaRPr lang="en-US" dirty="0"/>
          </a:p>
        </p:txBody>
      </p:sp>
      <p:sp>
        <p:nvSpPr>
          <p:cNvPr id="4" name="Text Placeholder 3"/>
          <p:cNvSpPr>
            <a:spLocks noGrp="1"/>
          </p:cNvSpPr>
          <p:nvPr>
            <p:ph type="body" sz="half" idx="2"/>
          </p:nvPr>
        </p:nvSpPr>
        <p:spPr>
          <a:xfrm>
            <a:off x="839790"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23. 3. 2025</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46099280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23. 3. 2025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94527644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23. 3. 2025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25650602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401" y="2130426"/>
            <a:ext cx="10363199"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8802" y="3886203"/>
            <a:ext cx="8534400" cy="1752600"/>
          </a:xfrm>
          <a:prstGeom prst="rect">
            <a:avLst/>
          </a:prstGeom>
        </p:spPr>
        <p:txBody>
          <a:bodyPr lIns="100794" tIns="50397" rIns="100794" bIns="50397"/>
          <a:lstStyle>
            <a:lvl1pPr marL="0" indent="0" algn="ctr">
              <a:buNone/>
              <a:defRPr/>
            </a:lvl1pPr>
            <a:lvl2pPr marL="457218" indent="0" algn="ctr">
              <a:buNone/>
              <a:defRPr/>
            </a:lvl2pPr>
            <a:lvl3pPr marL="914437" indent="0" algn="ctr">
              <a:buNone/>
              <a:defRPr/>
            </a:lvl3pPr>
            <a:lvl4pPr marL="1371655" indent="0" algn="ctr">
              <a:buNone/>
              <a:defRPr/>
            </a:lvl4pPr>
            <a:lvl5pPr marL="1828873" indent="0" algn="ctr">
              <a:buNone/>
              <a:defRPr/>
            </a:lvl5pPr>
            <a:lvl6pPr marL="2286091" indent="0" algn="ctr">
              <a:buNone/>
              <a:defRPr/>
            </a:lvl6pPr>
            <a:lvl7pPr marL="2743309" indent="0" algn="ctr">
              <a:buNone/>
              <a:defRPr/>
            </a:lvl7pPr>
            <a:lvl8pPr marL="3200527" indent="0" algn="ctr">
              <a:buNone/>
              <a:defRPr/>
            </a:lvl8pPr>
            <a:lvl9pPr marL="3657745"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23. 3. 2025</a:t>
            </a:fld>
            <a:endParaRPr lang="es-ES" altLang="sk-SK"/>
          </a:p>
        </p:txBody>
      </p:sp>
    </p:spTree>
    <p:extLst>
      <p:ext uri="{BB962C8B-B14F-4D97-AF65-F5344CB8AC3E}">
        <p14:creationId xmlns:p14="http://schemas.microsoft.com/office/powerpoint/2010/main" val="166549178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9600" y="1600201"/>
            <a:ext cx="10972800"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23. 3. 2025</a:t>
            </a:fld>
            <a:endParaRPr lang="es-ES" altLang="sk-SK"/>
          </a:p>
        </p:txBody>
      </p:sp>
    </p:spTree>
    <p:extLst>
      <p:ext uri="{BB962C8B-B14F-4D97-AF65-F5344CB8AC3E}">
        <p14:creationId xmlns:p14="http://schemas.microsoft.com/office/powerpoint/2010/main" val="125010268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3086" y="4406904"/>
            <a:ext cx="10363199" cy="1362075"/>
          </a:xfrm>
          <a:prstGeom prst="rect">
            <a:avLst/>
          </a:prstGeom>
        </p:spPr>
        <p:txBody>
          <a:bodyPr lIns="100794" tIns="50397" rIns="100794" bIns="50397" anchor="t"/>
          <a:lstStyle>
            <a:lvl1pPr algn="l">
              <a:defRPr sz="3992" b="1" cap="all"/>
            </a:lvl1pPr>
          </a:lstStyle>
          <a:p>
            <a:r>
              <a:rPr lang="sk-SK"/>
              <a:t>Upravte štýly predlohy textu</a:t>
            </a:r>
          </a:p>
        </p:txBody>
      </p:sp>
      <p:sp>
        <p:nvSpPr>
          <p:cNvPr id="3" name="Zástupný symbol textu 2"/>
          <p:cNvSpPr>
            <a:spLocks noGrp="1"/>
          </p:cNvSpPr>
          <p:nvPr>
            <p:ph type="body" idx="1"/>
          </p:nvPr>
        </p:nvSpPr>
        <p:spPr>
          <a:xfrm>
            <a:off x="963086" y="2906714"/>
            <a:ext cx="10363199" cy="1500187"/>
          </a:xfrm>
          <a:prstGeom prst="rect">
            <a:avLst/>
          </a:prstGeom>
        </p:spPr>
        <p:txBody>
          <a:bodyPr lIns="100794" tIns="50397" rIns="100794" bIns="50397" anchor="b"/>
          <a:lstStyle>
            <a:lvl1pPr marL="0" indent="0">
              <a:buNone/>
              <a:defRPr sz="1996"/>
            </a:lvl1pPr>
            <a:lvl2pPr marL="457218" indent="0">
              <a:buNone/>
              <a:defRPr sz="1814"/>
            </a:lvl2pPr>
            <a:lvl3pPr marL="914437" indent="0">
              <a:buNone/>
              <a:defRPr sz="1633"/>
            </a:lvl3pPr>
            <a:lvl4pPr marL="1371655" indent="0">
              <a:buNone/>
              <a:defRPr sz="1361"/>
            </a:lvl4pPr>
            <a:lvl5pPr marL="1828873" indent="0">
              <a:buNone/>
              <a:defRPr sz="1361"/>
            </a:lvl5pPr>
            <a:lvl6pPr marL="2286091" indent="0">
              <a:buNone/>
              <a:defRPr sz="1361"/>
            </a:lvl6pPr>
            <a:lvl7pPr marL="2743309" indent="0">
              <a:buNone/>
              <a:defRPr sz="1361"/>
            </a:lvl7pPr>
            <a:lvl8pPr marL="3200527" indent="0">
              <a:buNone/>
              <a:defRPr sz="1361"/>
            </a:lvl8pPr>
            <a:lvl9pPr marL="3657745" indent="0">
              <a:buNone/>
              <a:defRPr sz="136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23. 3. 2025</a:t>
            </a:fld>
            <a:endParaRPr lang="es-ES" altLang="sk-SK"/>
          </a:p>
        </p:txBody>
      </p:sp>
    </p:spTree>
    <p:extLst>
      <p:ext uri="{BB962C8B-B14F-4D97-AF65-F5344CB8AC3E}">
        <p14:creationId xmlns:p14="http://schemas.microsoft.com/office/powerpoint/2010/main" val="251694218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9600"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7602"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23. 3. 2025</a:t>
            </a:fld>
            <a:endParaRPr lang="es-ES" altLang="sk-SK"/>
          </a:p>
        </p:txBody>
      </p:sp>
    </p:spTree>
    <p:extLst>
      <p:ext uri="{BB962C8B-B14F-4D97-AF65-F5344CB8AC3E}">
        <p14:creationId xmlns:p14="http://schemas.microsoft.com/office/powerpoint/2010/main" val="130258934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9601" y="1535114"/>
            <a:ext cx="5386918"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4" name="Zástupný symbol obsahu 3"/>
          <p:cNvSpPr>
            <a:spLocks noGrp="1"/>
          </p:cNvSpPr>
          <p:nvPr>
            <p:ph sz="half" idx="2"/>
          </p:nvPr>
        </p:nvSpPr>
        <p:spPr>
          <a:xfrm>
            <a:off x="609601" y="2174878"/>
            <a:ext cx="5386918"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3369" y="1535114"/>
            <a:ext cx="5389033"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6" name="Zástupný symbol obsahu 5"/>
          <p:cNvSpPr>
            <a:spLocks noGrp="1"/>
          </p:cNvSpPr>
          <p:nvPr>
            <p:ph sz="quarter" idx="4"/>
          </p:nvPr>
        </p:nvSpPr>
        <p:spPr>
          <a:xfrm>
            <a:off x="6193369" y="2174878"/>
            <a:ext cx="5389033"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23. 3. 2025</a:t>
            </a:fld>
            <a:endParaRPr lang="es-ES" altLang="sk-SK"/>
          </a:p>
        </p:txBody>
      </p:sp>
    </p:spTree>
    <p:extLst>
      <p:ext uri="{BB962C8B-B14F-4D97-AF65-F5344CB8AC3E}">
        <p14:creationId xmlns:p14="http://schemas.microsoft.com/office/powerpoint/2010/main" val="387769184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23. 3. 2025</a:t>
            </a:fld>
            <a:endParaRPr lang="es-ES" altLang="sk-SK"/>
          </a:p>
        </p:txBody>
      </p:sp>
    </p:spTree>
    <p:extLst>
      <p:ext uri="{BB962C8B-B14F-4D97-AF65-F5344CB8AC3E}">
        <p14:creationId xmlns:p14="http://schemas.microsoft.com/office/powerpoint/2010/main" val="337364912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23. 3. 2025</a:t>
            </a:fld>
            <a:endParaRPr lang="es-ES" altLang="sk-SK"/>
          </a:p>
        </p:txBody>
      </p:sp>
    </p:spTree>
    <p:extLst>
      <p:ext uri="{BB962C8B-B14F-4D97-AF65-F5344CB8AC3E}">
        <p14:creationId xmlns:p14="http://schemas.microsoft.com/office/powerpoint/2010/main" val="31251619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602" y="273053"/>
            <a:ext cx="4011084" cy="1162050"/>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sahu 2"/>
          <p:cNvSpPr>
            <a:spLocks noGrp="1"/>
          </p:cNvSpPr>
          <p:nvPr>
            <p:ph idx="1"/>
          </p:nvPr>
        </p:nvSpPr>
        <p:spPr>
          <a:xfrm>
            <a:off x="4766737" y="273054"/>
            <a:ext cx="6815666" cy="5853113"/>
          </a:xfrm>
          <a:prstGeom prst="rect">
            <a:avLst/>
          </a:prstGeom>
        </p:spPr>
        <p:txBody>
          <a:bodyPr lIns="100794" tIns="50397" rIns="100794" bIns="50397"/>
          <a:lstStyle>
            <a:lvl1pPr>
              <a:defRPr sz="3175"/>
            </a:lvl1pPr>
            <a:lvl2pPr>
              <a:defRPr sz="2812"/>
            </a:lvl2pPr>
            <a:lvl3pPr>
              <a:defRPr sz="2359"/>
            </a:lvl3pPr>
            <a:lvl4pPr>
              <a:defRPr sz="1996"/>
            </a:lvl4pPr>
            <a:lvl5pPr>
              <a:defRPr sz="1996"/>
            </a:lvl5pPr>
            <a:lvl6pPr>
              <a:defRPr sz="1996"/>
            </a:lvl6pPr>
            <a:lvl7pPr>
              <a:defRPr sz="1996"/>
            </a:lvl7pPr>
            <a:lvl8pPr>
              <a:defRPr sz="1996"/>
            </a:lvl8pPr>
            <a:lvl9pPr>
              <a:defRPr sz="199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602" y="1435101"/>
            <a:ext cx="4011084" cy="4691063"/>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23. 3. 2025</a:t>
            </a:fld>
            <a:endParaRPr lang="es-ES" altLang="sk-SK"/>
          </a:p>
        </p:txBody>
      </p:sp>
    </p:spTree>
    <p:extLst>
      <p:ext uri="{BB962C8B-B14F-4D97-AF65-F5344CB8AC3E}">
        <p14:creationId xmlns:p14="http://schemas.microsoft.com/office/powerpoint/2010/main" val="394142478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720" y="4800600"/>
            <a:ext cx="7315200" cy="566738"/>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rázka 2"/>
          <p:cNvSpPr>
            <a:spLocks noGrp="1"/>
          </p:cNvSpPr>
          <p:nvPr>
            <p:ph type="pic" idx="1"/>
          </p:nvPr>
        </p:nvSpPr>
        <p:spPr>
          <a:xfrm>
            <a:off x="2389720" y="612778"/>
            <a:ext cx="7315200" cy="4114800"/>
          </a:xfrm>
          <a:prstGeom prst="rect">
            <a:avLst/>
          </a:prstGeom>
        </p:spPr>
        <p:txBody>
          <a:bodyPr lIns="100794" tIns="50397" rIns="100794" bIns="50397"/>
          <a:lstStyle>
            <a:lvl1pPr marL="0" indent="0">
              <a:buNone/>
              <a:defRPr sz="3175"/>
            </a:lvl1pPr>
            <a:lvl2pPr marL="457218" indent="0">
              <a:buNone/>
              <a:defRPr sz="2812"/>
            </a:lvl2pPr>
            <a:lvl3pPr marL="914437" indent="0">
              <a:buNone/>
              <a:defRPr sz="2359"/>
            </a:lvl3pPr>
            <a:lvl4pPr marL="1371655" indent="0">
              <a:buNone/>
              <a:defRPr sz="1996"/>
            </a:lvl4pPr>
            <a:lvl5pPr marL="1828873" indent="0">
              <a:buNone/>
              <a:defRPr sz="1996"/>
            </a:lvl5pPr>
            <a:lvl6pPr marL="2286091" indent="0">
              <a:buNone/>
              <a:defRPr sz="1996"/>
            </a:lvl6pPr>
            <a:lvl7pPr marL="2743309" indent="0">
              <a:buNone/>
              <a:defRPr sz="1996"/>
            </a:lvl7pPr>
            <a:lvl8pPr marL="3200527" indent="0">
              <a:buNone/>
              <a:defRPr sz="1996"/>
            </a:lvl8pPr>
            <a:lvl9pPr marL="3657745" indent="0">
              <a:buNone/>
              <a:defRPr sz="1996"/>
            </a:lvl9pPr>
          </a:lstStyle>
          <a:p>
            <a:pPr lvl="0"/>
            <a:endParaRPr lang="sk-SK" noProof="0"/>
          </a:p>
        </p:txBody>
      </p:sp>
      <p:sp>
        <p:nvSpPr>
          <p:cNvPr id="4" name="Zástupný symbol textu 3"/>
          <p:cNvSpPr>
            <a:spLocks noGrp="1"/>
          </p:cNvSpPr>
          <p:nvPr>
            <p:ph type="body" sz="half" idx="2"/>
          </p:nvPr>
        </p:nvSpPr>
        <p:spPr>
          <a:xfrm>
            <a:off x="2389720" y="5367341"/>
            <a:ext cx="7315200" cy="804862"/>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23. 3. 2025</a:t>
            </a:fld>
            <a:endParaRPr lang="es-ES" altLang="sk-SK"/>
          </a:p>
        </p:txBody>
      </p:sp>
    </p:spTree>
    <p:extLst>
      <p:ext uri="{BB962C8B-B14F-4D97-AF65-F5344CB8AC3E}">
        <p14:creationId xmlns:p14="http://schemas.microsoft.com/office/powerpoint/2010/main" val="4954005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0" y="1600201"/>
            <a:ext cx="10972800"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23. 3. 2025</a:t>
            </a:fld>
            <a:endParaRPr lang="es-ES" altLang="sk-SK"/>
          </a:p>
        </p:txBody>
      </p:sp>
    </p:spTree>
    <p:extLst>
      <p:ext uri="{BB962C8B-B14F-4D97-AF65-F5344CB8AC3E}">
        <p14:creationId xmlns:p14="http://schemas.microsoft.com/office/powerpoint/2010/main" val="76817524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9200" y="274642"/>
            <a:ext cx="2743201" cy="5851525"/>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3" y="274642"/>
            <a:ext cx="8026399" cy="5851525"/>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23. 3. 2025</a:t>
            </a:fld>
            <a:endParaRPr lang="es-ES" altLang="sk-SK"/>
          </a:p>
        </p:txBody>
      </p:sp>
    </p:spTree>
    <p:extLst>
      <p:ext uri="{BB962C8B-B14F-4D97-AF65-F5344CB8AC3E}">
        <p14:creationId xmlns:p14="http://schemas.microsoft.com/office/powerpoint/2010/main" val="42861963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6C5"/>
        </a:solid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609611" y="274654"/>
            <a:ext cx="10972802" cy="1143001"/>
          </a:xfrm>
          <a:prstGeom prst="rect">
            <a:avLst/>
          </a:prstGeom>
        </p:spPr>
        <p:txBody>
          <a:bodyPr vert="horz" lIns="91440" tIns="45720" rIns="91440" bIns="45720" rtlCol="0" anchor="ctr">
            <a:normAutofit/>
          </a:bodyPr>
          <a:lstStyle/>
          <a:p>
            <a:r>
              <a:rPr lang="cs-CZ"/>
              <a:t>Klepnutím lze upravit styl předlohy nadpisů.</a:t>
            </a:r>
          </a:p>
        </p:txBody>
      </p:sp>
      <p:sp>
        <p:nvSpPr>
          <p:cNvPr id="3" name="Zástupný symbol pro text 2"/>
          <p:cNvSpPr>
            <a:spLocks noGrp="1"/>
          </p:cNvSpPr>
          <p:nvPr>
            <p:ph type="body" idx="1"/>
          </p:nvPr>
        </p:nvSpPr>
        <p:spPr>
          <a:xfrm>
            <a:off x="609611" y="1600206"/>
            <a:ext cx="10972802" cy="4525962"/>
          </a:xfrm>
          <a:prstGeom prst="rect">
            <a:avLst/>
          </a:prstGeom>
        </p:spPr>
        <p:txBody>
          <a:bodyPr vert="horz" lIns="91440" tIns="45720" rIns="91440" bIns="45720" rtlCol="0">
            <a:normAutofit/>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609599" y="6356358"/>
            <a:ext cx="2844801" cy="365126"/>
          </a:xfrm>
          <a:prstGeom prst="rect">
            <a:avLst/>
          </a:prstGeom>
        </p:spPr>
        <p:txBody>
          <a:bodyPr vert="horz" lIns="91440" tIns="45720" rIns="91440" bIns="45720" rtlCol="0" anchor="ctr"/>
          <a:lstStyle>
            <a:lvl1pPr algn="l">
              <a:defRPr sz="912">
                <a:solidFill>
                  <a:schemeClr val="tx1">
                    <a:tint val="75000"/>
                  </a:schemeClr>
                </a:solidFill>
              </a:defRPr>
            </a:lvl1pPr>
          </a:lstStyle>
          <a:p>
            <a:fld id="{65E1B3EB-53DC-41CF-A1B6-9EDBC7FB3595}" type="datetimeFigureOut">
              <a:rPr lang="cs-CZ" smtClean="0"/>
              <a:pPr/>
              <a:t>23.03.2025</a:t>
            </a:fld>
            <a:endParaRPr lang="cs-CZ"/>
          </a:p>
        </p:txBody>
      </p:sp>
      <p:sp>
        <p:nvSpPr>
          <p:cNvPr id="5" name="Zástupný symbol pro zápatí 4"/>
          <p:cNvSpPr>
            <a:spLocks noGrp="1"/>
          </p:cNvSpPr>
          <p:nvPr>
            <p:ph type="ftr" sz="quarter" idx="3"/>
          </p:nvPr>
        </p:nvSpPr>
        <p:spPr>
          <a:xfrm>
            <a:off x="4165614" y="6356358"/>
            <a:ext cx="3860800" cy="365126"/>
          </a:xfrm>
          <a:prstGeom prst="rect">
            <a:avLst/>
          </a:prstGeom>
        </p:spPr>
        <p:txBody>
          <a:bodyPr vert="horz" lIns="91440" tIns="45720" rIns="91440" bIns="45720" rtlCol="0" anchor="ctr"/>
          <a:lstStyle>
            <a:lvl1pPr algn="ctr">
              <a:defRPr sz="912">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737601" y="6356358"/>
            <a:ext cx="2844801" cy="365126"/>
          </a:xfrm>
          <a:prstGeom prst="rect">
            <a:avLst/>
          </a:prstGeom>
        </p:spPr>
        <p:txBody>
          <a:bodyPr vert="horz" lIns="91440" tIns="45720" rIns="91440" bIns="45720" rtlCol="0" anchor="ctr"/>
          <a:lstStyle>
            <a:lvl1pPr algn="r">
              <a:defRPr sz="912">
                <a:solidFill>
                  <a:schemeClr val="tx1">
                    <a:tint val="75000"/>
                  </a:schemeClr>
                </a:solidFill>
              </a:defRPr>
            </a:lvl1pPr>
          </a:lstStyle>
          <a:p>
            <a:fld id="{02309438-FCDA-4D8D-878D-D3CCB8FAB26E}" type="slidenum">
              <a:rPr lang="cs-CZ" smtClean="0"/>
              <a:pPr/>
              <a:t>‹#›</a:t>
            </a:fld>
            <a:endParaRPr lang="cs-CZ"/>
          </a:p>
        </p:txBody>
      </p:sp>
    </p:spTree>
    <p:extLst>
      <p:ext uri="{BB962C8B-B14F-4D97-AF65-F5344CB8AC3E}">
        <p14:creationId xmlns:p14="http://schemas.microsoft.com/office/powerpoint/2010/main" val="3695163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txStyles>
    <p:titleStyle>
      <a:lvl1pPr algn="ctr" defTabSz="696147" rtl="0" eaLnBrk="1" latinLnBrk="0" hangingPunct="1">
        <a:spcBef>
          <a:spcPct val="0"/>
        </a:spcBef>
        <a:buNone/>
        <a:defRPr sz="3351" kern="1200">
          <a:solidFill>
            <a:schemeClr val="tx1"/>
          </a:solidFill>
          <a:latin typeface="+mj-lt"/>
          <a:ea typeface="+mj-ea"/>
          <a:cs typeface="+mj-cs"/>
        </a:defRPr>
      </a:lvl1pPr>
    </p:titleStyle>
    <p:bodyStyle>
      <a:lvl1pPr marL="261054" indent="-261054" algn="l" defTabSz="696147" rtl="0" eaLnBrk="1" latinLnBrk="0" hangingPunct="1">
        <a:spcBef>
          <a:spcPct val="20000"/>
        </a:spcBef>
        <a:buFont typeface="Arial" pitchFamily="34" charset="0"/>
        <a:buChar char="•"/>
        <a:defRPr sz="2436" kern="1200">
          <a:solidFill>
            <a:schemeClr val="tx1"/>
          </a:solidFill>
          <a:latin typeface="+mn-lt"/>
          <a:ea typeface="+mn-ea"/>
          <a:cs typeface="+mn-cs"/>
        </a:defRPr>
      </a:lvl1pPr>
      <a:lvl2pPr marL="565619" indent="-217547" algn="l" defTabSz="696147" rtl="0" eaLnBrk="1" latinLnBrk="0" hangingPunct="1">
        <a:spcBef>
          <a:spcPct val="20000"/>
        </a:spcBef>
        <a:buFont typeface="Arial" pitchFamily="34" charset="0"/>
        <a:buChar char="–"/>
        <a:defRPr sz="2131" kern="1200">
          <a:solidFill>
            <a:schemeClr val="tx1"/>
          </a:solidFill>
          <a:latin typeface="+mn-lt"/>
          <a:ea typeface="+mn-ea"/>
          <a:cs typeface="+mn-cs"/>
        </a:defRPr>
      </a:lvl2pPr>
      <a:lvl3pPr marL="870180" indent="-174038" algn="l" defTabSz="696147" rtl="0" eaLnBrk="1" latinLnBrk="0" hangingPunct="1">
        <a:spcBef>
          <a:spcPct val="20000"/>
        </a:spcBef>
        <a:buFont typeface="Arial" pitchFamily="34" charset="0"/>
        <a:buChar char="•"/>
        <a:defRPr sz="1827" kern="1200">
          <a:solidFill>
            <a:schemeClr val="tx1"/>
          </a:solidFill>
          <a:latin typeface="+mn-lt"/>
          <a:ea typeface="+mn-ea"/>
          <a:cs typeface="+mn-cs"/>
        </a:defRPr>
      </a:lvl3pPr>
      <a:lvl4pPr marL="1218255"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4pPr>
      <a:lvl5pPr marL="156632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5pPr>
      <a:lvl6pPr marL="1914400"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6pPr>
      <a:lvl7pPr marL="2262473"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7pPr>
      <a:lvl8pPr marL="2610547"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8pPr>
      <a:lvl9pPr marL="295861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9pPr>
    </p:bodyStyle>
    <p:otherStyle>
      <a:defPPr>
        <a:defRPr lang="cs-CZ"/>
      </a:defPPr>
      <a:lvl1pPr marL="0" algn="l" defTabSz="696147" rtl="0" eaLnBrk="1" latinLnBrk="0" hangingPunct="1">
        <a:defRPr sz="1369" kern="1200">
          <a:solidFill>
            <a:schemeClr val="tx1"/>
          </a:solidFill>
          <a:latin typeface="+mn-lt"/>
          <a:ea typeface="+mn-ea"/>
          <a:cs typeface="+mn-cs"/>
        </a:defRPr>
      </a:lvl1pPr>
      <a:lvl2pPr marL="348072" algn="l" defTabSz="696147" rtl="0" eaLnBrk="1" latinLnBrk="0" hangingPunct="1">
        <a:defRPr sz="1369" kern="1200">
          <a:solidFill>
            <a:schemeClr val="tx1"/>
          </a:solidFill>
          <a:latin typeface="+mn-lt"/>
          <a:ea typeface="+mn-ea"/>
          <a:cs typeface="+mn-cs"/>
        </a:defRPr>
      </a:lvl2pPr>
      <a:lvl3pPr marL="696147" algn="l" defTabSz="696147" rtl="0" eaLnBrk="1" latinLnBrk="0" hangingPunct="1">
        <a:defRPr sz="1369" kern="1200">
          <a:solidFill>
            <a:schemeClr val="tx1"/>
          </a:solidFill>
          <a:latin typeface="+mn-lt"/>
          <a:ea typeface="+mn-ea"/>
          <a:cs typeface="+mn-cs"/>
        </a:defRPr>
      </a:lvl3pPr>
      <a:lvl4pPr marL="1044218" algn="l" defTabSz="696147" rtl="0" eaLnBrk="1" latinLnBrk="0" hangingPunct="1">
        <a:defRPr sz="1369" kern="1200">
          <a:solidFill>
            <a:schemeClr val="tx1"/>
          </a:solidFill>
          <a:latin typeface="+mn-lt"/>
          <a:ea typeface="+mn-ea"/>
          <a:cs typeface="+mn-cs"/>
        </a:defRPr>
      </a:lvl4pPr>
      <a:lvl5pPr marL="1392290" algn="l" defTabSz="696147" rtl="0" eaLnBrk="1" latinLnBrk="0" hangingPunct="1">
        <a:defRPr sz="1369" kern="1200">
          <a:solidFill>
            <a:schemeClr val="tx1"/>
          </a:solidFill>
          <a:latin typeface="+mn-lt"/>
          <a:ea typeface="+mn-ea"/>
          <a:cs typeface="+mn-cs"/>
        </a:defRPr>
      </a:lvl5pPr>
      <a:lvl6pPr marL="1740367" algn="l" defTabSz="696147" rtl="0" eaLnBrk="1" latinLnBrk="0" hangingPunct="1">
        <a:defRPr sz="1369" kern="1200">
          <a:solidFill>
            <a:schemeClr val="tx1"/>
          </a:solidFill>
          <a:latin typeface="+mn-lt"/>
          <a:ea typeface="+mn-ea"/>
          <a:cs typeface="+mn-cs"/>
        </a:defRPr>
      </a:lvl6pPr>
      <a:lvl7pPr marL="2088439" algn="l" defTabSz="696147" rtl="0" eaLnBrk="1" latinLnBrk="0" hangingPunct="1">
        <a:defRPr sz="1369" kern="1200">
          <a:solidFill>
            <a:schemeClr val="tx1"/>
          </a:solidFill>
          <a:latin typeface="+mn-lt"/>
          <a:ea typeface="+mn-ea"/>
          <a:cs typeface="+mn-cs"/>
        </a:defRPr>
      </a:lvl7pPr>
      <a:lvl8pPr marL="2436508" algn="l" defTabSz="696147" rtl="0" eaLnBrk="1" latinLnBrk="0" hangingPunct="1">
        <a:defRPr sz="1369" kern="1200">
          <a:solidFill>
            <a:schemeClr val="tx1"/>
          </a:solidFill>
          <a:latin typeface="+mn-lt"/>
          <a:ea typeface="+mn-ea"/>
          <a:cs typeface="+mn-cs"/>
        </a:defRPr>
      </a:lvl8pPr>
      <a:lvl9pPr marL="2784581" algn="l" defTabSz="696147" rtl="0" eaLnBrk="1" latinLnBrk="0" hangingPunct="1">
        <a:defRPr sz="1369"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838201" y="365126"/>
            <a:ext cx="10515600" cy="1325563"/>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838201" y="1825625"/>
            <a:ext cx="10515600" cy="4351339"/>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defRPr>
            </a:lvl1pPr>
          </a:lstStyle>
          <a:p>
            <a:fld id="{41716D49-2463-4AA2-952A-92B9460384EF}" type="datetimeFigureOut">
              <a:rPr lang="sk-SK" smtClean="0"/>
              <a:pPr/>
              <a:t>23. 3. 2025</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4038601" y="6356351"/>
            <a:ext cx="4114799" cy="365125"/>
          </a:xfrm>
          <a:prstGeom prst="rect">
            <a:avLst/>
          </a:prstGeom>
        </p:spPr>
        <p:txBody>
          <a:bodyPr vert="horz" lIns="91440" tIns="45720" rIns="91440" bIns="45720" rtlCol="0" anchor="ctr"/>
          <a:lstStyle>
            <a:lvl1pPr algn="ctr">
              <a:defRPr sz="1200">
                <a:solidFill>
                  <a:schemeClr val="tx1">
                    <a:tint val="75000"/>
                  </a:schemeClr>
                </a:solidFill>
                <a:latin typeface="Arial" panose="020B0604020202020204" pitchFamily="34" charset="0"/>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latin typeface="Arial" panose="020B0604020202020204" pitchFamily="34" charset="0"/>
              </a:defRPr>
            </a:lvl1pPr>
          </a:lstStyle>
          <a:p>
            <a:fld id="{8BB3219F-1421-47EF-AFA7-A06FA1E7081D}" type="slidenum">
              <a:rPr lang="sk-SK" smtClean="0"/>
              <a:pPr/>
              <a:t>‹#›</a:t>
            </a:fld>
            <a:endParaRPr lang="sk-SK"/>
          </a:p>
        </p:txBody>
      </p:sp>
    </p:spTree>
    <p:extLst>
      <p:ext uri="{BB962C8B-B14F-4D97-AF65-F5344CB8AC3E}">
        <p14:creationId xmlns:p14="http://schemas.microsoft.com/office/powerpoint/2010/main" val="328047224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306" rtl="0" eaLnBrk="1" latinLnBrk="0" hangingPunct="1">
        <a:lnSpc>
          <a:spcPct val="90000"/>
        </a:lnSpc>
        <a:spcBef>
          <a:spcPct val="0"/>
        </a:spcBef>
        <a:buNone/>
        <a:defRPr sz="4399" kern="1200">
          <a:solidFill>
            <a:schemeClr val="tx1"/>
          </a:solidFill>
          <a:latin typeface="Arial" panose="020B0604020202020204" pitchFamily="34" charset="0"/>
          <a:ea typeface="+mj-ea"/>
          <a:cs typeface="+mj-cs"/>
        </a:defRPr>
      </a:lvl1pPr>
    </p:titleStyle>
    <p:bodyStyle>
      <a:lvl1pPr marL="228576" indent="-228576" algn="l" defTabSz="914306" rtl="0" eaLnBrk="1" latinLnBrk="0" hangingPunct="1">
        <a:lnSpc>
          <a:spcPct val="90000"/>
        </a:lnSpc>
        <a:spcBef>
          <a:spcPts val="999"/>
        </a:spcBef>
        <a:buFont typeface="Arial" panose="020B0604020202020204" pitchFamily="34" charset="0"/>
        <a:buChar char="•"/>
        <a:defRPr sz="2800" kern="1200">
          <a:solidFill>
            <a:schemeClr val="tx1"/>
          </a:solidFill>
          <a:latin typeface="Arial" panose="020B0604020202020204" pitchFamily="34" charset="0"/>
          <a:ea typeface="+mn-ea"/>
          <a:cs typeface="+mn-cs"/>
        </a:defRPr>
      </a:lvl1pPr>
      <a:lvl2pPr marL="685729" indent="-228576" algn="l" defTabSz="914306" rtl="0" eaLnBrk="1" latinLnBrk="0" hangingPunct="1">
        <a:lnSpc>
          <a:spcPct val="90000"/>
        </a:lnSpc>
        <a:spcBef>
          <a:spcPts val="501"/>
        </a:spcBef>
        <a:buFont typeface="Arial" panose="020B0604020202020204" pitchFamily="34" charset="0"/>
        <a:buChar char="•"/>
        <a:defRPr sz="2400" kern="1200">
          <a:solidFill>
            <a:schemeClr val="tx1"/>
          </a:solidFill>
          <a:latin typeface="Arial" panose="020B0604020202020204" pitchFamily="34" charset="0"/>
          <a:ea typeface="+mn-ea"/>
          <a:cs typeface="+mn-cs"/>
        </a:defRPr>
      </a:lvl2pPr>
      <a:lvl3pPr marL="1142881" indent="-228576" algn="l" defTabSz="914306" rtl="0" eaLnBrk="1" latinLnBrk="0" hangingPunct="1">
        <a:lnSpc>
          <a:spcPct val="90000"/>
        </a:lnSpc>
        <a:spcBef>
          <a:spcPts val="501"/>
        </a:spcBef>
        <a:buFont typeface="Arial" panose="020B0604020202020204" pitchFamily="34" charset="0"/>
        <a:buChar char="•"/>
        <a:defRPr sz="2000" kern="1200">
          <a:solidFill>
            <a:schemeClr val="tx1"/>
          </a:solidFill>
          <a:latin typeface="Arial" panose="020B0604020202020204" pitchFamily="34" charset="0"/>
          <a:ea typeface="+mn-ea"/>
          <a:cs typeface="+mn-cs"/>
        </a:defRPr>
      </a:lvl3pPr>
      <a:lvl4pPr marL="1600033" indent="-228576" algn="l" defTabSz="914306" rtl="0" eaLnBrk="1" latinLnBrk="0" hangingPunct="1">
        <a:lnSpc>
          <a:spcPct val="90000"/>
        </a:lnSpc>
        <a:spcBef>
          <a:spcPts val="501"/>
        </a:spcBef>
        <a:buFont typeface="Arial" panose="020B0604020202020204" pitchFamily="34" charset="0"/>
        <a:buChar char="•"/>
        <a:defRPr sz="1799" kern="1200">
          <a:solidFill>
            <a:schemeClr val="tx1"/>
          </a:solidFill>
          <a:latin typeface="Arial" panose="020B0604020202020204" pitchFamily="34" charset="0"/>
          <a:ea typeface="+mn-ea"/>
          <a:cs typeface="+mn-cs"/>
        </a:defRPr>
      </a:lvl4pPr>
      <a:lvl5pPr marL="2057186" indent="-228576" algn="l" defTabSz="914306" rtl="0" eaLnBrk="1" latinLnBrk="0" hangingPunct="1">
        <a:lnSpc>
          <a:spcPct val="90000"/>
        </a:lnSpc>
        <a:spcBef>
          <a:spcPts val="501"/>
        </a:spcBef>
        <a:buFont typeface="Arial" panose="020B0604020202020204" pitchFamily="34" charset="0"/>
        <a:buChar char="•"/>
        <a:defRPr sz="1799" kern="1200">
          <a:solidFill>
            <a:schemeClr val="tx1"/>
          </a:solidFill>
          <a:latin typeface="Arial" panose="020B0604020202020204" pitchFamily="34" charset="0"/>
          <a:ea typeface="+mn-ea"/>
          <a:cs typeface="+mn-cs"/>
        </a:defRPr>
      </a:lvl5pPr>
      <a:lvl6pPr marL="2514338" indent="-228576" algn="l" defTabSz="914306" rtl="0" eaLnBrk="1" latinLnBrk="0" hangingPunct="1">
        <a:lnSpc>
          <a:spcPct val="90000"/>
        </a:lnSpc>
        <a:spcBef>
          <a:spcPts val="501"/>
        </a:spcBef>
        <a:buFont typeface="Arial" panose="020B0604020202020204" pitchFamily="34" charset="0"/>
        <a:buChar char="•"/>
        <a:defRPr sz="1799" kern="1200">
          <a:solidFill>
            <a:schemeClr val="tx1"/>
          </a:solidFill>
          <a:latin typeface="+mn-lt"/>
          <a:ea typeface="+mn-ea"/>
          <a:cs typeface="+mn-cs"/>
        </a:defRPr>
      </a:lvl6pPr>
      <a:lvl7pPr marL="2971491" indent="-228576" algn="l" defTabSz="914306" rtl="0" eaLnBrk="1" latinLnBrk="0" hangingPunct="1">
        <a:lnSpc>
          <a:spcPct val="90000"/>
        </a:lnSpc>
        <a:spcBef>
          <a:spcPts val="501"/>
        </a:spcBef>
        <a:buFont typeface="Arial" panose="020B0604020202020204" pitchFamily="34" charset="0"/>
        <a:buChar char="•"/>
        <a:defRPr sz="1799" kern="1200">
          <a:solidFill>
            <a:schemeClr val="tx1"/>
          </a:solidFill>
          <a:latin typeface="+mn-lt"/>
          <a:ea typeface="+mn-ea"/>
          <a:cs typeface="+mn-cs"/>
        </a:defRPr>
      </a:lvl7pPr>
      <a:lvl8pPr marL="3428643" indent="-228576" algn="l" defTabSz="914306" rtl="0" eaLnBrk="1" latinLnBrk="0" hangingPunct="1">
        <a:lnSpc>
          <a:spcPct val="90000"/>
        </a:lnSpc>
        <a:spcBef>
          <a:spcPts val="501"/>
        </a:spcBef>
        <a:buFont typeface="Arial" panose="020B0604020202020204" pitchFamily="34" charset="0"/>
        <a:buChar char="•"/>
        <a:defRPr sz="1799" kern="1200">
          <a:solidFill>
            <a:schemeClr val="tx1"/>
          </a:solidFill>
          <a:latin typeface="+mn-lt"/>
          <a:ea typeface="+mn-ea"/>
          <a:cs typeface="+mn-cs"/>
        </a:defRPr>
      </a:lvl8pPr>
      <a:lvl9pPr marL="3885796" indent="-228576" algn="l" defTabSz="914306" rtl="0" eaLnBrk="1" latinLnBrk="0" hangingPunct="1">
        <a:lnSpc>
          <a:spcPct val="90000"/>
        </a:lnSpc>
        <a:spcBef>
          <a:spcPts val="501"/>
        </a:spcBef>
        <a:buFont typeface="Arial" panose="020B0604020202020204" pitchFamily="34" charset="0"/>
        <a:buChar char="•"/>
        <a:defRPr sz="1799" kern="1200">
          <a:solidFill>
            <a:schemeClr val="tx1"/>
          </a:solidFill>
          <a:latin typeface="+mn-lt"/>
          <a:ea typeface="+mn-ea"/>
          <a:cs typeface="+mn-cs"/>
        </a:defRPr>
      </a:lvl9pPr>
    </p:bodyStyle>
    <p:otherStyle>
      <a:defPPr>
        <a:defRPr lang="sk-SK"/>
      </a:defPPr>
      <a:lvl1pPr marL="0" algn="l" defTabSz="914306" rtl="0" eaLnBrk="1" latinLnBrk="0" hangingPunct="1">
        <a:defRPr sz="1799" kern="1200">
          <a:solidFill>
            <a:schemeClr val="tx1"/>
          </a:solidFill>
          <a:latin typeface="+mn-lt"/>
          <a:ea typeface="+mn-ea"/>
          <a:cs typeface="+mn-cs"/>
        </a:defRPr>
      </a:lvl1pPr>
      <a:lvl2pPr marL="457153" algn="l" defTabSz="914306" rtl="0" eaLnBrk="1" latinLnBrk="0" hangingPunct="1">
        <a:defRPr sz="1799" kern="1200">
          <a:solidFill>
            <a:schemeClr val="tx1"/>
          </a:solidFill>
          <a:latin typeface="+mn-lt"/>
          <a:ea typeface="+mn-ea"/>
          <a:cs typeface="+mn-cs"/>
        </a:defRPr>
      </a:lvl2pPr>
      <a:lvl3pPr marL="914306" algn="l" defTabSz="914306" rtl="0" eaLnBrk="1" latinLnBrk="0" hangingPunct="1">
        <a:defRPr sz="1799" kern="1200">
          <a:solidFill>
            <a:schemeClr val="tx1"/>
          </a:solidFill>
          <a:latin typeface="+mn-lt"/>
          <a:ea typeface="+mn-ea"/>
          <a:cs typeface="+mn-cs"/>
        </a:defRPr>
      </a:lvl3pPr>
      <a:lvl4pPr marL="1371457" algn="l" defTabSz="914306" rtl="0" eaLnBrk="1" latinLnBrk="0" hangingPunct="1">
        <a:defRPr sz="1799" kern="1200">
          <a:solidFill>
            <a:schemeClr val="tx1"/>
          </a:solidFill>
          <a:latin typeface="+mn-lt"/>
          <a:ea typeface="+mn-ea"/>
          <a:cs typeface="+mn-cs"/>
        </a:defRPr>
      </a:lvl4pPr>
      <a:lvl5pPr marL="1828609" algn="l" defTabSz="914306" rtl="0" eaLnBrk="1" latinLnBrk="0" hangingPunct="1">
        <a:defRPr sz="1799" kern="1200">
          <a:solidFill>
            <a:schemeClr val="tx1"/>
          </a:solidFill>
          <a:latin typeface="+mn-lt"/>
          <a:ea typeface="+mn-ea"/>
          <a:cs typeface="+mn-cs"/>
        </a:defRPr>
      </a:lvl5pPr>
      <a:lvl6pPr marL="2285762" algn="l" defTabSz="914306" rtl="0" eaLnBrk="1" latinLnBrk="0" hangingPunct="1">
        <a:defRPr sz="1799" kern="1200">
          <a:solidFill>
            <a:schemeClr val="tx1"/>
          </a:solidFill>
          <a:latin typeface="+mn-lt"/>
          <a:ea typeface="+mn-ea"/>
          <a:cs typeface="+mn-cs"/>
        </a:defRPr>
      </a:lvl6pPr>
      <a:lvl7pPr marL="2742915" algn="l" defTabSz="914306" rtl="0" eaLnBrk="1" latinLnBrk="0" hangingPunct="1">
        <a:defRPr sz="1799" kern="1200">
          <a:solidFill>
            <a:schemeClr val="tx1"/>
          </a:solidFill>
          <a:latin typeface="+mn-lt"/>
          <a:ea typeface="+mn-ea"/>
          <a:cs typeface="+mn-cs"/>
        </a:defRPr>
      </a:lvl7pPr>
      <a:lvl8pPr marL="3200067" algn="l" defTabSz="914306" rtl="0" eaLnBrk="1" latinLnBrk="0" hangingPunct="1">
        <a:defRPr sz="1799" kern="1200">
          <a:solidFill>
            <a:schemeClr val="tx1"/>
          </a:solidFill>
          <a:latin typeface="+mn-lt"/>
          <a:ea typeface="+mn-ea"/>
          <a:cs typeface="+mn-cs"/>
        </a:defRPr>
      </a:lvl8pPr>
      <a:lvl9pPr marL="3657219" algn="l" defTabSz="914306" rtl="0" eaLnBrk="1" latinLnBrk="0" hangingPunct="1">
        <a:defRPr sz="1799"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defRPr>
            </a:lvl1pPr>
          </a:lstStyle>
          <a:p>
            <a:fld id="{5AF66897-4934-487E-864C-D2566DDFCD31}" type="datetime1">
              <a:rPr lang="sk-SK" smtClean="0"/>
              <a:pPr/>
              <a:t>23. 3. 2025</a:t>
            </a:fld>
            <a:endParaRPr lang="sk-SK"/>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88785610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Arial" panose="020B0604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8643" y="6245939"/>
            <a:ext cx="284544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9571" eaLnBrk="1" hangingPunct="1">
              <a:lnSpc>
                <a:spcPct val="100000"/>
              </a:lnSpc>
              <a:buClrTx/>
              <a:buSzTx/>
              <a:buFontTx/>
              <a:buNone/>
              <a:defRPr sz="1361" u="none">
                <a:solidFill>
                  <a:srgbClr val="000000"/>
                </a:solidFill>
                <a:latin typeface="Arial" charset="0"/>
                <a:ea typeface="+mn-ea"/>
                <a:cs typeface="Arial" charset="0"/>
              </a:defRPr>
            </a:lvl1pPr>
          </a:lstStyle>
          <a:p>
            <a:pPr>
              <a:defRPr/>
            </a:pPr>
            <a:fld id="{14735D88-9579-4667-A696-FED41C5A8FBE}" type="datetime1">
              <a:rPr lang="sk-SK" altLang="sk-SK"/>
              <a:pPr>
                <a:defRPr/>
              </a:pPr>
              <a:t>23. 3. 2025</a:t>
            </a:fld>
            <a:endParaRPr lang="es-ES" altLang="sk-SK"/>
          </a:p>
        </p:txBody>
      </p:sp>
    </p:spTree>
    <p:extLst>
      <p:ext uri="{BB962C8B-B14F-4D97-AF65-F5344CB8AC3E}">
        <p14:creationId xmlns:p14="http://schemas.microsoft.com/office/powerpoint/2010/main" val="23594271"/>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rtl="0" eaLnBrk="0" fontAlgn="base" hangingPunct="0">
        <a:spcBef>
          <a:spcPct val="0"/>
        </a:spcBef>
        <a:spcAft>
          <a:spcPct val="0"/>
        </a:spcAft>
        <a:defRPr sz="4445">
          <a:solidFill>
            <a:schemeClr val="tx2"/>
          </a:solidFill>
          <a:latin typeface="+mj-lt"/>
          <a:ea typeface="+mj-ea"/>
          <a:cs typeface="+mj-cs"/>
        </a:defRPr>
      </a:lvl1pPr>
      <a:lvl2pPr algn="ctr" rtl="0" eaLnBrk="0" fontAlgn="base" hangingPunct="0">
        <a:spcBef>
          <a:spcPct val="0"/>
        </a:spcBef>
        <a:spcAft>
          <a:spcPct val="0"/>
        </a:spcAft>
        <a:defRPr sz="4445">
          <a:solidFill>
            <a:schemeClr val="tx2"/>
          </a:solidFill>
          <a:latin typeface="Arial" charset="0"/>
          <a:cs typeface="Arial" charset="0"/>
        </a:defRPr>
      </a:lvl2pPr>
      <a:lvl3pPr algn="ctr" rtl="0" eaLnBrk="0" fontAlgn="base" hangingPunct="0">
        <a:spcBef>
          <a:spcPct val="0"/>
        </a:spcBef>
        <a:spcAft>
          <a:spcPct val="0"/>
        </a:spcAft>
        <a:defRPr sz="4445">
          <a:solidFill>
            <a:schemeClr val="tx2"/>
          </a:solidFill>
          <a:latin typeface="Arial" charset="0"/>
          <a:cs typeface="Arial" charset="0"/>
        </a:defRPr>
      </a:lvl3pPr>
      <a:lvl4pPr algn="ctr" rtl="0" eaLnBrk="0" fontAlgn="base" hangingPunct="0">
        <a:spcBef>
          <a:spcPct val="0"/>
        </a:spcBef>
        <a:spcAft>
          <a:spcPct val="0"/>
        </a:spcAft>
        <a:defRPr sz="4445">
          <a:solidFill>
            <a:schemeClr val="tx2"/>
          </a:solidFill>
          <a:latin typeface="Arial" charset="0"/>
          <a:cs typeface="Arial" charset="0"/>
        </a:defRPr>
      </a:lvl4pPr>
      <a:lvl5pPr algn="ctr" rtl="0" eaLnBrk="0" fontAlgn="base" hangingPunct="0">
        <a:spcBef>
          <a:spcPct val="0"/>
        </a:spcBef>
        <a:spcAft>
          <a:spcPct val="0"/>
        </a:spcAft>
        <a:defRPr sz="4445">
          <a:solidFill>
            <a:schemeClr val="tx2"/>
          </a:solidFill>
          <a:latin typeface="Arial" charset="0"/>
          <a:cs typeface="Arial" charset="0"/>
        </a:defRPr>
      </a:lvl5pPr>
      <a:lvl6pPr marL="457218" algn="ctr" rtl="0" fontAlgn="base">
        <a:spcBef>
          <a:spcPct val="0"/>
        </a:spcBef>
        <a:spcAft>
          <a:spcPct val="0"/>
        </a:spcAft>
        <a:defRPr sz="4445">
          <a:solidFill>
            <a:schemeClr val="tx2"/>
          </a:solidFill>
          <a:latin typeface="Arial" charset="0"/>
          <a:cs typeface="Arial" charset="0"/>
        </a:defRPr>
      </a:lvl6pPr>
      <a:lvl7pPr marL="914437" algn="ctr" rtl="0" fontAlgn="base">
        <a:spcBef>
          <a:spcPct val="0"/>
        </a:spcBef>
        <a:spcAft>
          <a:spcPct val="0"/>
        </a:spcAft>
        <a:defRPr sz="4445">
          <a:solidFill>
            <a:schemeClr val="tx2"/>
          </a:solidFill>
          <a:latin typeface="Arial" charset="0"/>
          <a:cs typeface="Arial" charset="0"/>
        </a:defRPr>
      </a:lvl7pPr>
      <a:lvl8pPr marL="1371655" algn="ctr" rtl="0" fontAlgn="base">
        <a:spcBef>
          <a:spcPct val="0"/>
        </a:spcBef>
        <a:spcAft>
          <a:spcPct val="0"/>
        </a:spcAft>
        <a:defRPr sz="4445">
          <a:solidFill>
            <a:schemeClr val="tx2"/>
          </a:solidFill>
          <a:latin typeface="Arial" charset="0"/>
          <a:cs typeface="Arial" charset="0"/>
        </a:defRPr>
      </a:lvl8pPr>
      <a:lvl9pPr marL="1828873" algn="ctr" rtl="0" fontAlgn="base">
        <a:spcBef>
          <a:spcPct val="0"/>
        </a:spcBef>
        <a:spcAft>
          <a:spcPct val="0"/>
        </a:spcAft>
        <a:defRPr sz="4445">
          <a:solidFill>
            <a:schemeClr val="tx2"/>
          </a:solidFill>
          <a:latin typeface="Arial" charset="0"/>
          <a:cs typeface="Arial" charset="0"/>
        </a:defRPr>
      </a:lvl9pPr>
    </p:titleStyle>
    <p:bodyStyle>
      <a:lvl1pPr marL="342774" indent="-342774" algn="l" rtl="0" eaLnBrk="0" fontAlgn="base" hangingPunct="0">
        <a:spcBef>
          <a:spcPct val="20000"/>
        </a:spcBef>
        <a:spcAft>
          <a:spcPct val="0"/>
        </a:spcAft>
        <a:buChar char="•"/>
        <a:defRPr sz="3175">
          <a:solidFill>
            <a:schemeClr val="tx1"/>
          </a:solidFill>
          <a:latin typeface="+mn-lt"/>
          <a:ea typeface="+mn-ea"/>
          <a:cs typeface="+mn-cs"/>
        </a:defRPr>
      </a:lvl1pPr>
      <a:lvl2pPr marL="741718" indent="-285165" algn="l" rtl="0" eaLnBrk="0" fontAlgn="base" hangingPunct="0">
        <a:spcBef>
          <a:spcPct val="20000"/>
        </a:spcBef>
        <a:spcAft>
          <a:spcPct val="0"/>
        </a:spcAft>
        <a:buChar char="–"/>
        <a:defRPr sz="2812">
          <a:solidFill>
            <a:schemeClr val="tx1"/>
          </a:solidFill>
          <a:latin typeface="+mn-lt"/>
          <a:cs typeface="+mn-cs"/>
        </a:defRPr>
      </a:lvl2pPr>
      <a:lvl3pPr marL="1142101" indent="-227556" algn="l" rtl="0" eaLnBrk="0" fontAlgn="base" hangingPunct="0">
        <a:spcBef>
          <a:spcPct val="20000"/>
        </a:spcBef>
        <a:spcAft>
          <a:spcPct val="0"/>
        </a:spcAft>
        <a:buChar char="•"/>
        <a:defRPr sz="2359">
          <a:solidFill>
            <a:schemeClr val="tx1"/>
          </a:solidFill>
          <a:latin typeface="+mn-lt"/>
          <a:cs typeface="+mn-cs"/>
        </a:defRPr>
      </a:lvl3pPr>
      <a:lvl4pPr marL="1600094" indent="-227556" algn="l" rtl="0" eaLnBrk="0" fontAlgn="base" hangingPunct="0">
        <a:spcBef>
          <a:spcPct val="20000"/>
        </a:spcBef>
        <a:spcAft>
          <a:spcPct val="0"/>
        </a:spcAft>
        <a:buChar char="–"/>
        <a:defRPr sz="1996">
          <a:solidFill>
            <a:schemeClr val="tx1"/>
          </a:solidFill>
          <a:latin typeface="+mn-lt"/>
          <a:cs typeface="+mn-cs"/>
        </a:defRPr>
      </a:lvl4pPr>
      <a:lvl5pPr marL="2056646" indent="-227556" algn="l" rtl="0" eaLnBrk="0" fontAlgn="base" hangingPunct="0">
        <a:spcBef>
          <a:spcPct val="20000"/>
        </a:spcBef>
        <a:spcAft>
          <a:spcPct val="0"/>
        </a:spcAft>
        <a:buChar char="»"/>
        <a:defRPr sz="1996">
          <a:solidFill>
            <a:schemeClr val="tx1"/>
          </a:solidFill>
          <a:latin typeface="+mn-lt"/>
          <a:cs typeface="+mn-cs"/>
        </a:defRPr>
      </a:lvl5pPr>
      <a:lvl6pPr marL="2514700" indent="-228610" algn="l" rtl="0" fontAlgn="base">
        <a:spcBef>
          <a:spcPct val="20000"/>
        </a:spcBef>
        <a:spcAft>
          <a:spcPct val="0"/>
        </a:spcAft>
        <a:buChar char="»"/>
        <a:defRPr sz="1996">
          <a:solidFill>
            <a:schemeClr val="tx1"/>
          </a:solidFill>
          <a:latin typeface="+mn-lt"/>
          <a:cs typeface="+mn-cs"/>
        </a:defRPr>
      </a:lvl6pPr>
      <a:lvl7pPr marL="2971918" indent="-228610" algn="l" rtl="0" fontAlgn="base">
        <a:spcBef>
          <a:spcPct val="20000"/>
        </a:spcBef>
        <a:spcAft>
          <a:spcPct val="0"/>
        </a:spcAft>
        <a:buChar char="»"/>
        <a:defRPr sz="1996">
          <a:solidFill>
            <a:schemeClr val="tx1"/>
          </a:solidFill>
          <a:latin typeface="+mn-lt"/>
          <a:cs typeface="+mn-cs"/>
        </a:defRPr>
      </a:lvl7pPr>
      <a:lvl8pPr marL="3429137" indent="-228610" algn="l" rtl="0" fontAlgn="base">
        <a:spcBef>
          <a:spcPct val="20000"/>
        </a:spcBef>
        <a:spcAft>
          <a:spcPct val="0"/>
        </a:spcAft>
        <a:buChar char="»"/>
        <a:defRPr sz="1996">
          <a:solidFill>
            <a:schemeClr val="tx1"/>
          </a:solidFill>
          <a:latin typeface="+mn-lt"/>
          <a:cs typeface="+mn-cs"/>
        </a:defRPr>
      </a:lvl8pPr>
      <a:lvl9pPr marL="3886355" indent="-228610" algn="l" rtl="0" fontAlgn="base">
        <a:spcBef>
          <a:spcPct val="20000"/>
        </a:spcBef>
        <a:spcAft>
          <a:spcPct val="0"/>
        </a:spcAft>
        <a:buChar char="»"/>
        <a:defRPr sz="1996">
          <a:solidFill>
            <a:schemeClr val="tx1"/>
          </a:solidFill>
          <a:latin typeface="+mn-lt"/>
          <a:cs typeface="+mn-cs"/>
        </a:defRPr>
      </a:lvl9pPr>
    </p:bodyStyle>
    <p:otherStyle>
      <a:defPPr>
        <a:defRPr lang="sk-SK"/>
      </a:defPPr>
      <a:lvl1pPr marL="0" algn="l" defTabSz="914437" rtl="0" eaLnBrk="1" latinLnBrk="0" hangingPunct="1">
        <a:defRPr sz="1814" kern="1200">
          <a:solidFill>
            <a:schemeClr val="tx1"/>
          </a:solidFill>
          <a:latin typeface="+mn-lt"/>
          <a:ea typeface="+mn-ea"/>
          <a:cs typeface="+mn-cs"/>
        </a:defRPr>
      </a:lvl1pPr>
      <a:lvl2pPr marL="457218" algn="l" defTabSz="914437" rtl="0" eaLnBrk="1" latinLnBrk="0" hangingPunct="1">
        <a:defRPr sz="1814" kern="1200">
          <a:solidFill>
            <a:schemeClr val="tx1"/>
          </a:solidFill>
          <a:latin typeface="+mn-lt"/>
          <a:ea typeface="+mn-ea"/>
          <a:cs typeface="+mn-cs"/>
        </a:defRPr>
      </a:lvl2pPr>
      <a:lvl3pPr marL="914437" algn="l" defTabSz="914437" rtl="0" eaLnBrk="1" latinLnBrk="0" hangingPunct="1">
        <a:defRPr sz="1814" kern="1200">
          <a:solidFill>
            <a:schemeClr val="tx1"/>
          </a:solidFill>
          <a:latin typeface="+mn-lt"/>
          <a:ea typeface="+mn-ea"/>
          <a:cs typeface="+mn-cs"/>
        </a:defRPr>
      </a:lvl3pPr>
      <a:lvl4pPr marL="1371655" algn="l" defTabSz="914437" rtl="0" eaLnBrk="1" latinLnBrk="0" hangingPunct="1">
        <a:defRPr sz="1814" kern="1200">
          <a:solidFill>
            <a:schemeClr val="tx1"/>
          </a:solidFill>
          <a:latin typeface="+mn-lt"/>
          <a:ea typeface="+mn-ea"/>
          <a:cs typeface="+mn-cs"/>
        </a:defRPr>
      </a:lvl4pPr>
      <a:lvl5pPr marL="1828873" algn="l" defTabSz="914437" rtl="0" eaLnBrk="1" latinLnBrk="0" hangingPunct="1">
        <a:defRPr sz="1814" kern="1200">
          <a:solidFill>
            <a:schemeClr val="tx1"/>
          </a:solidFill>
          <a:latin typeface="+mn-lt"/>
          <a:ea typeface="+mn-ea"/>
          <a:cs typeface="+mn-cs"/>
        </a:defRPr>
      </a:lvl5pPr>
      <a:lvl6pPr marL="2286091" algn="l" defTabSz="914437" rtl="0" eaLnBrk="1" latinLnBrk="0" hangingPunct="1">
        <a:defRPr sz="1814" kern="1200">
          <a:solidFill>
            <a:schemeClr val="tx1"/>
          </a:solidFill>
          <a:latin typeface="+mn-lt"/>
          <a:ea typeface="+mn-ea"/>
          <a:cs typeface="+mn-cs"/>
        </a:defRPr>
      </a:lvl6pPr>
      <a:lvl7pPr marL="2743309" algn="l" defTabSz="914437" rtl="0" eaLnBrk="1" latinLnBrk="0" hangingPunct="1">
        <a:defRPr sz="1814" kern="1200">
          <a:solidFill>
            <a:schemeClr val="tx1"/>
          </a:solidFill>
          <a:latin typeface="+mn-lt"/>
          <a:ea typeface="+mn-ea"/>
          <a:cs typeface="+mn-cs"/>
        </a:defRPr>
      </a:lvl7pPr>
      <a:lvl8pPr marL="3200527" algn="l" defTabSz="914437" rtl="0" eaLnBrk="1" latinLnBrk="0" hangingPunct="1">
        <a:defRPr sz="1814" kern="1200">
          <a:solidFill>
            <a:schemeClr val="tx1"/>
          </a:solidFill>
          <a:latin typeface="+mn-lt"/>
          <a:ea typeface="+mn-ea"/>
          <a:cs typeface="+mn-cs"/>
        </a:defRPr>
      </a:lvl8pPr>
      <a:lvl9pPr marL="3657745" algn="l" defTabSz="914437" rtl="0" eaLnBrk="1" latinLnBrk="0" hangingPunct="1">
        <a:defRPr sz="18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3.png"/><Relationship Id="rId7" Type="http://schemas.openxmlformats.org/officeDocument/2006/relationships/image" Target="../media/image7.jpg"/><Relationship Id="rId12"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6.jpg"/><Relationship Id="rId11" Type="http://schemas.openxmlformats.org/officeDocument/2006/relationships/image" Target="../media/image11.png"/><Relationship Id="rId5" Type="http://schemas.openxmlformats.org/officeDocument/2006/relationships/image" Target="../media/image5.jpe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15.jpg"/><Relationship Id="rId4" Type="http://schemas.openxmlformats.org/officeDocument/2006/relationships/image" Target="../media/image14.jp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6.jpg"/><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17.png"/></Relationships>
</file>

<file path=ppt/slides/_rels/slide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5.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6.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25.jpg"/></Relationships>
</file>

<file path=ppt/slides/_rels/slide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26.jpg"/></Relationships>
</file>

<file path=ppt/slides/_rels/slide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27.jpg"/></Relationships>
</file>

<file path=ppt/slides/_rels/slide9.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28.jpg"/></Relationships>
</file>

<file path=ppt/slides/_rels/slide1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29.jpg"/></Relationships>
</file>

<file path=ppt/slides/_rels/slide1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30.jpg"/></Relationships>
</file>

<file path=ppt/slides/_rels/slide12.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31.jpg"/></Relationships>
</file>

<file path=ppt/slides/_rels/slide13.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32.jpg"/></Relationships>
</file>

<file path=ppt/slides/_rels/slide14.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33.jpg"/></Relationships>
</file>

<file path=ppt/slides/_rels/slide15.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34.jpg"/></Relationships>
</file>

<file path=ppt/slides/_rels/slide16.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35.jpg"/></Relationships>
</file>

<file path=ppt/slides/_rels/slide17.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36.jpg"/></Relationships>
</file>

<file path=ppt/slides/_rels/slide18.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37.jpg"/></Relationships>
</file>

<file path=ppt/slides/_rels/slide19.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38.jpg"/></Relationships>
</file>

<file path=ppt/slides/_rels/slide20.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39.jpg"/></Relationships>
</file>

<file path=ppt/slides/_rels/slide21.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40.jpg"/></Relationships>
</file>

<file path=ppt/slides/_rels/slide22.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41.jpg"/></Relationships>
</file>

<file path=ppt/slides/_rels/slide23.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42.jpg"/></Relationships>
</file>

<file path=ppt/slides/_rels/slide24.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43.jpg"/></Relationships>
</file>

<file path=ppt/slides/_rels/slide25.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44.jpg"/></Relationships>
</file>

<file path=ppt/slides/_rels/slide26.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45.jpg"/></Relationships>
</file>

<file path=ppt/slides/_rels/slide27.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46.jpg"/></Relationships>
</file>

<file path=ppt/slides/_rels/slide28.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47.jpg"/></Relationships>
</file>

<file path=ppt/slides/_rels/slide29.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48.jpg"/></Relationships>
</file>

<file path=ppt/slides/_rels/slide30.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49.jpg"/></Relationships>
</file>

<file path=ppt/slides/_rels/slide31.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50.jpg"/></Relationships>
</file>

<file path=ppt/slides/_rels/slide32.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51.jpg"/></Relationships>
</file>

<file path=ppt/slides/_rels/slide33.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52.jpg"/></Relationships>
</file>

<file path=ppt/slides/_rels/slide34.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53.jpg"/></Relationships>
</file>

<file path=ppt/slides/_rels/slide35.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54.jpg"/></Relationships>
</file>

<file path=ppt/slides/_rels/slide36.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55.jpg"/></Relationships>
</file>

<file path=ppt/slides/_rels/slide37.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56.jpg"/></Relationships>
</file>

<file path=ppt/slides/_rels/slide38.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57.jpg"/></Relationships>
</file>

<file path=ppt/slides/_rels/slide39.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58.jpg"/></Relationships>
</file>

<file path=ppt/slides/_rels/slide40.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41.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42.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43.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44.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45.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46.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47.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8" Type="http://schemas.openxmlformats.org/officeDocument/2006/relationships/image" Target="../media/image72.png"/><Relationship Id="rId3" Type="http://schemas.openxmlformats.org/officeDocument/2006/relationships/hyperlink" Target="mailto:pista2011@gmail.com" TargetMode="External"/><Relationship Id="rId7" Type="http://schemas.openxmlformats.org/officeDocument/2006/relationships/image" Target="../media/image71.png"/><Relationship Id="rId2" Type="http://schemas.openxmlformats.org/officeDocument/2006/relationships/image" Target="../media/image67.png"/><Relationship Id="rId1" Type="http://schemas.openxmlformats.org/officeDocument/2006/relationships/slideLayout" Target="../slideLayouts/slideLayout24.xml"/><Relationship Id="rId6" Type="http://schemas.openxmlformats.org/officeDocument/2006/relationships/image" Target="../media/image70.png"/><Relationship Id="rId11" Type="http://schemas.openxmlformats.org/officeDocument/2006/relationships/hyperlink" Target="https://www.youtube.com/@steverumpler" TargetMode="External"/><Relationship Id="rId5" Type="http://schemas.openxmlformats.org/officeDocument/2006/relationships/image" Target="../media/image69.png"/><Relationship Id="rId10" Type="http://schemas.openxmlformats.org/officeDocument/2006/relationships/image" Target="../media/image74.png"/><Relationship Id="rId4" Type="http://schemas.openxmlformats.org/officeDocument/2006/relationships/image" Target="../media/image68.jpg"/><Relationship Id="rId9" Type="http://schemas.openxmlformats.org/officeDocument/2006/relationships/image" Target="../media/image73.png"/></Relationships>
</file>

<file path=ppt/slides/_rels/slide49.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hyperlink" Target="https://vk.com/mispps" TargetMode="External"/><Relationship Id="rId3" Type="http://schemas.openxmlformats.org/officeDocument/2006/relationships/image" Target="../media/image75.png"/><Relationship Id="rId7" Type="http://schemas.openxmlformats.org/officeDocument/2006/relationships/hyperlink" Target="https://www.facebook.com/mispps" TargetMode="External"/><Relationship Id="rId12" Type="http://schemas.openxmlformats.org/officeDocument/2006/relationships/image" Target="../media/image80.png"/><Relationship Id="rId2" Type="http://schemas.openxmlformats.org/officeDocument/2006/relationships/hyperlink" Target="http://www.mispps.com/" TargetMode="External"/><Relationship Id="rId1" Type="http://schemas.openxmlformats.org/officeDocument/2006/relationships/slideLayout" Target="../slideLayouts/slideLayout34.xml"/><Relationship Id="rId6" Type="http://schemas.openxmlformats.org/officeDocument/2006/relationships/image" Target="../media/image77.png"/><Relationship Id="rId11" Type="http://schemas.openxmlformats.org/officeDocument/2006/relationships/hyperlink" Target="https://plus.google.com/+Mispps/" TargetMode="External"/><Relationship Id="rId5" Type="http://schemas.openxmlformats.org/officeDocument/2006/relationships/image" Target="../media/image76.png"/><Relationship Id="rId10" Type="http://schemas.openxmlformats.org/officeDocument/2006/relationships/image" Target="../media/image7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oplnok">
            <a:extLst>
              <a:ext uri="{FF2B5EF4-FFF2-40B4-BE49-F238E27FC236}">
                <a16:creationId xmlns:a16="http://schemas.microsoft.com/office/drawing/2014/main" id="{F11D437B-40B0-6941-7644-E92AA7BF3B18}"/>
              </a:ext>
            </a:extLst>
          </p:cNvPr>
          <p:cNvSpPr txBox="1"/>
          <p:nvPr/>
        </p:nvSpPr>
        <p:spPr>
          <a:xfrm>
            <a:off x="2759381" y="1655625"/>
            <a:ext cx="6631667" cy="830997"/>
          </a:xfrm>
          <a:prstGeom prst="rect">
            <a:avLst/>
          </a:prstGeom>
          <a:noFill/>
        </p:spPr>
        <p:txBody>
          <a:bodyPr wrap="square" rtlCol="0">
            <a:spAutoFit/>
          </a:bodyPr>
          <a:lstStyle/>
          <a:p>
            <a:pPr algn="ctr" defTabSz="917805">
              <a:defRPr/>
            </a:pPr>
            <a:r>
              <a:rPr lang="sk-SK" sz="4800">
                <a:ln w="12700" cap="sq">
                  <a:solidFill>
                    <a:prstClr val="black">
                      <a:alpha val="85000"/>
                    </a:prstClr>
                  </a:solidFill>
                  <a:prstDash val="solid"/>
                  <a:miter lim="800000"/>
                </a:ln>
                <a:solidFill>
                  <a:srgbClr val="AF4E0B"/>
                </a:solidFill>
                <a:effectLst>
                  <a:glow rad="127000">
                    <a:srgbClr val="FFF6C5"/>
                  </a:glow>
                  <a:outerShdw blurRad="38100" dist="76200" dir="2700000" algn="tl" rotWithShape="0">
                    <a:prstClr val="black">
                      <a:alpha val="46000"/>
                    </a:prstClr>
                  </a:outerShdw>
                </a:effectLst>
                <a:latin typeface="Bravo Engraved" pitchFamily="34" charset="0"/>
                <a:cs typeface="Arial" pitchFamily="34" charset="0"/>
              </a:rPr>
              <a:t>National ReservE</a:t>
            </a:r>
          </a:p>
        </p:txBody>
      </p:sp>
      <p:sp>
        <p:nvSpPr>
          <p:cNvPr id="2" name="Miesto">
            <a:extLst>
              <a:ext uri="{FF2B5EF4-FFF2-40B4-BE49-F238E27FC236}">
                <a16:creationId xmlns:a16="http://schemas.microsoft.com/office/drawing/2014/main" id="{9A5F748D-4FFC-E9F0-4C58-EE7D7830E691}"/>
              </a:ext>
            </a:extLst>
          </p:cNvPr>
          <p:cNvSpPr txBox="1"/>
          <p:nvPr/>
        </p:nvSpPr>
        <p:spPr>
          <a:xfrm>
            <a:off x="1443614" y="1135198"/>
            <a:ext cx="9263200" cy="1569660"/>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310969">
              <a:defRPr/>
            </a:pPr>
            <a:r>
              <a:rPr lang="sk-SK" sz="9600">
                <a:ln w="12700" cap="sq">
                  <a:solidFill>
                    <a:prstClr val="black">
                      <a:alpha val="85000"/>
                    </a:prstClr>
                  </a:solidFill>
                  <a:prstDash val="solid"/>
                  <a:miter lim="800000"/>
                </a:ln>
                <a:solidFill>
                  <a:srgbClr val="AF4E0B"/>
                </a:solidFill>
                <a:effectLst>
                  <a:glow rad="127000">
                    <a:srgbClr val="FFF6C5"/>
                  </a:glow>
                  <a:outerShdw blurRad="38100" dist="76200" dir="2700000" algn="tl" rotWithShape="0">
                    <a:prstClr val="black">
                      <a:alpha val="46000"/>
                    </a:prstClr>
                  </a:outerShdw>
                </a:effectLst>
                <a:latin typeface="Bravo Engraved" pitchFamily="34" charset="0"/>
                <a:cs typeface="Arial" pitchFamily="34" charset="0"/>
              </a:rPr>
              <a:t>Maasai MarA</a:t>
            </a:r>
          </a:p>
        </p:txBody>
      </p:sp>
      <p:sp>
        <p:nvSpPr>
          <p:cNvPr id="5" name="Krajina">
            <a:extLst>
              <a:ext uri="{FF2B5EF4-FFF2-40B4-BE49-F238E27FC236}">
                <a16:creationId xmlns:a16="http://schemas.microsoft.com/office/drawing/2014/main" id="{12ADF45E-1554-D6F9-2404-D2B89BA58FA2}"/>
              </a:ext>
            </a:extLst>
          </p:cNvPr>
          <p:cNvSpPr txBox="1"/>
          <p:nvPr/>
        </p:nvSpPr>
        <p:spPr>
          <a:xfrm>
            <a:off x="3824961" y="4711293"/>
            <a:ext cx="4537380" cy="1446550"/>
          </a:xfrm>
          <a:prstGeom prst="rect">
            <a:avLst/>
          </a:prstGeom>
          <a:noFill/>
        </p:spPr>
        <p:txBody>
          <a:bodyPr wrap="square" rtlCol="0">
            <a:spAutoFit/>
          </a:bodyPr>
          <a:lstStyle/>
          <a:p>
            <a:pPr algn="ctr" defTabSz="917805">
              <a:defRPr/>
            </a:pPr>
            <a:r>
              <a:rPr lang="sk-SK" sz="8800">
                <a:ln w="12700" cap="sq">
                  <a:solidFill>
                    <a:prstClr val="black">
                      <a:alpha val="85000"/>
                    </a:prstClr>
                  </a:solidFill>
                  <a:prstDash val="solid"/>
                  <a:miter lim="800000"/>
                </a:ln>
                <a:solidFill>
                  <a:srgbClr val="AF4E0B"/>
                </a:solidFill>
                <a:effectLst>
                  <a:glow rad="127000">
                    <a:srgbClr val="FFF6C5"/>
                  </a:glow>
                  <a:outerShdw blurRad="38100" dist="76200" dir="2700000" algn="tl" rotWithShape="0">
                    <a:prstClr val="black">
                      <a:alpha val="46000"/>
                    </a:prstClr>
                  </a:outerShdw>
                </a:effectLst>
                <a:latin typeface="Bravo Engraved" pitchFamily="34" charset="0"/>
                <a:cs typeface="Arial" pitchFamily="34" charset="0"/>
              </a:rPr>
              <a:t>KenyA</a:t>
            </a:r>
          </a:p>
        </p:txBody>
      </p:sp>
      <p:grpSp>
        <p:nvGrpSpPr>
          <p:cNvPr id="6" name="Znak">
            <a:extLst>
              <a:ext uri="{FF2B5EF4-FFF2-40B4-BE49-F238E27FC236}">
                <a16:creationId xmlns:a16="http://schemas.microsoft.com/office/drawing/2014/main" id="{84F0272D-4BCA-C19A-2E96-A35898DEE82B}"/>
              </a:ext>
            </a:extLst>
          </p:cNvPr>
          <p:cNvGrpSpPr/>
          <p:nvPr/>
        </p:nvGrpSpPr>
        <p:grpSpPr>
          <a:xfrm>
            <a:off x="948679" y="3161087"/>
            <a:ext cx="2192447" cy="1465936"/>
            <a:chOff x="1086013" y="2920514"/>
            <a:chExt cx="2189526" cy="1463985"/>
          </a:xfrm>
        </p:grpSpPr>
        <p:sp>
          <p:nvSpPr>
            <p:cNvPr id="7" name="Ovál ZN">
              <a:extLst>
                <a:ext uri="{FF2B5EF4-FFF2-40B4-BE49-F238E27FC236}">
                  <a16:creationId xmlns:a16="http://schemas.microsoft.com/office/drawing/2014/main" id="{6B8D2114-E911-7E7C-D865-2500471439DC}"/>
                </a:ext>
              </a:extLst>
            </p:cNvPr>
            <p:cNvSpPr/>
            <p:nvPr/>
          </p:nvSpPr>
          <p:spPr>
            <a:xfrm>
              <a:off x="1086013" y="2920514"/>
              <a:ext cx="2189526" cy="1463985"/>
            </a:xfrm>
            <a:prstGeom prst="ellipse">
              <a:avLst/>
            </a:prstGeom>
            <a:solidFill>
              <a:srgbClr val="FFF6C5"/>
            </a:solidFill>
            <a:ln w="19050">
              <a:solidFill>
                <a:srgbClr val="AF4E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7805">
                <a:defRPr/>
              </a:pPr>
              <a:endParaRPr lang="sk-SK" sz="997">
                <a:solidFill>
                  <a:prstClr val="white"/>
                </a:solidFill>
                <a:latin typeface="Bravo Engraved" pitchFamily="34" charset="0"/>
                <a:cs typeface="Arial" pitchFamily="34" charset="0"/>
              </a:endParaRPr>
            </a:p>
          </p:txBody>
        </p:sp>
        <p:pic>
          <p:nvPicPr>
            <p:cNvPr id="8" name="Znak">
              <a:extLst>
                <a:ext uri="{FF2B5EF4-FFF2-40B4-BE49-F238E27FC236}">
                  <a16:creationId xmlns:a16="http://schemas.microsoft.com/office/drawing/2014/main" id="{185E30CD-1C73-0FF0-4984-65E90CEF803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498856" y="2991518"/>
              <a:ext cx="1355508" cy="1280956"/>
            </a:xfrm>
            <a:prstGeom prst="rect">
              <a:avLst/>
            </a:prstGeom>
          </p:spPr>
        </p:pic>
      </p:grpSp>
      <p:grpSp>
        <p:nvGrpSpPr>
          <p:cNvPr id="9" name="Vlajka">
            <a:extLst>
              <a:ext uri="{FF2B5EF4-FFF2-40B4-BE49-F238E27FC236}">
                <a16:creationId xmlns:a16="http://schemas.microsoft.com/office/drawing/2014/main" id="{32297C1F-F522-FA73-22FA-06DBB49A139C}"/>
              </a:ext>
            </a:extLst>
          </p:cNvPr>
          <p:cNvGrpSpPr/>
          <p:nvPr/>
        </p:nvGrpSpPr>
        <p:grpSpPr>
          <a:xfrm>
            <a:off x="9009305" y="3161087"/>
            <a:ext cx="2192447" cy="1465935"/>
            <a:chOff x="8916455" y="2806080"/>
            <a:chExt cx="2189526" cy="1463985"/>
          </a:xfrm>
        </p:grpSpPr>
        <p:sp>
          <p:nvSpPr>
            <p:cNvPr id="10" name="Ovál VL">
              <a:extLst>
                <a:ext uri="{FF2B5EF4-FFF2-40B4-BE49-F238E27FC236}">
                  <a16:creationId xmlns:a16="http://schemas.microsoft.com/office/drawing/2014/main" id="{941852E2-C5FA-1F43-017F-1823949250A8}"/>
                </a:ext>
              </a:extLst>
            </p:cNvPr>
            <p:cNvSpPr/>
            <p:nvPr/>
          </p:nvSpPr>
          <p:spPr>
            <a:xfrm>
              <a:off x="8916455" y="2806080"/>
              <a:ext cx="2189526" cy="1463985"/>
            </a:xfrm>
            <a:prstGeom prst="ellipse">
              <a:avLst/>
            </a:prstGeom>
            <a:solidFill>
              <a:srgbClr val="FFF6C5"/>
            </a:solidFill>
            <a:ln w="19050">
              <a:solidFill>
                <a:srgbClr val="AF4E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7805">
                <a:defRPr/>
              </a:pPr>
              <a:endParaRPr lang="sk-SK" sz="997">
                <a:solidFill>
                  <a:prstClr val="white"/>
                </a:solidFill>
                <a:latin typeface="Bravo Engraved" pitchFamily="34" charset="0"/>
                <a:cs typeface="Arial" pitchFamily="34" charset="0"/>
              </a:endParaRPr>
            </a:p>
          </p:txBody>
        </p:sp>
        <p:pic>
          <p:nvPicPr>
            <p:cNvPr id="11" name="Vlajka">
              <a:extLst>
                <a:ext uri="{FF2B5EF4-FFF2-40B4-BE49-F238E27FC236}">
                  <a16:creationId xmlns:a16="http://schemas.microsoft.com/office/drawing/2014/main" id="{FE7150DD-10FF-9142-0AF3-F1155CD1274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47409" y="2905087"/>
              <a:ext cx="1590941" cy="1177299"/>
            </a:xfrm>
            <a:prstGeom prst="rect">
              <a:avLst/>
            </a:prstGeom>
          </p:spPr>
        </p:pic>
      </p:grpSp>
      <p:sp>
        <p:nvSpPr>
          <p:cNvPr id="12" name="Hviezda">
            <a:extLst>
              <a:ext uri="{FF2B5EF4-FFF2-40B4-BE49-F238E27FC236}">
                <a16:creationId xmlns:a16="http://schemas.microsoft.com/office/drawing/2014/main" id="{2E083E14-F38F-5914-9C47-120A3038803F}"/>
              </a:ext>
            </a:extLst>
          </p:cNvPr>
          <p:cNvSpPr/>
          <p:nvPr/>
        </p:nvSpPr>
        <p:spPr>
          <a:xfrm>
            <a:off x="5783495" y="3525849"/>
            <a:ext cx="583440" cy="489193"/>
          </a:xfrm>
          <a:prstGeom prst="star4">
            <a:avLst>
              <a:gd name="adj" fmla="val 14351"/>
            </a:avLst>
          </a:prstGeom>
          <a:solidFill>
            <a:srgbClr val="D5A03B"/>
          </a:solidFill>
          <a:ln>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7805">
              <a:defRPr/>
            </a:pPr>
            <a:endParaRPr lang="sk-SK" sz="997">
              <a:solidFill>
                <a:prstClr val="white"/>
              </a:solidFill>
              <a:latin typeface="Bravo Engraved" pitchFamily="34" charset="0"/>
              <a:cs typeface="Arial" pitchFamily="34" charset="0"/>
            </a:endParaRPr>
          </a:p>
        </p:txBody>
      </p:sp>
      <p:pic>
        <p:nvPicPr>
          <p:cNvPr id="13" name="Žalúzia">
            <a:extLst>
              <a:ext uri="{FF2B5EF4-FFF2-40B4-BE49-F238E27FC236}">
                <a16:creationId xmlns:a16="http://schemas.microsoft.com/office/drawing/2014/main" id="{3F1F1DEF-EB4C-CBC0-144E-BE80794BA6C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 y="54"/>
            <a:ext cx="12191999" cy="68578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Uvítanie ANG">
            <a:extLst>
              <a:ext uri="{FF2B5EF4-FFF2-40B4-BE49-F238E27FC236}">
                <a16:creationId xmlns:a16="http://schemas.microsoft.com/office/drawing/2014/main" id="{1253509C-DE56-60AF-2626-37EC3008DE00}"/>
              </a:ext>
            </a:extLst>
          </p:cNvPr>
          <p:cNvSpPr/>
          <p:nvPr/>
        </p:nvSpPr>
        <p:spPr>
          <a:xfrm>
            <a:off x="3777291" y="258801"/>
            <a:ext cx="4365298" cy="1167243"/>
          </a:xfrm>
          <a:prstGeom prst="rect">
            <a:avLst/>
          </a:prstGeom>
          <a:noFill/>
          <a:effectLst>
            <a:glow rad="127000">
              <a:srgbClr val="B98D6A"/>
            </a:glow>
          </a:effectLst>
        </p:spPr>
        <p:txBody>
          <a:bodyPr wrap="none">
            <a:spAutoFit/>
            <a:sp3d prstMaterial="plastic">
              <a:bevelT w="57150" h="38100" prst="hardEdge"/>
            </a:sp3d>
          </a:bodyPr>
          <a:lstStyle/>
          <a:p>
            <a:pPr algn="ctr" defTabSz="307614" eaLnBrk="0" fontAlgn="base" hangingPunct="0">
              <a:spcBef>
                <a:spcPct val="0"/>
              </a:spcBef>
              <a:spcAft>
                <a:spcPct val="0"/>
              </a:spcAft>
              <a:defRPr/>
            </a:pPr>
            <a:r>
              <a:rPr lang="sk-SK" sz="6985">
                <a:ln w="12700" cap="sq">
                  <a:solidFill>
                    <a:prstClr val="black">
                      <a:alpha val="85000"/>
                    </a:prstClr>
                  </a:solidFill>
                  <a:prstDash val="solid"/>
                  <a:miter lim="800000"/>
                </a:ln>
                <a:solidFill>
                  <a:srgbClr val="ED7D31">
                    <a:lumMod val="75000"/>
                  </a:srgbClr>
                </a:solidFill>
                <a:effectLst>
                  <a:glow rad="127000">
                    <a:srgbClr val="FFF6C5"/>
                  </a:glow>
                  <a:outerShdw blurRad="38100" dist="76200" dir="2700000" algn="tl" rotWithShape="0">
                    <a:prstClr val="black">
                      <a:alpha val="46000"/>
                    </a:prstClr>
                  </a:outerShdw>
                </a:effectLst>
                <a:latin typeface="Bravo Engraved" pitchFamily="34" charset="0"/>
                <a:cs typeface="Arial" pitchFamily="34" charset="0"/>
              </a:rPr>
              <a:t>WelcomE</a:t>
            </a:r>
          </a:p>
        </p:txBody>
      </p:sp>
      <p:pic>
        <p:nvPicPr>
          <p:cNvPr id="27" name="Turista Ax">
            <a:extLst>
              <a:ext uri="{FF2B5EF4-FFF2-40B4-BE49-F238E27FC236}">
                <a16:creationId xmlns:a16="http://schemas.microsoft.com/office/drawing/2014/main" id="{3411F33F-43AA-B632-248A-AAA6F0955E3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 y="4571860"/>
            <a:ext cx="12192001" cy="2286000"/>
          </a:xfrm>
          <a:prstGeom prst="rect">
            <a:avLst/>
          </a:prstGeom>
        </p:spPr>
      </p:pic>
      <p:sp>
        <p:nvSpPr>
          <p:cNvPr id="17" name="Uvítanie ŠPA">
            <a:extLst>
              <a:ext uri="{FF2B5EF4-FFF2-40B4-BE49-F238E27FC236}">
                <a16:creationId xmlns:a16="http://schemas.microsoft.com/office/drawing/2014/main" id="{57978D54-7892-A90D-2846-99A3B6431DF9}"/>
              </a:ext>
            </a:extLst>
          </p:cNvPr>
          <p:cNvSpPr/>
          <p:nvPr/>
        </p:nvSpPr>
        <p:spPr>
          <a:xfrm>
            <a:off x="3498949" y="240192"/>
            <a:ext cx="5194050" cy="1167243"/>
          </a:xfrm>
          <a:prstGeom prst="rect">
            <a:avLst/>
          </a:prstGeom>
          <a:noFill/>
          <a:effectLst>
            <a:glow rad="127000">
              <a:srgbClr val="B98D6A"/>
            </a:glow>
          </a:effectLst>
        </p:spPr>
        <p:txBody>
          <a:bodyPr wrap="none">
            <a:spAutoFit/>
            <a:sp3d prstMaterial="plastic">
              <a:bevelT w="57150" h="38100" prst="hardEdge"/>
            </a:sp3d>
          </a:bodyPr>
          <a:lstStyle/>
          <a:p>
            <a:pPr algn="ctr" defTabSz="307614" eaLnBrk="0" fontAlgn="base" hangingPunct="0">
              <a:spcBef>
                <a:spcPct val="0"/>
              </a:spcBef>
              <a:spcAft>
                <a:spcPct val="0"/>
              </a:spcAft>
              <a:defRPr/>
            </a:pPr>
            <a:r>
              <a:rPr lang="sk-SK" sz="6985">
                <a:ln w="12700" cap="sq">
                  <a:solidFill>
                    <a:prstClr val="black">
                      <a:alpha val="85000"/>
                    </a:prstClr>
                  </a:solidFill>
                  <a:prstDash val="solid"/>
                  <a:miter lim="800000"/>
                </a:ln>
                <a:solidFill>
                  <a:srgbClr val="ED7D31">
                    <a:lumMod val="75000"/>
                  </a:srgbClr>
                </a:solidFill>
                <a:effectLst>
                  <a:glow rad="127000">
                    <a:srgbClr val="FFF6C5"/>
                  </a:glow>
                  <a:outerShdw blurRad="38100" dist="76200" dir="2700000" algn="tl" rotWithShape="0">
                    <a:prstClr val="black">
                      <a:alpha val="46000"/>
                    </a:prstClr>
                  </a:outerShdw>
                </a:effectLst>
                <a:latin typeface="Bravo Engraved" pitchFamily="34" charset="0"/>
                <a:cs typeface="Arial" pitchFamily="34" charset="0"/>
              </a:rPr>
              <a:t>BienvenidO</a:t>
            </a:r>
          </a:p>
        </p:txBody>
      </p:sp>
      <p:pic>
        <p:nvPicPr>
          <p:cNvPr id="33" name="Turista Šx">
            <a:extLst>
              <a:ext uri="{FF2B5EF4-FFF2-40B4-BE49-F238E27FC236}">
                <a16:creationId xmlns:a16="http://schemas.microsoft.com/office/drawing/2014/main" id="{99F68F1A-AD3C-DCBD-D0F4-3B8774E593B1}"/>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 y="4571860"/>
            <a:ext cx="12192001" cy="2286000"/>
          </a:xfrm>
          <a:prstGeom prst="rect">
            <a:avLst/>
          </a:prstGeom>
        </p:spPr>
      </p:pic>
      <p:sp>
        <p:nvSpPr>
          <p:cNvPr id="19" name="Uvítanie SLO">
            <a:extLst>
              <a:ext uri="{FF2B5EF4-FFF2-40B4-BE49-F238E27FC236}">
                <a16:creationId xmlns:a16="http://schemas.microsoft.com/office/drawing/2014/main" id="{8085C25C-56EE-BD7C-6637-2F2C22F46B15}"/>
              </a:ext>
            </a:extLst>
          </p:cNvPr>
          <p:cNvSpPr/>
          <p:nvPr/>
        </p:nvSpPr>
        <p:spPr>
          <a:xfrm>
            <a:off x="4210682" y="237649"/>
            <a:ext cx="3770584" cy="1167243"/>
          </a:xfrm>
          <a:prstGeom prst="rect">
            <a:avLst/>
          </a:prstGeom>
          <a:noFill/>
          <a:effectLst>
            <a:glow rad="127000">
              <a:srgbClr val="B98D6A"/>
            </a:glow>
          </a:effectLst>
        </p:spPr>
        <p:txBody>
          <a:bodyPr wrap="none">
            <a:spAutoFit/>
            <a:sp3d prstMaterial="plastic">
              <a:bevelT w="57150" h="38100" prst="hardEdge"/>
            </a:sp3d>
          </a:bodyPr>
          <a:lstStyle/>
          <a:p>
            <a:pPr algn="ctr" defTabSz="307614" eaLnBrk="0" fontAlgn="base" hangingPunct="0">
              <a:spcBef>
                <a:spcPct val="0"/>
              </a:spcBef>
              <a:spcAft>
                <a:spcPct val="0"/>
              </a:spcAft>
              <a:defRPr/>
            </a:pPr>
            <a:r>
              <a:rPr lang="sk-SK" sz="6985">
                <a:ln w="12700" cap="sq">
                  <a:solidFill>
                    <a:prstClr val="black">
                      <a:alpha val="85000"/>
                    </a:prstClr>
                  </a:solidFill>
                  <a:prstDash val="solid"/>
                  <a:miter lim="800000"/>
                </a:ln>
                <a:solidFill>
                  <a:srgbClr val="ED7D31">
                    <a:lumMod val="75000"/>
                  </a:srgbClr>
                </a:solidFill>
                <a:effectLst>
                  <a:glow rad="127000">
                    <a:srgbClr val="FFF6C5"/>
                  </a:glow>
                  <a:outerShdw blurRad="38100" dist="76200" dir="2700000" algn="tl" rotWithShape="0">
                    <a:prstClr val="black">
                      <a:alpha val="46000"/>
                    </a:prstClr>
                  </a:outerShdw>
                </a:effectLst>
                <a:latin typeface="Bravo Engraved" pitchFamily="34" charset="0"/>
                <a:cs typeface="Arial" pitchFamily="34" charset="0"/>
              </a:rPr>
              <a:t>VitajtE</a:t>
            </a:r>
          </a:p>
        </p:txBody>
      </p:sp>
      <p:pic>
        <p:nvPicPr>
          <p:cNvPr id="31" name="Turista Sx">
            <a:extLst>
              <a:ext uri="{FF2B5EF4-FFF2-40B4-BE49-F238E27FC236}">
                <a16:creationId xmlns:a16="http://schemas.microsoft.com/office/drawing/2014/main" id="{CF2E1867-9390-B946-8527-D7E13AFB6B2A}"/>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 y="4571860"/>
            <a:ext cx="12192001" cy="2286000"/>
          </a:xfrm>
          <a:prstGeom prst="rect">
            <a:avLst/>
          </a:prstGeom>
        </p:spPr>
      </p:pic>
      <p:pic>
        <p:nvPicPr>
          <p:cNvPr id="14" name="Rám">
            <a:extLst>
              <a:ext uri="{FF2B5EF4-FFF2-40B4-BE49-F238E27FC236}">
                <a16:creationId xmlns:a16="http://schemas.microsoft.com/office/drawing/2014/main" id="{1DDE23D7-7990-3E08-F3B6-187130CC6B2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 y="-35"/>
            <a:ext cx="12191999" cy="6857895"/>
          </a:xfrm>
          <a:prstGeom prst="rect">
            <a:avLst/>
          </a:prstGeom>
        </p:spPr>
      </p:pic>
      <p:pic>
        <p:nvPicPr>
          <p:cNvPr id="21" name="Divák">
            <a:extLst>
              <a:ext uri="{FF2B5EF4-FFF2-40B4-BE49-F238E27FC236}">
                <a16:creationId xmlns:a16="http://schemas.microsoft.com/office/drawing/2014/main" id="{F39D921F-1058-8287-00FF-C111BBA7DFA4}"/>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a:off x="380009" y="878505"/>
            <a:ext cx="4352023" cy="4054677"/>
          </a:xfrm>
          <a:prstGeom prst="rect">
            <a:avLst/>
          </a:prstGeom>
        </p:spPr>
      </p:pic>
      <p:pic>
        <p:nvPicPr>
          <p:cNvPr id="22" name="Destinácie">
            <a:extLst>
              <a:ext uri="{FF2B5EF4-FFF2-40B4-BE49-F238E27FC236}">
                <a16:creationId xmlns:a16="http://schemas.microsoft.com/office/drawing/2014/main" id="{1F4F38FE-B1C7-14B5-55B2-F0414D438820}"/>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7595291" y="1633275"/>
            <a:ext cx="3476165" cy="2359386"/>
          </a:xfrm>
          <a:prstGeom prst="rect">
            <a:avLst/>
          </a:prstGeom>
        </p:spPr>
      </p:pic>
      <p:sp>
        <p:nvSpPr>
          <p:cNvPr id="23" name="Číslo">
            <a:extLst>
              <a:ext uri="{FF2B5EF4-FFF2-40B4-BE49-F238E27FC236}">
                <a16:creationId xmlns:a16="http://schemas.microsoft.com/office/drawing/2014/main" id="{FBCFAF51-A153-869C-C90A-9659CDC8764C}"/>
              </a:ext>
            </a:extLst>
          </p:cNvPr>
          <p:cNvSpPr/>
          <p:nvPr/>
        </p:nvSpPr>
        <p:spPr>
          <a:xfrm>
            <a:off x="5209588" y="3731675"/>
            <a:ext cx="1772771" cy="943621"/>
          </a:xfrm>
          <a:prstGeom prst="ellipse">
            <a:avLst/>
          </a:prstGeom>
          <a:solidFill>
            <a:srgbClr val="C55A11"/>
          </a:solidFill>
          <a:ln w="31750" cap="flat" cmpd="sng" algn="ctr">
            <a:solidFill>
              <a:schemeClr val="bg1"/>
            </a:solidFill>
            <a:prstDash val="solid"/>
            <a:miter lim="800000"/>
          </a:ln>
          <a:effectLst>
            <a:outerShdw blurRad="63500" dist="101600" dir="2700000" algn="tl" rotWithShape="0">
              <a:prstClr val="black">
                <a:alpha val="55000"/>
              </a:prstClr>
            </a:outerShdw>
          </a:effectLst>
        </p:spPr>
        <p:txBody>
          <a:bodyPr rtlCol="0" anchor="ctr"/>
          <a:lstStyle/>
          <a:p>
            <a:pPr algn="ctr" defTabSz="348072">
              <a:defRPr/>
            </a:pPr>
            <a:r>
              <a:rPr lang="sk-SK" sz="5080" kern="0">
                <a:ln>
                  <a:solidFill>
                    <a:prstClr val="black"/>
                  </a:solidFill>
                </a:ln>
                <a:solidFill>
                  <a:srgbClr val="FFF6C5"/>
                </a:solidFill>
                <a:effectLst>
                  <a:outerShdw blurRad="50800" dist="38100" dir="2700000" algn="tl" rotWithShape="0">
                    <a:prstClr val="black">
                      <a:alpha val="40000"/>
                    </a:prstClr>
                  </a:outerShdw>
                </a:effectLst>
                <a:latin typeface="Balloon XBd BT" pitchFamily="66" charset="-18"/>
                <a:cs typeface="Arial" pitchFamily="34" charset="0"/>
              </a:rPr>
              <a:t>48</a:t>
            </a:r>
          </a:p>
        </p:txBody>
      </p:sp>
      <p:sp>
        <p:nvSpPr>
          <p:cNvPr id="24" name="Autor">
            <a:extLst>
              <a:ext uri="{FF2B5EF4-FFF2-40B4-BE49-F238E27FC236}">
                <a16:creationId xmlns:a16="http://schemas.microsoft.com/office/drawing/2014/main" id="{92BF2372-71E7-5B10-0A68-361A96BC3CEB}"/>
              </a:ext>
            </a:extLst>
          </p:cNvPr>
          <p:cNvSpPr txBox="1"/>
          <p:nvPr/>
        </p:nvSpPr>
        <p:spPr>
          <a:xfrm rot="21043979">
            <a:off x="8666690" y="3689282"/>
            <a:ext cx="2752364" cy="385490"/>
          </a:xfrm>
          <a:prstGeom prst="rect">
            <a:avLst/>
          </a:prstGeom>
          <a:solidFill>
            <a:srgbClr val="FEFDFC"/>
          </a:solidFill>
          <a:ln w="19050">
            <a:solidFill>
              <a:schemeClr val="accent2">
                <a:lumMod val="50000"/>
              </a:schemeClr>
            </a:solidFill>
          </a:ln>
        </p:spPr>
        <p:txBody>
          <a:bodyPr wrap="square" rtlCol="0" anchor="ctr">
            <a:spAutoFit/>
          </a:bodyPr>
          <a:lstStyle/>
          <a:p>
            <a:pPr algn="ctr" defTabSz="917805">
              <a:defRPr/>
            </a:pPr>
            <a:r>
              <a:rPr lang="sk-SK" sz="1905" b="1" i="1">
                <a:solidFill>
                  <a:srgbClr val="ED7D31">
                    <a:lumMod val="50000"/>
                  </a:srgbClr>
                </a:solidFill>
                <a:latin typeface="Tekton Pro" panose="020F0403020208020904" pitchFamily="34" charset="-18"/>
                <a:cs typeface="Arial" pitchFamily="34" charset="0"/>
              </a:rPr>
              <a:t>Steve Rumpler / Slovakia</a:t>
            </a:r>
          </a:p>
        </p:txBody>
      </p:sp>
    </p:spTree>
  </p:cSld>
  <p:clrMapOvr>
    <a:masterClrMapping/>
  </p:clrMapOvr>
  <mc:AlternateContent xmlns:mc="http://schemas.openxmlformats.org/markup-compatibility/2006" xmlns:p14="http://schemas.microsoft.com/office/powerpoint/2010/main">
    <mc:Choice Requires="p14">
      <p:transition spd="slow" p14:dur="2000" advClick="0" advTm="32000">
        <p:fade/>
        <p:sndAc>
          <p:stSnd loop="1">
            <p:snd r:embed="rId2" name="5 Stars - Esiai sidai.wav"/>
          </p:stSnd>
        </p:sndAc>
      </p:transition>
    </mc:Choice>
    <mc:Fallback xmlns="">
      <p:transition spd="slow" advClick="0" advTm="32000">
        <p:fade/>
        <p:sndAc>
          <p:stSnd loop="1">
            <p:snd r:embed="rId12" name="5 Stars - Esiai sidai.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400"/>
                                  </p:iterate>
                                  <p:childTnLst>
                                    <p:set>
                                      <p:cBhvr>
                                        <p:cTn id="6" dur="1" fill="hold">
                                          <p:stCondLst>
                                            <p:cond delay="0"/>
                                          </p:stCondLst>
                                        </p:cTn>
                                        <p:tgtEl>
                                          <p:spTgt spid="15"/>
                                        </p:tgtEl>
                                        <p:attrNameLst>
                                          <p:attrName>style.visibility</p:attrName>
                                        </p:attrNameLst>
                                      </p:cBhvr>
                                      <p:to>
                                        <p:strVal val="visible"/>
                                      </p:to>
                                    </p:set>
                                  </p:childTnLst>
                                </p:cTn>
                              </p:par>
                            </p:childTnLst>
                          </p:cTn>
                        </p:par>
                        <p:par>
                          <p:cTn id="7" fill="hold">
                            <p:stCondLst>
                              <p:cond delay="2901"/>
                            </p:stCondLst>
                            <p:childTnLst>
                              <p:par>
                                <p:cTn id="8" presetID="16" presetClass="entr" presetSubtype="21" fill="hold" nodeType="afterEffect">
                                  <p:stCondLst>
                                    <p:cond delay="250"/>
                                  </p:stCondLst>
                                  <p:childTnLst>
                                    <p:set>
                                      <p:cBhvr>
                                        <p:cTn id="9" dur="1" fill="hold">
                                          <p:stCondLst>
                                            <p:cond delay="0"/>
                                          </p:stCondLst>
                                        </p:cTn>
                                        <p:tgtEl>
                                          <p:spTgt spid="27"/>
                                        </p:tgtEl>
                                        <p:attrNameLst>
                                          <p:attrName>style.visibility</p:attrName>
                                        </p:attrNameLst>
                                      </p:cBhvr>
                                      <p:to>
                                        <p:strVal val="visible"/>
                                      </p:to>
                                    </p:set>
                                    <p:animEffect transition="in" filter="barn(inVertical)">
                                      <p:cBhvr>
                                        <p:cTn id="10" dur="1500"/>
                                        <p:tgtEl>
                                          <p:spTgt spid="27"/>
                                        </p:tgtEl>
                                      </p:cBhvr>
                                    </p:animEffect>
                                  </p:childTnLst>
                                </p:cTn>
                              </p:par>
                            </p:childTnLst>
                          </p:cTn>
                        </p:par>
                        <p:par>
                          <p:cTn id="11" fill="hold">
                            <p:stCondLst>
                              <p:cond delay="4651"/>
                            </p:stCondLst>
                            <p:childTnLst>
                              <p:par>
                                <p:cTn id="12" presetID="47" presetClass="entr" presetSubtype="0" fill="hold" nodeType="afterEffect">
                                  <p:stCondLst>
                                    <p:cond delay="500"/>
                                  </p:stCondLst>
                                  <p:childTnLst>
                                    <p:set>
                                      <p:cBhvr>
                                        <p:cTn id="13" dur="1" fill="hold">
                                          <p:stCondLst>
                                            <p:cond delay="0"/>
                                          </p:stCondLst>
                                        </p:cTn>
                                        <p:tgtEl>
                                          <p:spTgt spid="22"/>
                                        </p:tgtEl>
                                        <p:attrNameLst>
                                          <p:attrName>style.visibility</p:attrName>
                                        </p:attrNameLst>
                                      </p:cBhvr>
                                      <p:to>
                                        <p:strVal val="visible"/>
                                      </p:to>
                                    </p:set>
                                    <p:animEffect transition="in" filter="fade">
                                      <p:cBhvr>
                                        <p:cTn id="14" dur="1500"/>
                                        <p:tgtEl>
                                          <p:spTgt spid="22"/>
                                        </p:tgtEl>
                                      </p:cBhvr>
                                    </p:animEffect>
                                    <p:anim calcmode="lin" valueType="num">
                                      <p:cBhvr>
                                        <p:cTn id="15" dur="1500" fill="hold"/>
                                        <p:tgtEl>
                                          <p:spTgt spid="22"/>
                                        </p:tgtEl>
                                        <p:attrNameLst>
                                          <p:attrName>ppt_x</p:attrName>
                                        </p:attrNameLst>
                                      </p:cBhvr>
                                      <p:tavLst>
                                        <p:tav tm="0">
                                          <p:val>
                                            <p:strVal val="#ppt_x"/>
                                          </p:val>
                                        </p:tav>
                                        <p:tav tm="100000">
                                          <p:val>
                                            <p:strVal val="#ppt_x"/>
                                          </p:val>
                                        </p:tav>
                                      </p:tavLst>
                                    </p:anim>
                                    <p:anim calcmode="lin" valueType="num">
                                      <p:cBhvr>
                                        <p:cTn id="16" dur="1500" fill="hold"/>
                                        <p:tgtEl>
                                          <p:spTgt spid="22"/>
                                        </p:tgtEl>
                                        <p:attrNameLst>
                                          <p:attrName>ppt_y</p:attrName>
                                        </p:attrNameLst>
                                      </p:cBhvr>
                                      <p:tavLst>
                                        <p:tav tm="0">
                                          <p:val>
                                            <p:strVal val="#ppt_y-.1"/>
                                          </p:val>
                                        </p:tav>
                                        <p:tav tm="100000">
                                          <p:val>
                                            <p:strVal val="#ppt_y"/>
                                          </p:val>
                                        </p:tav>
                                      </p:tavLst>
                                    </p:anim>
                                  </p:childTnLst>
                                </p:cTn>
                              </p:par>
                            </p:childTnLst>
                          </p:cTn>
                        </p:par>
                        <p:par>
                          <p:cTn id="17" fill="hold">
                            <p:stCondLst>
                              <p:cond delay="6651"/>
                            </p:stCondLst>
                            <p:childTnLst>
                              <p:par>
                                <p:cTn id="18" presetID="22" presetClass="entr" presetSubtype="8"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wipe(left)">
                                      <p:cBhvr>
                                        <p:cTn id="20" dur="1500"/>
                                        <p:tgtEl>
                                          <p:spTgt spid="24"/>
                                        </p:tgtEl>
                                      </p:cBhvr>
                                    </p:animEffect>
                                  </p:childTnLst>
                                </p:cTn>
                              </p:par>
                            </p:childTnLst>
                          </p:cTn>
                        </p:par>
                        <p:par>
                          <p:cTn id="21" fill="hold">
                            <p:stCondLst>
                              <p:cond delay="8151"/>
                            </p:stCondLst>
                            <p:childTnLst>
                              <p:par>
                                <p:cTn id="22" presetID="21" presetClass="entr" presetSubtype="8" fill="hold" grpId="0" nodeType="after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wheel(8)">
                                      <p:cBhvr>
                                        <p:cTn id="24" dur="2000"/>
                                        <p:tgtEl>
                                          <p:spTgt spid="23"/>
                                        </p:tgtEl>
                                      </p:cBhvr>
                                    </p:animEffect>
                                  </p:childTnLst>
                                </p:cTn>
                              </p:par>
                            </p:childTnLst>
                          </p:cTn>
                        </p:par>
                        <p:par>
                          <p:cTn id="25" fill="hold">
                            <p:stCondLst>
                              <p:cond delay="10151"/>
                            </p:stCondLst>
                            <p:childTnLst>
                              <p:par>
                                <p:cTn id="26" presetID="10" presetClass="exit" presetSubtype="0" fill="hold" grpId="1" nodeType="afterEffect">
                                  <p:stCondLst>
                                    <p:cond delay="0"/>
                                  </p:stCondLst>
                                  <p:iterate type="lt">
                                    <p:tmPct val="0"/>
                                  </p:iterate>
                                  <p:childTnLst>
                                    <p:animEffect transition="out" filter="fade">
                                      <p:cBhvr>
                                        <p:cTn id="27" dur="1500"/>
                                        <p:tgtEl>
                                          <p:spTgt spid="15"/>
                                        </p:tgtEl>
                                      </p:cBhvr>
                                    </p:animEffect>
                                    <p:set>
                                      <p:cBhvr>
                                        <p:cTn id="28" dur="1" fill="hold">
                                          <p:stCondLst>
                                            <p:cond delay="1499"/>
                                          </p:stCondLst>
                                        </p:cTn>
                                        <p:tgtEl>
                                          <p:spTgt spid="15"/>
                                        </p:tgtEl>
                                        <p:attrNameLst>
                                          <p:attrName>style.visibility</p:attrName>
                                        </p:attrNameLst>
                                      </p:cBhvr>
                                      <p:to>
                                        <p:strVal val="hidden"/>
                                      </p:to>
                                    </p:set>
                                  </p:childTnLst>
                                </p:cTn>
                              </p:par>
                              <p:par>
                                <p:cTn id="29" presetID="10" presetClass="exit" presetSubtype="0" fill="hold" nodeType="withEffect">
                                  <p:stCondLst>
                                    <p:cond delay="0"/>
                                  </p:stCondLst>
                                  <p:childTnLst>
                                    <p:animEffect transition="out" filter="fade">
                                      <p:cBhvr>
                                        <p:cTn id="30" dur="1500"/>
                                        <p:tgtEl>
                                          <p:spTgt spid="27"/>
                                        </p:tgtEl>
                                      </p:cBhvr>
                                    </p:animEffect>
                                    <p:set>
                                      <p:cBhvr>
                                        <p:cTn id="31" dur="1" fill="hold">
                                          <p:stCondLst>
                                            <p:cond delay="1499"/>
                                          </p:stCondLst>
                                        </p:cTn>
                                        <p:tgtEl>
                                          <p:spTgt spid="27"/>
                                        </p:tgtEl>
                                        <p:attrNameLst>
                                          <p:attrName>style.visibility</p:attrName>
                                        </p:attrNameLst>
                                      </p:cBhvr>
                                      <p:to>
                                        <p:strVal val="hidden"/>
                                      </p:to>
                                    </p:set>
                                  </p:childTnLst>
                                </p:cTn>
                              </p:par>
                            </p:childTnLst>
                          </p:cTn>
                        </p:par>
                        <p:par>
                          <p:cTn id="32" fill="hold">
                            <p:stCondLst>
                              <p:cond delay="11651"/>
                            </p:stCondLst>
                            <p:childTnLst>
                              <p:par>
                                <p:cTn id="33" presetID="10" presetClass="entr" presetSubtype="0" fill="hold" grpId="1" nodeType="afterEffect">
                                  <p:stCondLst>
                                    <p:cond delay="0"/>
                                  </p:stCondLst>
                                  <p:iterate type="lt">
                                    <p:tmPct val="0"/>
                                  </p:iterate>
                                  <p:childTnLst>
                                    <p:set>
                                      <p:cBhvr>
                                        <p:cTn id="34" dur="1" fill="hold">
                                          <p:stCondLst>
                                            <p:cond delay="0"/>
                                          </p:stCondLst>
                                        </p:cTn>
                                        <p:tgtEl>
                                          <p:spTgt spid="17"/>
                                        </p:tgtEl>
                                        <p:attrNameLst>
                                          <p:attrName>style.visibility</p:attrName>
                                        </p:attrNameLst>
                                      </p:cBhvr>
                                      <p:to>
                                        <p:strVal val="visible"/>
                                      </p:to>
                                    </p:set>
                                    <p:animEffect transition="in" filter="fade">
                                      <p:cBhvr>
                                        <p:cTn id="35" dur="1000"/>
                                        <p:tgtEl>
                                          <p:spTgt spid="17"/>
                                        </p:tgtEl>
                                      </p:cBhvr>
                                    </p:animEffect>
                                  </p:childTnLst>
                                </p:cTn>
                              </p:par>
                            </p:childTnLst>
                          </p:cTn>
                        </p:par>
                        <p:par>
                          <p:cTn id="36" fill="hold">
                            <p:stCondLst>
                              <p:cond delay="12651"/>
                            </p:stCondLst>
                            <p:childTnLst>
                              <p:par>
                                <p:cTn id="37" presetID="16" presetClass="entr" presetSubtype="21" fill="hold" nodeType="afterEffect">
                                  <p:stCondLst>
                                    <p:cond delay="249"/>
                                  </p:stCondLst>
                                  <p:childTnLst>
                                    <p:set>
                                      <p:cBhvr>
                                        <p:cTn id="38" dur="1" fill="hold">
                                          <p:stCondLst>
                                            <p:cond delay="0"/>
                                          </p:stCondLst>
                                        </p:cTn>
                                        <p:tgtEl>
                                          <p:spTgt spid="33"/>
                                        </p:tgtEl>
                                        <p:attrNameLst>
                                          <p:attrName>style.visibility</p:attrName>
                                        </p:attrNameLst>
                                      </p:cBhvr>
                                      <p:to>
                                        <p:strVal val="visible"/>
                                      </p:to>
                                    </p:set>
                                    <p:animEffect transition="in" filter="barn(inVertical)">
                                      <p:cBhvr>
                                        <p:cTn id="39" dur="1500"/>
                                        <p:tgtEl>
                                          <p:spTgt spid="33"/>
                                        </p:tgtEl>
                                      </p:cBhvr>
                                    </p:animEffect>
                                  </p:childTnLst>
                                </p:cTn>
                              </p:par>
                              <p:par>
                                <p:cTn id="40" presetID="10" presetClass="exit" presetSubtype="0" fill="hold" grpId="0" nodeType="withEffect">
                                  <p:stCondLst>
                                    <p:cond delay="3049"/>
                                  </p:stCondLst>
                                  <p:iterate type="lt">
                                    <p:tmPct val="0"/>
                                  </p:iterate>
                                  <p:childTnLst>
                                    <p:animEffect transition="out" filter="fade">
                                      <p:cBhvr>
                                        <p:cTn id="41" dur="1000"/>
                                        <p:tgtEl>
                                          <p:spTgt spid="17"/>
                                        </p:tgtEl>
                                      </p:cBhvr>
                                    </p:animEffect>
                                    <p:set>
                                      <p:cBhvr>
                                        <p:cTn id="42" dur="1" fill="hold">
                                          <p:stCondLst>
                                            <p:cond delay="999"/>
                                          </p:stCondLst>
                                        </p:cTn>
                                        <p:tgtEl>
                                          <p:spTgt spid="17"/>
                                        </p:tgtEl>
                                        <p:attrNameLst>
                                          <p:attrName>style.visibility</p:attrName>
                                        </p:attrNameLst>
                                      </p:cBhvr>
                                      <p:to>
                                        <p:strVal val="hidden"/>
                                      </p:to>
                                    </p:set>
                                  </p:childTnLst>
                                </p:cTn>
                              </p:par>
                              <p:par>
                                <p:cTn id="43" presetID="10" presetClass="exit" presetSubtype="0" fill="hold" nodeType="withEffect">
                                  <p:stCondLst>
                                    <p:cond delay="3000"/>
                                  </p:stCondLst>
                                  <p:childTnLst>
                                    <p:animEffect transition="out" filter="fade">
                                      <p:cBhvr>
                                        <p:cTn id="44" dur="1000"/>
                                        <p:tgtEl>
                                          <p:spTgt spid="33"/>
                                        </p:tgtEl>
                                      </p:cBhvr>
                                    </p:animEffect>
                                    <p:set>
                                      <p:cBhvr>
                                        <p:cTn id="45" dur="1" fill="hold">
                                          <p:stCondLst>
                                            <p:cond delay="999"/>
                                          </p:stCondLst>
                                        </p:cTn>
                                        <p:tgtEl>
                                          <p:spTgt spid="33"/>
                                        </p:tgtEl>
                                        <p:attrNameLst>
                                          <p:attrName>style.visibility</p:attrName>
                                        </p:attrNameLst>
                                      </p:cBhvr>
                                      <p:to>
                                        <p:strVal val="hidden"/>
                                      </p:to>
                                    </p:set>
                                  </p:childTnLst>
                                </p:cTn>
                              </p:par>
                            </p:childTnLst>
                          </p:cTn>
                        </p:par>
                        <p:par>
                          <p:cTn id="46" fill="hold">
                            <p:stCondLst>
                              <p:cond delay="16700"/>
                            </p:stCondLst>
                            <p:childTnLst>
                              <p:par>
                                <p:cTn id="47" presetID="10" presetClass="entr" presetSubtype="0" fill="hold" grpId="0" nodeType="afterEffect">
                                  <p:stCondLst>
                                    <p:cond delay="0"/>
                                  </p:stCondLst>
                                  <p:iterate type="lt">
                                    <p:tmPct val="0"/>
                                  </p:iterate>
                                  <p:childTnLst>
                                    <p:set>
                                      <p:cBhvr>
                                        <p:cTn id="48" dur="1" fill="hold">
                                          <p:stCondLst>
                                            <p:cond delay="0"/>
                                          </p:stCondLst>
                                        </p:cTn>
                                        <p:tgtEl>
                                          <p:spTgt spid="19"/>
                                        </p:tgtEl>
                                        <p:attrNameLst>
                                          <p:attrName>style.visibility</p:attrName>
                                        </p:attrNameLst>
                                      </p:cBhvr>
                                      <p:to>
                                        <p:strVal val="visible"/>
                                      </p:to>
                                    </p:set>
                                    <p:animEffect transition="in" filter="fade">
                                      <p:cBhvr>
                                        <p:cTn id="49" dur="1000"/>
                                        <p:tgtEl>
                                          <p:spTgt spid="19"/>
                                        </p:tgtEl>
                                      </p:cBhvr>
                                    </p:animEffect>
                                  </p:childTnLst>
                                </p:cTn>
                              </p:par>
                            </p:childTnLst>
                          </p:cTn>
                        </p:par>
                        <p:par>
                          <p:cTn id="50" fill="hold">
                            <p:stCondLst>
                              <p:cond delay="17700"/>
                            </p:stCondLst>
                            <p:childTnLst>
                              <p:par>
                                <p:cTn id="51" presetID="16" presetClass="entr" presetSubtype="21" fill="hold" nodeType="afterEffect">
                                  <p:stCondLst>
                                    <p:cond delay="249"/>
                                  </p:stCondLst>
                                  <p:childTnLst>
                                    <p:set>
                                      <p:cBhvr>
                                        <p:cTn id="52" dur="1" fill="hold">
                                          <p:stCondLst>
                                            <p:cond delay="0"/>
                                          </p:stCondLst>
                                        </p:cTn>
                                        <p:tgtEl>
                                          <p:spTgt spid="31"/>
                                        </p:tgtEl>
                                        <p:attrNameLst>
                                          <p:attrName>style.visibility</p:attrName>
                                        </p:attrNameLst>
                                      </p:cBhvr>
                                      <p:to>
                                        <p:strVal val="visible"/>
                                      </p:to>
                                    </p:set>
                                    <p:animEffect transition="in" filter="barn(inVertical)">
                                      <p:cBhvr>
                                        <p:cTn id="53" dur="1500"/>
                                        <p:tgtEl>
                                          <p:spTgt spid="31"/>
                                        </p:tgtEl>
                                      </p:cBhvr>
                                    </p:animEffect>
                                  </p:childTnLst>
                                </p:cTn>
                              </p:par>
                              <p:par>
                                <p:cTn id="54" presetID="10" presetClass="exit" presetSubtype="0" fill="hold" grpId="1" nodeType="withEffect">
                                  <p:stCondLst>
                                    <p:cond delay="3000"/>
                                  </p:stCondLst>
                                  <p:iterate type="lt">
                                    <p:tmPct val="0"/>
                                  </p:iterate>
                                  <p:childTnLst>
                                    <p:animEffect transition="out" filter="fade">
                                      <p:cBhvr>
                                        <p:cTn id="55" dur="1000"/>
                                        <p:tgtEl>
                                          <p:spTgt spid="19"/>
                                        </p:tgtEl>
                                      </p:cBhvr>
                                    </p:animEffect>
                                    <p:set>
                                      <p:cBhvr>
                                        <p:cTn id="56" dur="1" fill="hold">
                                          <p:stCondLst>
                                            <p:cond delay="999"/>
                                          </p:stCondLst>
                                        </p:cTn>
                                        <p:tgtEl>
                                          <p:spTgt spid="19"/>
                                        </p:tgtEl>
                                        <p:attrNameLst>
                                          <p:attrName>style.visibility</p:attrName>
                                        </p:attrNameLst>
                                      </p:cBhvr>
                                      <p:to>
                                        <p:strVal val="hidden"/>
                                      </p:to>
                                    </p:set>
                                  </p:childTnLst>
                                </p:cTn>
                              </p:par>
                              <p:par>
                                <p:cTn id="57" presetID="10" presetClass="exit" presetSubtype="0" fill="hold" nodeType="withEffect">
                                  <p:stCondLst>
                                    <p:cond delay="3000"/>
                                  </p:stCondLst>
                                  <p:childTnLst>
                                    <p:animEffect transition="out" filter="fade">
                                      <p:cBhvr>
                                        <p:cTn id="58" dur="1000"/>
                                        <p:tgtEl>
                                          <p:spTgt spid="31"/>
                                        </p:tgtEl>
                                      </p:cBhvr>
                                    </p:animEffect>
                                    <p:set>
                                      <p:cBhvr>
                                        <p:cTn id="59" dur="1" fill="hold">
                                          <p:stCondLst>
                                            <p:cond delay="999"/>
                                          </p:stCondLst>
                                        </p:cTn>
                                        <p:tgtEl>
                                          <p:spTgt spid="31"/>
                                        </p:tgtEl>
                                        <p:attrNameLst>
                                          <p:attrName>style.visibility</p:attrName>
                                        </p:attrNameLst>
                                      </p:cBhvr>
                                      <p:to>
                                        <p:strVal val="hidden"/>
                                      </p:to>
                                    </p:set>
                                  </p:childTnLst>
                                </p:cTn>
                              </p:par>
                              <p:par>
                                <p:cTn id="60" presetID="10" presetClass="exit" presetSubtype="0" fill="hold" grpId="1" nodeType="withEffect">
                                  <p:stCondLst>
                                    <p:cond delay="3000"/>
                                  </p:stCondLst>
                                  <p:childTnLst>
                                    <p:animEffect transition="out" filter="fade">
                                      <p:cBhvr>
                                        <p:cTn id="61" dur="1000"/>
                                        <p:tgtEl>
                                          <p:spTgt spid="23"/>
                                        </p:tgtEl>
                                      </p:cBhvr>
                                    </p:animEffect>
                                    <p:set>
                                      <p:cBhvr>
                                        <p:cTn id="62" dur="1" fill="hold">
                                          <p:stCondLst>
                                            <p:cond delay="999"/>
                                          </p:stCondLst>
                                        </p:cTn>
                                        <p:tgtEl>
                                          <p:spTgt spid="23"/>
                                        </p:tgtEl>
                                        <p:attrNameLst>
                                          <p:attrName>style.visibility</p:attrName>
                                        </p:attrNameLst>
                                      </p:cBhvr>
                                      <p:to>
                                        <p:strVal val="hidden"/>
                                      </p:to>
                                    </p:set>
                                  </p:childTnLst>
                                </p:cTn>
                              </p:par>
                            </p:childTnLst>
                          </p:cTn>
                        </p:par>
                        <p:par>
                          <p:cTn id="63" fill="hold">
                            <p:stCondLst>
                              <p:cond delay="21700"/>
                            </p:stCondLst>
                            <p:childTnLst>
                              <p:par>
                                <p:cTn id="64" presetID="42" presetClass="path" presetSubtype="0" accel="50000" decel="50000" fill="hold" nodeType="afterEffect">
                                  <p:stCondLst>
                                    <p:cond delay="500"/>
                                  </p:stCondLst>
                                  <p:childTnLst>
                                    <p:animMotion origin="layout" path="M -7.39975E-7 3.12102E-6 L 1.93248 -0.64234 " pathEditMode="relative" rAng="0" ptsTypes="AA">
                                      <p:cBhvr>
                                        <p:cTn id="65" dur="3500" fill="hold"/>
                                        <p:tgtEl>
                                          <p:spTgt spid="21"/>
                                        </p:tgtEl>
                                        <p:attrNameLst>
                                          <p:attrName>ppt_x</p:attrName>
                                          <p:attrName>ppt_y</p:attrName>
                                        </p:attrNameLst>
                                      </p:cBhvr>
                                      <p:rCtr x="96624" y="-32117"/>
                                    </p:animMotion>
                                  </p:childTnLst>
                                </p:cTn>
                              </p:par>
                              <p:par>
                                <p:cTn id="66" presetID="10" presetClass="exit" presetSubtype="0" fill="hold" nodeType="withEffect">
                                  <p:stCondLst>
                                    <p:cond delay="500"/>
                                  </p:stCondLst>
                                  <p:childTnLst>
                                    <p:animEffect transition="out" filter="fade">
                                      <p:cBhvr>
                                        <p:cTn id="67" dur="3500"/>
                                        <p:tgtEl>
                                          <p:spTgt spid="21"/>
                                        </p:tgtEl>
                                      </p:cBhvr>
                                    </p:animEffect>
                                    <p:set>
                                      <p:cBhvr>
                                        <p:cTn id="68" dur="1" fill="hold">
                                          <p:stCondLst>
                                            <p:cond delay="3499"/>
                                          </p:stCondLst>
                                        </p:cTn>
                                        <p:tgtEl>
                                          <p:spTgt spid="21"/>
                                        </p:tgtEl>
                                        <p:attrNameLst>
                                          <p:attrName>style.visibility</p:attrName>
                                        </p:attrNameLst>
                                      </p:cBhvr>
                                      <p:to>
                                        <p:strVal val="hidden"/>
                                      </p:to>
                                    </p:set>
                                  </p:childTnLst>
                                </p:cTn>
                              </p:par>
                              <p:par>
                                <p:cTn id="69" presetID="53" presetClass="exit" presetSubtype="32" fill="hold" nodeType="withEffect">
                                  <p:stCondLst>
                                    <p:cond delay="500"/>
                                  </p:stCondLst>
                                  <p:childTnLst>
                                    <p:anim calcmode="lin" valueType="num">
                                      <p:cBhvr>
                                        <p:cTn id="70" dur="3500"/>
                                        <p:tgtEl>
                                          <p:spTgt spid="21"/>
                                        </p:tgtEl>
                                        <p:attrNameLst>
                                          <p:attrName>ppt_w</p:attrName>
                                        </p:attrNameLst>
                                      </p:cBhvr>
                                      <p:tavLst>
                                        <p:tav tm="0">
                                          <p:val>
                                            <p:strVal val="ppt_w"/>
                                          </p:val>
                                        </p:tav>
                                        <p:tav tm="100000">
                                          <p:val>
                                            <p:fltVal val="0"/>
                                          </p:val>
                                        </p:tav>
                                      </p:tavLst>
                                    </p:anim>
                                    <p:anim calcmode="lin" valueType="num">
                                      <p:cBhvr>
                                        <p:cTn id="71" dur="3500"/>
                                        <p:tgtEl>
                                          <p:spTgt spid="21"/>
                                        </p:tgtEl>
                                        <p:attrNameLst>
                                          <p:attrName>ppt_h</p:attrName>
                                        </p:attrNameLst>
                                      </p:cBhvr>
                                      <p:tavLst>
                                        <p:tav tm="0">
                                          <p:val>
                                            <p:strVal val="ppt_h"/>
                                          </p:val>
                                        </p:tav>
                                        <p:tav tm="100000">
                                          <p:val>
                                            <p:fltVal val="0"/>
                                          </p:val>
                                        </p:tav>
                                      </p:tavLst>
                                    </p:anim>
                                    <p:animEffect transition="out" filter="fade">
                                      <p:cBhvr>
                                        <p:cTn id="72" dur="3500"/>
                                        <p:tgtEl>
                                          <p:spTgt spid="21"/>
                                        </p:tgtEl>
                                      </p:cBhvr>
                                    </p:animEffect>
                                    <p:set>
                                      <p:cBhvr>
                                        <p:cTn id="73" dur="1" fill="hold">
                                          <p:stCondLst>
                                            <p:cond delay="3499"/>
                                          </p:stCondLst>
                                        </p:cTn>
                                        <p:tgtEl>
                                          <p:spTgt spid="21"/>
                                        </p:tgtEl>
                                        <p:attrNameLst>
                                          <p:attrName>style.visibility</p:attrName>
                                        </p:attrNameLst>
                                      </p:cBhvr>
                                      <p:to>
                                        <p:strVal val="hidden"/>
                                      </p:to>
                                    </p:set>
                                  </p:childTnLst>
                                </p:cTn>
                              </p:par>
                              <p:par>
                                <p:cTn id="74" presetID="10" presetClass="exit" presetSubtype="0" fill="hold" nodeType="withEffect">
                                  <p:stCondLst>
                                    <p:cond delay="1000"/>
                                  </p:stCondLst>
                                  <p:childTnLst>
                                    <p:animEffect transition="out" filter="fade">
                                      <p:cBhvr>
                                        <p:cTn id="75" dur="1500"/>
                                        <p:tgtEl>
                                          <p:spTgt spid="22"/>
                                        </p:tgtEl>
                                      </p:cBhvr>
                                    </p:animEffect>
                                    <p:set>
                                      <p:cBhvr>
                                        <p:cTn id="76" dur="1" fill="hold">
                                          <p:stCondLst>
                                            <p:cond delay="1499"/>
                                          </p:stCondLst>
                                        </p:cTn>
                                        <p:tgtEl>
                                          <p:spTgt spid="22"/>
                                        </p:tgtEl>
                                        <p:attrNameLst>
                                          <p:attrName>style.visibility</p:attrName>
                                        </p:attrNameLst>
                                      </p:cBhvr>
                                      <p:to>
                                        <p:strVal val="hidden"/>
                                      </p:to>
                                    </p:set>
                                  </p:childTnLst>
                                </p:cTn>
                              </p:par>
                              <p:par>
                                <p:cTn id="77" presetID="10" presetClass="exit" presetSubtype="0" fill="hold" grpId="1" nodeType="withEffect">
                                  <p:stCondLst>
                                    <p:cond delay="1000"/>
                                  </p:stCondLst>
                                  <p:childTnLst>
                                    <p:animEffect transition="out" filter="fade">
                                      <p:cBhvr>
                                        <p:cTn id="78" dur="1500"/>
                                        <p:tgtEl>
                                          <p:spTgt spid="24"/>
                                        </p:tgtEl>
                                      </p:cBhvr>
                                    </p:animEffect>
                                    <p:set>
                                      <p:cBhvr>
                                        <p:cTn id="79" dur="1" fill="hold">
                                          <p:stCondLst>
                                            <p:cond delay="1499"/>
                                          </p:stCondLst>
                                        </p:cTn>
                                        <p:tgtEl>
                                          <p:spTgt spid="24"/>
                                        </p:tgtEl>
                                        <p:attrNameLst>
                                          <p:attrName>style.visibility</p:attrName>
                                        </p:attrNameLst>
                                      </p:cBhvr>
                                      <p:to>
                                        <p:strVal val="hidden"/>
                                      </p:to>
                                    </p:set>
                                  </p:childTnLst>
                                </p:cTn>
                              </p:par>
                              <p:par>
                                <p:cTn id="80" presetID="17" presetClass="exit" presetSubtype="1" fill="hold" nodeType="withEffect">
                                  <p:stCondLst>
                                    <p:cond delay="2500"/>
                                  </p:stCondLst>
                                  <p:childTnLst>
                                    <p:anim calcmode="lin" valueType="num">
                                      <p:cBhvr>
                                        <p:cTn id="81" dur="3000"/>
                                        <p:tgtEl>
                                          <p:spTgt spid="13"/>
                                        </p:tgtEl>
                                        <p:attrNameLst>
                                          <p:attrName>ppt_x</p:attrName>
                                        </p:attrNameLst>
                                      </p:cBhvr>
                                      <p:tavLst>
                                        <p:tav tm="0">
                                          <p:val>
                                            <p:strVal val="ppt_x"/>
                                          </p:val>
                                        </p:tav>
                                        <p:tav tm="100000">
                                          <p:val>
                                            <p:strVal val="ppt_x"/>
                                          </p:val>
                                        </p:tav>
                                      </p:tavLst>
                                    </p:anim>
                                    <p:anim calcmode="lin" valueType="num">
                                      <p:cBhvr>
                                        <p:cTn id="82" dur="3000"/>
                                        <p:tgtEl>
                                          <p:spTgt spid="13"/>
                                        </p:tgtEl>
                                        <p:attrNameLst>
                                          <p:attrName>ppt_y</p:attrName>
                                        </p:attrNameLst>
                                      </p:cBhvr>
                                      <p:tavLst>
                                        <p:tav tm="0">
                                          <p:val>
                                            <p:strVal val="ppt_y"/>
                                          </p:val>
                                        </p:tav>
                                        <p:tav tm="100000">
                                          <p:val>
                                            <p:strVal val="ppt_y-ppt_h/2"/>
                                          </p:val>
                                        </p:tav>
                                      </p:tavLst>
                                    </p:anim>
                                    <p:anim calcmode="lin" valueType="num">
                                      <p:cBhvr>
                                        <p:cTn id="83" dur="3000"/>
                                        <p:tgtEl>
                                          <p:spTgt spid="13"/>
                                        </p:tgtEl>
                                        <p:attrNameLst>
                                          <p:attrName>ppt_w</p:attrName>
                                        </p:attrNameLst>
                                      </p:cBhvr>
                                      <p:tavLst>
                                        <p:tav tm="0">
                                          <p:val>
                                            <p:strVal val="ppt_w"/>
                                          </p:val>
                                        </p:tav>
                                        <p:tav tm="100000">
                                          <p:val>
                                            <p:strVal val="ppt_w"/>
                                          </p:val>
                                        </p:tav>
                                      </p:tavLst>
                                    </p:anim>
                                    <p:anim calcmode="lin" valueType="num">
                                      <p:cBhvr>
                                        <p:cTn id="84" dur="3000"/>
                                        <p:tgtEl>
                                          <p:spTgt spid="13"/>
                                        </p:tgtEl>
                                        <p:attrNameLst>
                                          <p:attrName>ppt_h</p:attrName>
                                        </p:attrNameLst>
                                      </p:cBhvr>
                                      <p:tavLst>
                                        <p:tav tm="0">
                                          <p:val>
                                            <p:strVal val="ppt_h"/>
                                          </p:val>
                                        </p:tav>
                                        <p:tav tm="100000">
                                          <p:val>
                                            <p:fltVal val="0"/>
                                          </p:val>
                                        </p:tav>
                                      </p:tavLst>
                                    </p:anim>
                                    <p:set>
                                      <p:cBhvr>
                                        <p:cTn id="85" dur="1" fill="hold">
                                          <p:stCondLst>
                                            <p:cond delay="2999"/>
                                          </p:stCondLst>
                                        </p:cTn>
                                        <p:tgtEl>
                                          <p:spTgt spid="13"/>
                                        </p:tgtEl>
                                        <p:attrNameLst>
                                          <p:attrName>style.visibility</p:attrName>
                                        </p:attrNameLst>
                                      </p:cBhvr>
                                      <p:to>
                                        <p:strVal val="hidden"/>
                                      </p:to>
                                    </p:set>
                                  </p:childTnLst>
                                </p:cTn>
                              </p:par>
                            </p:childTnLst>
                          </p:cTn>
                        </p:par>
                        <p:par>
                          <p:cTn id="86" fill="hold">
                            <p:stCondLst>
                              <p:cond delay="27200"/>
                            </p:stCondLst>
                            <p:childTnLst>
                              <p:par>
                                <p:cTn id="87" presetID="53" presetClass="entr" presetSubtype="528" fill="hold" nodeType="afterEffect">
                                  <p:stCondLst>
                                    <p:cond delay="0"/>
                                  </p:stCondLst>
                                  <p:childTnLst>
                                    <p:set>
                                      <p:cBhvr>
                                        <p:cTn id="88" dur="1" fill="hold">
                                          <p:stCondLst>
                                            <p:cond delay="0"/>
                                          </p:stCondLst>
                                        </p:cTn>
                                        <p:tgtEl>
                                          <p:spTgt spid="6"/>
                                        </p:tgtEl>
                                        <p:attrNameLst>
                                          <p:attrName>style.visibility</p:attrName>
                                        </p:attrNameLst>
                                      </p:cBhvr>
                                      <p:to>
                                        <p:strVal val="visible"/>
                                      </p:to>
                                    </p:set>
                                    <p:anim calcmode="lin" valueType="num">
                                      <p:cBhvr>
                                        <p:cTn id="89" dur="1500" fill="hold"/>
                                        <p:tgtEl>
                                          <p:spTgt spid="6"/>
                                        </p:tgtEl>
                                        <p:attrNameLst>
                                          <p:attrName>ppt_w</p:attrName>
                                        </p:attrNameLst>
                                      </p:cBhvr>
                                      <p:tavLst>
                                        <p:tav tm="0">
                                          <p:val>
                                            <p:fltVal val="0"/>
                                          </p:val>
                                        </p:tav>
                                        <p:tav tm="100000">
                                          <p:val>
                                            <p:strVal val="#ppt_w"/>
                                          </p:val>
                                        </p:tav>
                                      </p:tavLst>
                                    </p:anim>
                                    <p:anim calcmode="lin" valueType="num">
                                      <p:cBhvr>
                                        <p:cTn id="90" dur="1500" fill="hold"/>
                                        <p:tgtEl>
                                          <p:spTgt spid="6"/>
                                        </p:tgtEl>
                                        <p:attrNameLst>
                                          <p:attrName>ppt_h</p:attrName>
                                        </p:attrNameLst>
                                      </p:cBhvr>
                                      <p:tavLst>
                                        <p:tav tm="0">
                                          <p:val>
                                            <p:fltVal val="0"/>
                                          </p:val>
                                        </p:tav>
                                        <p:tav tm="100000">
                                          <p:val>
                                            <p:strVal val="#ppt_h"/>
                                          </p:val>
                                        </p:tav>
                                      </p:tavLst>
                                    </p:anim>
                                    <p:animEffect transition="in" filter="fade">
                                      <p:cBhvr>
                                        <p:cTn id="91" dur="1500"/>
                                        <p:tgtEl>
                                          <p:spTgt spid="6"/>
                                        </p:tgtEl>
                                      </p:cBhvr>
                                    </p:animEffect>
                                    <p:anim calcmode="lin" valueType="num">
                                      <p:cBhvr>
                                        <p:cTn id="92" dur="1500" fill="hold"/>
                                        <p:tgtEl>
                                          <p:spTgt spid="6"/>
                                        </p:tgtEl>
                                        <p:attrNameLst>
                                          <p:attrName>ppt_x</p:attrName>
                                        </p:attrNameLst>
                                      </p:cBhvr>
                                      <p:tavLst>
                                        <p:tav tm="0">
                                          <p:val>
                                            <p:fltVal val="0.5"/>
                                          </p:val>
                                        </p:tav>
                                        <p:tav tm="100000">
                                          <p:val>
                                            <p:strVal val="#ppt_x"/>
                                          </p:val>
                                        </p:tav>
                                      </p:tavLst>
                                    </p:anim>
                                    <p:anim calcmode="lin" valueType="num">
                                      <p:cBhvr>
                                        <p:cTn id="93" dur="1500" fill="hold"/>
                                        <p:tgtEl>
                                          <p:spTgt spid="6"/>
                                        </p:tgtEl>
                                        <p:attrNameLst>
                                          <p:attrName>ppt_y</p:attrName>
                                        </p:attrNameLst>
                                      </p:cBhvr>
                                      <p:tavLst>
                                        <p:tav tm="0">
                                          <p:val>
                                            <p:fltVal val="0.5"/>
                                          </p:val>
                                        </p:tav>
                                        <p:tav tm="100000">
                                          <p:val>
                                            <p:strVal val="#ppt_y"/>
                                          </p:val>
                                        </p:tav>
                                      </p:tavLst>
                                    </p:anim>
                                  </p:childTnLst>
                                </p:cTn>
                              </p:par>
                              <p:par>
                                <p:cTn id="94" presetID="53" presetClass="entr" presetSubtype="528" fill="hold" nodeType="withEffect">
                                  <p:stCondLst>
                                    <p:cond delay="0"/>
                                  </p:stCondLst>
                                  <p:childTnLst>
                                    <p:set>
                                      <p:cBhvr>
                                        <p:cTn id="95" dur="1" fill="hold">
                                          <p:stCondLst>
                                            <p:cond delay="0"/>
                                          </p:stCondLst>
                                        </p:cTn>
                                        <p:tgtEl>
                                          <p:spTgt spid="9"/>
                                        </p:tgtEl>
                                        <p:attrNameLst>
                                          <p:attrName>style.visibility</p:attrName>
                                        </p:attrNameLst>
                                      </p:cBhvr>
                                      <p:to>
                                        <p:strVal val="visible"/>
                                      </p:to>
                                    </p:set>
                                    <p:anim calcmode="lin" valueType="num">
                                      <p:cBhvr>
                                        <p:cTn id="96" dur="1500" fill="hold"/>
                                        <p:tgtEl>
                                          <p:spTgt spid="9"/>
                                        </p:tgtEl>
                                        <p:attrNameLst>
                                          <p:attrName>ppt_w</p:attrName>
                                        </p:attrNameLst>
                                      </p:cBhvr>
                                      <p:tavLst>
                                        <p:tav tm="0">
                                          <p:val>
                                            <p:fltVal val="0"/>
                                          </p:val>
                                        </p:tav>
                                        <p:tav tm="100000">
                                          <p:val>
                                            <p:strVal val="#ppt_w"/>
                                          </p:val>
                                        </p:tav>
                                      </p:tavLst>
                                    </p:anim>
                                    <p:anim calcmode="lin" valueType="num">
                                      <p:cBhvr>
                                        <p:cTn id="97" dur="1500" fill="hold"/>
                                        <p:tgtEl>
                                          <p:spTgt spid="9"/>
                                        </p:tgtEl>
                                        <p:attrNameLst>
                                          <p:attrName>ppt_h</p:attrName>
                                        </p:attrNameLst>
                                      </p:cBhvr>
                                      <p:tavLst>
                                        <p:tav tm="0">
                                          <p:val>
                                            <p:fltVal val="0"/>
                                          </p:val>
                                        </p:tav>
                                        <p:tav tm="100000">
                                          <p:val>
                                            <p:strVal val="#ppt_h"/>
                                          </p:val>
                                        </p:tav>
                                      </p:tavLst>
                                    </p:anim>
                                    <p:animEffect transition="in" filter="fade">
                                      <p:cBhvr>
                                        <p:cTn id="98" dur="1500"/>
                                        <p:tgtEl>
                                          <p:spTgt spid="9"/>
                                        </p:tgtEl>
                                      </p:cBhvr>
                                    </p:animEffect>
                                    <p:anim calcmode="lin" valueType="num">
                                      <p:cBhvr>
                                        <p:cTn id="99" dur="1500" fill="hold"/>
                                        <p:tgtEl>
                                          <p:spTgt spid="9"/>
                                        </p:tgtEl>
                                        <p:attrNameLst>
                                          <p:attrName>ppt_x</p:attrName>
                                        </p:attrNameLst>
                                      </p:cBhvr>
                                      <p:tavLst>
                                        <p:tav tm="0">
                                          <p:val>
                                            <p:fltVal val="0.5"/>
                                          </p:val>
                                        </p:tav>
                                        <p:tav tm="100000">
                                          <p:val>
                                            <p:strVal val="#ppt_x"/>
                                          </p:val>
                                        </p:tav>
                                      </p:tavLst>
                                    </p:anim>
                                    <p:anim calcmode="lin" valueType="num">
                                      <p:cBhvr>
                                        <p:cTn id="100" dur="1500" fill="hold"/>
                                        <p:tgtEl>
                                          <p:spTgt spid="9"/>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5" grpId="1"/>
      <p:bldP spid="17" grpId="0"/>
      <p:bldP spid="17" grpId="1"/>
      <p:bldP spid="19" grpId="0"/>
      <p:bldP spid="19" grpId="1"/>
      <p:bldP spid="23" grpId="0" animBg="1"/>
      <p:bldP spid="23" grpId="1" animBg="1"/>
      <p:bldP spid="24" grpId="0" animBg="1"/>
      <p:bldP spid="24"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Skupina 21">
            <a:extLst>
              <a:ext uri="{FF2B5EF4-FFF2-40B4-BE49-F238E27FC236}">
                <a16:creationId xmlns:a16="http://schemas.microsoft.com/office/drawing/2014/main" id="{D00639A2-0AFA-2013-DA1A-725F5170C7C7}"/>
              </a:ext>
            </a:extLst>
          </p:cNvPr>
          <p:cNvGrpSpPr>
            <a:grpSpLocks noChangeAspect="1"/>
          </p:cNvGrpSpPr>
          <p:nvPr/>
        </p:nvGrpSpPr>
        <p:grpSpPr>
          <a:xfrm>
            <a:off x="-5457325" y="-3116125"/>
            <a:ext cx="5016287" cy="2857379"/>
            <a:chOff x="-5155200" y="-2916000"/>
            <a:chExt cx="5119200" cy="2916000"/>
          </a:xfrm>
        </p:grpSpPr>
        <p:sp>
          <p:nvSpPr>
            <p:cNvPr id="3" name="Ovál 4">
              <a:extLst>
                <a:ext uri="{FF2B5EF4-FFF2-40B4-BE49-F238E27FC236}">
                  <a16:creationId xmlns:a16="http://schemas.microsoft.com/office/drawing/2014/main" id="{8A91335C-F52F-E309-BA75-D2C1D0885D36}"/>
                </a:ext>
              </a:extLst>
            </p:cNvPr>
            <p:cNvSpPr>
              <a:spLocks noChangeAspect="1"/>
            </p:cNvSpPr>
            <p:nvPr/>
          </p:nvSpPr>
          <p:spPr>
            <a:xfrm>
              <a:off x="-5120002" y="-2916000"/>
              <a:ext cx="5052442" cy="2916000"/>
            </a:xfrm>
            <a:prstGeom prst="ellipse">
              <a:avLst/>
            </a:prstGeom>
            <a:noFill/>
            <a:ln w="381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7805"/>
              <a:endParaRPr lang="sk-SK" sz="997">
                <a:solidFill>
                  <a:prstClr val="white"/>
                </a:solidFill>
                <a:latin typeface="Arial" panose="020B0604020202020204" pitchFamily="34" charset="0"/>
              </a:endParaRPr>
            </a:p>
          </p:txBody>
        </p:sp>
        <p:pic>
          <p:nvPicPr>
            <p:cNvPr id="18" name="Foto 4b">
              <a:extLst>
                <a:ext uri="{FF2B5EF4-FFF2-40B4-BE49-F238E27FC236}">
                  <a16:creationId xmlns:a16="http://schemas.microsoft.com/office/drawing/2014/main" id="{CF71646F-0370-1601-4220-D76632839B6D}"/>
                </a:ext>
              </a:extLst>
            </p:cNvPr>
            <p:cNvPicPr>
              <a:picLocks noChangeAspect="1"/>
            </p:cNvPicPr>
            <p:nvPr/>
          </p:nvPicPr>
          <p:blipFill>
            <a:blip r:embed="rId2">
              <a:extLst>
                <a:ext uri="{28A0092B-C50C-407E-A947-70E740481C1C}">
                  <a14:useLocalDpi xmlns:a14="http://schemas.microsoft.com/office/drawing/2010/main" val="0"/>
                </a:ext>
              </a:extLst>
            </a:blip>
            <a:srcRect t="368" b="368"/>
            <a:stretch/>
          </p:blipFill>
          <p:spPr>
            <a:xfrm>
              <a:off x="-5155200" y="-2898000"/>
              <a:ext cx="5119200" cy="2879549"/>
            </a:xfrm>
            <a:prstGeom prst="ellipse">
              <a:avLst/>
            </a:prstGeom>
            <a:ln>
              <a:noFill/>
            </a:ln>
            <a:effectLst>
              <a:softEdge rad="152400"/>
            </a:effectLst>
          </p:spPr>
        </p:pic>
      </p:grpSp>
      <p:grpSp>
        <p:nvGrpSpPr>
          <p:cNvPr id="21" name="Skupina 20">
            <a:extLst>
              <a:ext uri="{FF2B5EF4-FFF2-40B4-BE49-F238E27FC236}">
                <a16:creationId xmlns:a16="http://schemas.microsoft.com/office/drawing/2014/main" id="{FE38CDB0-5919-7E48-ECCA-B10CD2C2A45B}"/>
              </a:ext>
            </a:extLst>
          </p:cNvPr>
          <p:cNvGrpSpPr>
            <a:grpSpLocks noChangeAspect="1"/>
          </p:cNvGrpSpPr>
          <p:nvPr/>
        </p:nvGrpSpPr>
        <p:grpSpPr>
          <a:xfrm>
            <a:off x="10818782" y="-3052451"/>
            <a:ext cx="5016286" cy="2857379"/>
            <a:chOff x="12193200" y="-2898000"/>
            <a:chExt cx="5119200" cy="2916000"/>
          </a:xfrm>
        </p:grpSpPr>
        <p:sp>
          <p:nvSpPr>
            <p:cNvPr id="6" name="Ovál 3">
              <a:extLst>
                <a:ext uri="{FF2B5EF4-FFF2-40B4-BE49-F238E27FC236}">
                  <a16:creationId xmlns:a16="http://schemas.microsoft.com/office/drawing/2014/main" id="{54878165-4FAE-F1A2-CE42-0046AAB0BFF5}"/>
                </a:ext>
              </a:extLst>
            </p:cNvPr>
            <p:cNvSpPr>
              <a:spLocks noChangeAspect="1"/>
            </p:cNvSpPr>
            <p:nvPr/>
          </p:nvSpPr>
          <p:spPr>
            <a:xfrm>
              <a:off x="12225778" y="-2898000"/>
              <a:ext cx="5052442" cy="2916000"/>
            </a:xfrm>
            <a:prstGeom prst="ellipse">
              <a:avLst/>
            </a:prstGeom>
            <a:noFill/>
            <a:ln w="381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7805"/>
              <a:endParaRPr lang="sk-SK" sz="997">
                <a:solidFill>
                  <a:prstClr val="white"/>
                </a:solidFill>
                <a:latin typeface="Arial" panose="020B0604020202020204" pitchFamily="34" charset="0"/>
              </a:endParaRPr>
            </a:p>
          </p:txBody>
        </p:sp>
        <p:pic>
          <p:nvPicPr>
            <p:cNvPr id="17" name="Foto 3b">
              <a:extLst>
                <a:ext uri="{FF2B5EF4-FFF2-40B4-BE49-F238E27FC236}">
                  <a16:creationId xmlns:a16="http://schemas.microsoft.com/office/drawing/2014/main" id="{A01280CC-DEC8-95BD-DE5A-715933C9D3BD}"/>
                </a:ext>
              </a:extLst>
            </p:cNvPr>
            <p:cNvPicPr>
              <a:picLocks noChangeAspect="1"/>
            </p:cNvPicPr>
            <p:nvPr/>
          </p:nvPicPr>
          <p:blipFill>
            <a:blip r:embed="rId3">
              <a:extLst>
                <a:ext uri="{28A0092B-C50C-407E-A947-70E740481C1C}">
                  <a14:useLocalDpi xmlns:a14="http://schemas.microsoft.com/office/drawing/2010/main" val="0"/>
                </a:ext>
              </a:extLst>
            </a:blip>
            <a:srcRect t="368" b="368"/>
            <a:stretch/>
          </p:blipFill>
          <p:spPr>
            <a:xfrm>
              <a:off x="12193200" y="-2880000"/>
              <a:ext cx="5119200" cy="2879550"/>
            </a:xfrm>
            <a:prstGeom prst="ellipse">
              <a:avLst/>
            </a:prstGeom>
            <a:ln>
              <a:noFill/>
            </a:ln>
            <a:effectLst>
              <a:softEdge rad="152400"/>
            </a:effectLst>
          </p:spPr>
        </p:pic>
      </p:grpSp>
      <p:grpSp>
        <p:nvGrpSpPr>
          <p:cNvPr id="20" name="Skupina 19">
            <a:extLst>
              <a:ext uri="{FF2B5EF4-FFF2-40B4-BE49-F238E27FC236}">
                <a16:creationId xmlns:a16="http://schemas.microsoft.com/office/drawing/2014/main" id="{A0FFD510-29AE-6698-F822-5D626D30E7CC}"/>
              </a:ext>
            </a:extLst>
          </p:cNvPr>
          <p:cNvGrpSpPr>
            <a:grpSpLocks noChangeAspect="1"/>
          </p:cNvGrpSpPr>
          <p:nvPr/>
        </p:nvGrpSpPr>
        <p:grpSpPr>
          <a:xfrm>
            <a:off x="-5422835" y="6916487"/>
            <a:ext cx="5016287" cy="2857379"/>
            <a:chOff x="-5119200" y="6858000"/>
            <a:chExt cx="5119200" cy="2916000"/>
          </a:xfrm>
        </p:grpSpPr>
        <p:sp>
          <p:nvSpPr>
            <p:cNvPr id="9" name="Ovál 2">
              <a:extLst>
                <a:ext uri="{FF2B5EF4-FFF2-40B4-BE49-F238E27FC236}">
                  <a16:creationId xmlns:a16="http://schemas.microsoft.com/office/drawing/2014/main" id="{1114C6E5-2230-4E4A-390D-03AF12855D1D}"/>
                </a:ext>
              </a:extLst>
            </p:cNvPr>
            <p:cNvSpPr>
              <a:spLocks noChangeAspect="1"/>
            </p:cNvSpPr>
            <p:nvPr/>
          </p:nvSpPr>
          <p:spPr>
            <a:xfrm>
              <a:off x="-5086222" y="6858000"/>
              <a:ext cx="5052442" cy="2916000"/>
            </a:xfrm>
            <a:prstGeom prst="ellipse">
              <a:avLst/>
            </a:prstGeom>
            <a:noFill/>
            <a:ln w="381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7805"/>
              <a:endParaRPr lang="sk-SK" sz="997">
                <a:solidFill>
                  <a:prstClr val="white"/>
                </a:solidFill>
                <a:latin typeface="Arial" panose="020B0604020202020204" pitchFamily="34" charset="0"/>
              </a:endParaRPr>
            </a:p>
          </p:txBody>
        </p:sp>
        <p:pic>
          <p:nvPicPr>
            <p:cNvPr id="16" name="Foto 2b">
              <a:extLst>
                <a:ext uri="{FF2B5EF4-FFF2-40B4-BE49-F238E27FC236}">
                  <a16:creationId xmlns:a16="http://schemas.microsoft.com/office/drawing/2014/main" id="{7A4BE7C4-4C00-56F6-DD28-EDF59C51D5CC}"/>
                </a:ext>
              </a:extLst>
            </p:cNvPr>
            <p:cNvPicPr>
              <a:picLocks noChangeAspect="1"/>
            </p:cNvPicPr>
            <p:nvPr/>
          </p:nvPicPr>
          <p:blipFill>
            <a:blip r:embed="rId4">
              <a:extLst>
                <a:ext uri="{28A0092B-C50C-407E-A947-70E740481C1C}">
                  <a14:useLocalDpi xmlns:a14="http://schemas.microsoft.com/office/drawing/2010/main" val="0"/>
                </a:ext>
              </a:extLst>
            </a:blip>
            <a:srcRect t="368" b="368"/>
            <a:stretch/>
          </p:blipFill>
          <p:spPr>
            <a:xfrm>
              <a:off x="-5119200" y="6876000"/>
              <a:ext cx="5119200" cy="2879550"/>
            </a:xfrm>
            <a:prstGeom prst="ellipse">
              <a:avLst/>
            </a:prstGeom>
            <a:ln>
              <a:noFill/>
            </a:ln>
            <a:effectLst>
              <a:softEdge rad="152400"/>
            </a:effectLst>
          </p:spPr>
        </p:pic>
      </p:grpSp>
      <p:grpSp>
        <p:nvGrpSpPr>
          <p:cNvPr id="19" name="Skupina 18">
            <a:extLst>
              <a:ext uri="{FF2B5EF4-FFF2-40B4-BE49-F238E27FC236}">
                <a16:creationId xmlns:a16="http://schemas.microsoft.com/office/drawing/2014/main" id="{B7AE5E88-E521-6E0C-93E5-F491BC236690}"/>
              </a:ext>
            </a:extLst>
          </p:cNvPr>
          <p:cNvGrpSpPr>
            <a:grpSpLocks noChangeAspect="1"/>
          </p:cNvGrpSpPr>
          <p:nvPr/>
        </p:nvGrpSpPr>
        <p:grpSpPr>
          <a:xfrm>
            <a:off x="10752363" y="6898849"/>
            <a:ext cx="5016287" cy="2857379"/>
            <a:chOff x="12225600" y="6876000"/>
            <a:chExt cx="5119200" cy="2916000"/>
          </a:xfrm>
        </p:grpSpPr>
        <p:sp>
          <p:nvSpPr>
            <p:cNvPr id="12" name="Ovál 1">
              <a:extLst>
                <a:ext uri="{FF2B5EF4-FFF2-40B4-BE49-F238E27FC236}">
                  <a16:creationId xmlns:a16="http://schemas.microsoft.com/office/drawing/2014/main" id="{8D6F22FA-15A3-B459-6499-3097642B718F}"/>
                </a:ext>
              </a:extLst>
            </p:cNvPr>
            <p:cNvSpPr>
              <a:spLocks noChangeAspect="1"/>
            </p:cNvSpPr>
            <p:nvPr/>
          </p:nvSpPr>
          <p:spPr>
            <a:xfrm>
              <a:off x="12259556" y="6876000"/>
              <a:ext cx="5052442" cy="2916000"/>
            </a:xfrm>
            <a:prstGeom prst="ellipse">
              <a:avLst/>
            </a:prstGeom>
            <a:noFill/>
            <a:ln w="381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7805"/>
              <a:endParaRPr lang="sk-SK" sz="997">
                <a:solidFill>
                  <a:prstClr val="white"/>
                </a:solidFill>
                <a:latin typeface="Arial" panose="020B0604020202020204" pitchFamily="34" charset="0"/>
              </a:endParaRPr>
            </a:p>
          </p:txBody>
        </p:sp>
        <p:pic>
          <p:nvPicPr>
            <p:cNvPr id="15" name="Foto 1b">
              <a:extLst>
                <a:ext uri="{FF2B5EF4-FFF2-40B4-BE49-F238E27FC236}">
                  <a16:creationId xmlns:a16="http://schemas.microsoft.com/office/drawing/2014/main" id="{81A28F46-311F-BD2F-222F-328FB101A147}"/>
                </a:ext>
              </a:extLst>
            </p:cNvPr>
            <p:cNvPicPr>
              <a:picLocks noChangeAspect="1"/>
            </p:cNvPicPr>
            <p:nvPr/>
          </p:nvPicPr>
          <p:blipFill>
            <a:blip r:embed="rId5">
              <a:extLst>
                <a:ext uri="{28A0092B-C50C-407E-A947-70E740481C1C}">
                  <a14:useLocalDpi xmlns:a14="http://schemas.microsoft.com/office/drawing/2010/main" val="0"/>
                </a:ext>
              </a:extLst>
            </a:blip>
            <a:srcRect t="368" b="368"/>
            <a:stretch/>
          </p:blipFill>
          <p:spPr>
            <a:xfrm>
              <a:off x="12225600" y="6894000"/>
              <a:ext cx="5119200" cy="2879550"/>
            </a:xfrm>
            <a:prstGeom prst="ellipse">
              <a:avLst/>
            </a:prstGeom>
            <a:ln>
              <a:noFill/>
            </a:ln>
            <a:effectLst>
              <a:softEdge rad="152400"/>
            </a:effectLst>
          </p:spPr>
        </p:pic>
      </p:grpSp>
      <p:pic>
        <p:nvPicPr>
          <p:cNvPr id="2" name="Rám">
            <a:extLst>
              <a:ext uri="{FF2B5EF4-FFF2-40B4-BE49-F238E27FC236}">
                <a16:creationId xmlns:a16="http://schemas.microsoft.com/office/drawing/2014/main" id="{6B00C1BF-345B-0089-5FF7-F7C75D4B424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 y="54"/>
            <a:ext cx="12191999" cy="685789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withEffect">
                                  <p:stCondLst>
                                    <p:cond delay="0"/>
                                  </p:stCondLst>
                                  <p:childTnLst>
                                    <p:animMotion origin="layout" path="M 4.79537E-7 -7.30034E-7 L -0.84388 -0.92528 " pathEditMode="relative" rAng="0" ptsTypes="AA">
                                      <p:cBhvr>
                                        <p:cTn id="6" dur="4000" fill="hold"/>
                                        <p:tgtEl>
                                          <p:spTgt spid="19"/>
                                        </p:tgtEl>
                                        <p:attrNameLst>
                                          <p:attrName>ppt_x</p:attrName>
                                          <p:attrName>ppt_y</p:attrName>
                                        </p:attrNameLst>
                                      </p:cBhvr>
                                      <p:rCtr x="-42194" y="-46276"/>
                                    </p:animMotion>
                                  </p:childTnLst>
                                </p:cTn>
                              </p:par>
                              <p:par>
                                <p:cTn id="7" presetID="53" presetClass="entr" presetSubtype="16" fill="hold" nodeType="withEffect">
                                  <p:stCondLst>
                                    <p:cond delay="0"/>
                                  </p:stCondLst>
                                  <p:childTnLst>
                                    <p:set>
                                      <p:cBhvr>
                                        <p:cTn id="8" dur="1" fill="hold">
                                          <p:stCondLst>
                                            <p:cond delay="0"/>
                                          </p:stCondLst>
                                        </p:cTn>
                                        <p:tgtEl>
                                          <p:spTgt spid="19"/>
                                        </p:tgtEl>
                                        <p:attrNameLst>
                                          <p:attrName>style.visibility</p:attrName>
                                        </p:attrNameLst>
                                      </p:cBhvr>
                                      <p:to>
                                        <p:strVal val="visible"/>
                                      </p:to>
                                    </p:set>
                                    <p:anim calcmode="lin" valueType="num">
                                      <p:cBhvr>
                                        <p:cTn id="9" dur="3500" fill="hold"/>
                                        <p:tgtEl>
                                          <p:spTgt spid="19"/>
                                        </p:tgtEl>
                                        <p:attrNameLst>
                                          <p:attrName>ppt_w</p:attrName>
                                        </p:attrNameLst>
                                      </p:cBhvr>
                                      <p:tavLst>
                                        <p:tav tm="0">
                                          <p:val>
                                            <p:fltVal val="0"/>
                                          </p:val>
                                        </p:tav>
                                        <p:tav tm="100000">
                                          <p:val>
                                            <p:strVal val="#ppt_w"/>
                                          </p:val>
                                        </p:tav>
                                      </p:tavLst>
                                    </p:anim>
                                    <p:anim calcmode="lin" valueType="num">
                                      <p:cBhvr>
                                        <p:cTn id="10" dur="3500" fill="hold"/>
                                        <p:tgtEl>
                                          <p:spTgt spid="19"/>
                                        </p:tgtEl>
                                        <p:attrNameLst>
                                          <p:attrName>ppt_h</p:attrName>
                                        </p:attrNameLst>
                                      </p:cBhvr>
                                      <p:tavLst>
                                        <p:tav tm="0">
                                          <p:val>
                                            <p:fltVal val="0"/>
                                          </p:val>
                                        </p:tav>
                                        <p:tav tm="100000">
                                          <p:val>
                                            <p:strVal val="#ppt_h"/>
                                          </p:val>
                                        </p:tav>
                                      </p:tavLst>
                                    </p:anim>
                                    <p:animEffect transition="in" filter="fade">
                                      <p:cBhvr>
                                        <p:cTn id="11" dur="3500"/>
                                        <p:tgtEl>
                                          <p:spTgt spid="19"/>
                                        </p:tgtEl>
                                      </p:cBhvr>
                                    </p:animEffect>
                                  </p:childTnLst>
                                </p:cTn>
                              </p:par>
                              <p:par>
                                <p:cTn id="12" presetID="42" presetClass="path" presetSubtype="0" accel="50000" decel="50000" fill="hold" nodeType="withEffect">
                                  <p:stCondLst>
                                    <p:cond delay="0"/>
                                  </p:stCondLst>
                                  <p:childTnLst>
                                    <p:animMotion origin="layout" path="M -4.06642E-6 -1.25919E-6 L 0.87488 -0.88608 " pathEditMode="relative" rAng="0" ptsTypes="AA">
                                      <p:cBhvr>
                                        <p:cTn id="13" dur="4000" fill="hold"/>
                                        <p:tgtEl>
                                          <p:spTgt spid="20"/>
                                        </p:tgtEl>
                                        <p:attrNameLst>
                                          <p:attrName>ppt_x</p:attrName>
                                          <p:attrName>ppt_y</p:attrName>
                                        </p:attrNameLst>
                                      </p:cBhvr>
                                      <p:rCtr x="43737" y="-44317"/>
                                    </p:animMotion>
                                  </p:childTnLst>
                                </p:cTn>
                              </p:par>
                              <p:par>
                                <p:cTn id="14" presetID="53" presetClass="entr" presetSubtype="16"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p:cTn id="16" dur="3500" fill="hold"/>
                                        <p:tgtEl>
                                          <p:spTgt spid="20"/>
                                        </p:tgtEl>
                                        <p:attrNameLst>
                                          <p:attrName>ppt_w</p:attrName>
                                        </p:attrNameLst>
                                      </p:cBhvr>
                                      <p:tavLst>
                                        <p:tav tm="0">
                                          <p:val>
                                            <p:fltVal val="0"/>
                                          </p:val>
                                        </p:tav>
                                        <p:tav tm="100000">
                                          <p:val>
                                            <p:strVal val="#ppt_w"/>
                                          </p:val>
                                        </p:tav>
                                      </p:tavLst>
                                    </p:anim>
                                    <p:anim calcmode="lin" valueType="num">
                                      <p:cBhvr>
                                        <p:cTn id="17" dur="3500" fill="hold"/>
                                        <p:tgtEl>
                                          <p:spTgt spid="20"/>
                                        </p:tgtEl>
                                        <p:attrNameLst>
                                          <p:attrName>ppt_h</p:attrName>
                                        </p:attrNameLst>
                                      </p:cBhvr>
                                      <p:tavLst>
                                        <p:tav tm="0">
                                          <p:val>
                                            <p:fltVal val="0"/>
                                          </p:val>
                                        </p:tav>
                                        <p:tav tm="100000">
                                          <p:val>
                                            <p:strVal val="#ppt_h"/>
                                          </p:val>
                                        </p:tav>
                                      </p:tavLst>
                                    </p:anim>
                                    <p:animEffect transition="in" filter="fade">
                                      <p:cBhvr>
                                        <p:cTn id="18" dur="3500"/>
                                        <p:tgtEl>
                                          <p:spTgt spid="20"/>
                                        </p:tgtEl>
                                      </p:cBhvr>
                                    </p:animEffect>
                                  </p:childTnLst>
                                </p:cTn>
                              </p:par>
                              <p:par>
                                <p:cTn id="19" presetID="42" presetClass="path" presetSubtype="0" accel="50000" decel="50000" fill="hold" nodeType="withEffect">
                                  <p:stCondLst>
                                    <p:cond delay="0"/>
                                  </p:stCondLst>
                                  <p:childTnLst>
                                    <p:animMotion origin="layout" path="M -3.642E-6 -1.29838E-6 L -0.7492 0.9145 " pathEditMode="relative" rAng="0" ptsTypes="AA">
                                      <p:cBhvr>
                                        <p:cTn id="20" dur="4000" fill="hold"/>
                                        <p:tgtEl>
                                          <p:spTgt spid="21"/>
                                        </p:tgtEl>
                                        <p:attrNameLst>
                                          <p:attrName>ppt_x</p:attrName>
                                          <p:attrName>ppt_y</p:attrName>
                                        </p:attrNameLst>
                                      </p:cBhvr>
                                      <p:rCtr x="-37467" y="45713"/>
                                    </p:animMotion>
                                  </p:childTnLst>
                                </p:cTn>
                              </p:par>
                              <p:par>
                                <p:cTn id="21" presetID="53" presetClass="entr" presetSubtype="16" fill="hold" nodeType="with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p:cTn id="23" dur="3500" fill="hold"/>
                                        <p:tgtEl>
                                          <p:spTgt spid="21"/>
                                        </p:tgtEl>
                                        <p:attrNameLst>
                                          <p:attrName>ppt_w</p:attrName>
                                        </p:attrNameLst>
                                      </p:cBhvr>
                                      <p:tavLst>
                                        <p:tav tm="0">
                                          <p:val>
                                            <p:fltVal val="0"/>
                                          </p:val>
                                        </p:tav>
                                        <p:tav tm="100000">
                                          <p:val>
                                            <p:strVal val="#ppt_w"/>
                                          </p:val>
                                        </p:tav>
                                      </p:tavLst>
                                    </p:anim>
                                    <p:anim calcmode="lin" valueType="num">
                                      <p:cBhvr>
                                        <p:cTn id="24" dur="3500" fill="hold"/>
                                        <p:tgtEl>
                                          <p:spTgt spid="21"/>
                                        </p:tgtEl>
                                        <p:attrNameLst>
                                          <p:attrName>ppt_h</p:attrName>
                                        </p:attrNameLst>
                                      </p:cBhvr>
                                      <p:tavLst>
                                        <p:tav tm="0">
                                          <p:val>
                                            <p:fltVal val="0"/>
                                          </p:val>
                                        </p:tav>
                                        <p:tav tm="100000">
                                          <p:val>
                                            <p:strVal val="#ppt_h"/>
                                          </p:val>
                                        </p:tav>
                                      </p:tavLst>
                                    </p:anim>
                                    <p:animEffect transition="in" filter="fade">
                                      <p:cBhvr>
                                        <p:cTn id="25" dur="3500"/>
                                        <p:tgtEl>
                                          <p:spTgt spid="21"/>
                                        </p:tgtEl>
                                      </p:cBhvr>
                                    </p:animEffect>
                                  </p:childTnLst>
                                </p:cTn>
                              </p:par>
                              <p:par>
                                <p:cTn id="26" presetID="42" presetClass="path" presetSubtype="0" accel="50000" decel="50000" fill="hold" nodeType="withEffect">
                                  <p:stCondLst>
                                    <p:cond delay="0"/>
                                  </p:stCondLst>
                                  <p:childTnLst>
                                    <p:animMotion origin="layout" path="M -0.05925 0.00441 L 0.97933 0.95713 " pathEditMode="relative" rAng="0" ptsTypes="AA">
                                      <p:cBhvr>
                                        <p:cTn id="27" dur="4000" fill="hold"/>
                                        <p:tgtEl>
                                          <p:spTgt spid="22"/>
                                        </p:tgtEl>
                                        <p:attrNameLst>
                                          <p:attrName>ppt_x</p:attrName>
                                          <p:attrName>ppt_y</p:attrName>
                                        </p:attrNameLst>
                                      </p:cBhvr>
                                      <p:rCtr x="51922" y="47624"/>
                                    </p:animMotion>
                                  </p:childTnLst>
                                </p:cTn>
                              </p:par>
                              <p:par>
                                <p:cTn id="28" presetID="53" presetClass="entr" presetSubtype="16" fill="hold" nodeType="with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p:cTn id="30" dur="3500" fill="hold"/>
                                        <p:tgtEl>
                                          <p:spTgt spid="22"/>
                                        </p:tgtEl>
                                        <p:attrNameLst>
                                          <p:attrName>ppt_w</p:attrName>
                                        </p:attrNameLst>
                                      </p:cBhvr>
                                      <p:tavLst>
                                        <p:tav tm="0">
                                          <p:val>
                                            <p:fltVal val="0"/>
                                          </p:val>
                                        </p:tav>
                                        <p:tav tm="100000">
                                          <p:val>
                                            <p:strVal val="#ppt_w"/>
                                          </p:val>
                                        </p:tav>
                                      </p:tavLst>
                                    </p:anim>
                                    <p:anim calcmode="lin" valueType="num">
                                      <p:cBhvr>
                                        <p:cTn id="31" dur="3500" fill="hold"/>
                                        <p:tgtEl>
                                          <p:spTgt spid="22"/>
                                        </p:tgtEl>
                                        <p:attrNameLst>
                                          <p:attrName>ppt_h</p:attrName>
                                        </p:attrNameLst>
                                      </p:cBhvr>
                                      <p:tavLst>
                                        <p:tav tm="0">
                                          <p:val>
                                            <p:fltVal val="0"/>
                                          </p:val>
                                        </p:tav>
                                        <p:tav tm="100000">
                                          <p:val>
                                            <p:strVal val="#ppt_h"/>
                                          </p:val>
                                        </p:tav>
                                      </p:tavLst>
                                    </p:anim>
                                    <p:animEffect transition="in" filter="fade">
                                      <p:cBhvr>
                                        <p:cTn id="32" dur="3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apa">
            <a:extLst>
              <a:ext uri="{FF2B5EF4-FFF2-40B4-BE49-F238E27FC236}">
                <a16:creationId xmlns:a16="http://schemas.microsoft.com/office/drawing/2014/main" id="{C03633AF-B5C5-D08B-B58E-2677B0D183E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99" y="112"/>
            <a:ext cx="12191799" cy="6857887"/>
          </a:xfrm>
          <a:prstGeom prst="rect">
            <a:avLst/>
          </a:prstGeom>
        </p:spPr>
      </p:pic>
      <p:pic>
        <p:nvPicPr>
          <p:cNvPr id="4" name="Rám">
            <a:extLst>
              <a:ext uri="{FF2B5EF4-FFF2-40B4-BE49-F238E27FC236}">
                <a16:creationId xmlns:a16="http://schemas.microsoft.com/office/drawing/2014/main" id="{EE74D0E4-5C59-30FC-A875-09AF54E4EE6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4332"/>
            <a:ext cx="12191813" cy="6857895"/>
          </a:xfrm>
          <a:prstGeom prst="rect">
            <a:avLst/>
          </a:prstGeom>
        </p:spPr>
      </p:pic>
      <p:sp>
        <p:nvSpPr>
          <p:cNvPr id="3" name="Krajina">
            <a:extLst>
              <a:ext uri="{FF2B5EF4-FFF2-40B4-BE49-F238E27FC236}">
                <a16:creationId xmlns:a16="http://schemas.microsoft.com/office/drawing/2014/main" id="{17DC4388-6943-BE80-7A51-81EC409868E3}"/>
              </a:ext>
            </a:extLst>
          </p:cNvPr>
          <p:cNvSpPr txBox="1"/>
          <p:nvPr/>
        </p:nvSpPr>
        <p:spPr>
          <a:xfrm>
            <a:off x="1070586" y="4714206"/>
            <a:ext cx="4487595" cy="1200329"/>
          </a:xfrm>
          <a:prstGeom prst="rect">
            <a:avLst/>
          </a:prstGeom>
          <a:noFill/>
        </p:spPr>
        <p:txBody>
          <a:bodyPr wrap="square" rtlCol="0">
            <a:spAutoFit/>
          </a:bodyPr>
          <a:lstStyle/>
          <a:p>
            <a:pPr algn="ctr" defTabSz="917805"/>
            <a:r>
              <a:rPr lang="sk-SK" sz="7200">
                <a:ln w="12700" cap="sq">
                  <a:solidFill>
                    <a:prstClr val="black">
                      <a:alpha val="85000"/>
                    </a:prstClr>
                  </a:solidFill>
                  <a:prstDash val="solid"/>
                  <a:miter lim="800000"/>
                </a:ln>
                <a:solidFill>
                  <a:srgbClr val="AF4E0B"/>
                </a:solidFill>
                <a:effectLst>
                  <a:glow rad="127000">
                    <a:srgbClr val="FFF6C5"/>
                  </a:glow>
                  <a:outerShdw blurRad="38100" dist="76200" dir="2700000" algn="tl" rotWithShape="0">
                    <a:prstClr val="black">
                      <a:alpha val="46000"/>
                    </a:prstClr>
                  </a:outerShdw>
                </a:effectLst>
                <a:latin typeface="Bravo Engraved" panose="020B7200000000000000" pitchFamily="34" charset="0"/>
              </a:rPr>
              <a:t>KENYA</a:t>
            </a:r>
          </a:p>
        </p:txBody>
      </p:sp>
      <p:sp>
        <p:nvSpPr>
          <p:cNvPr id="5" name="Krajina GLOB">
            <a:extLst>
              <a:ext uri="{FF2B5EF4-FFF2-40B4-BE49-F238E27FC236}">
                <a16:creationId xmlns:a16="http://schemas.microsoft.com/office/drawing/2014/main" id="{1016B938-E2C1-597D-9CDF-511C644B3E02}"/>
              </a:ext>
            </a:extLst>
          </p:cNvPr>
          <p:cNvSpPr txBox="1"/>
          <p:nvPr/>
        </p:nvSpPr>
        <p:spPr>
          <a:xfrm>
            <a:off x="2144539" y="1431874"/>
            <a:ext cx="678032" cy="170590"/>
          </a:xfrm>
          <a:prstGeom prst="rect">
            <a:avLst/>
          </a:prstGeom>
          <a:solidFill>
            <a:schemeClr val="accent4">
              <a:lumMod val="20000"/>
              <a:lumOff val="80000"/>
            </a:schemeClr>
          </a:solidFill>
          <a:ln w="12700">
            <a:solidFill>
              <a:schemeClr val="tx1"/>
            </a:solidFill>
          </a:ln>
        </p:spPr>
        <p:txBody>
          <a:bodyPr wrap="square" tIns="0" bIns="0" rtlCol="0" anchor="ctr">
            <a:noAutofit/>
          </a:bodyPr>
          <a:lstStyle/>
          <a:p>
            <a:pPr algn="ctr" defTabSz="917805"/>
            <a:r>
              <a:rPr lang="sk-SK" sz="952" b="1" i="1">
                <a:solidFill>
                  <a:prstClr val="black"/>
                </a:solidFill>
                <a:latin typeface="Arial" panose="020B0604020202020204" pitchFamily="34" charset="0"/>
                <a:cs typeface="Arial" panose="020B0604020202020204" pitchFamily="34" charset="0"/>
              </a:rPr>
              <a:t>KENYA</a:t>
            </a:r>
          </a:p>
        </p:txBody>
      </p:sp>
      <p:pic>
        <p:nvPicPr>
          <p:cNvPr id="6" name="Šípka">
            <a:extLst>
              <a:ext uri="{FF2B5EF4-FFF2-40B4-BE49-F238E27FC236}">
                <a16:creationId xmlns:a16="http://schemas.microsoft.com/office/drawing/2014/main" id="{7B78366C-843D-8B3D-591A-A6AB3AE6CF7F}"/>
              </a:ext>
            </a:extLst>
          </p:cNvPr>
          <p:cNvPicPr>
            <a:picLocks noChangeAspect="1"/>
          </p:cNvPicPr>
          <p:nvPr/>
        </p:nvPicPr>
        <p:blipFill>
          <a:blip r:embed="rId4" cstate="print">
            <a:extLst>
              <a:ext uri="{BEBA8EAE-BF5A-486C-A8C5-ECC9F3942E4B}">
                <a14:imgProps xmlns:a14="http://schemas.microsoft.com/office/drawing/2010/main">
                  <a14:imgLayer r:embed="rId5">
                    <a14:imgEffect>
                      <a14:colorTemperature colorTemp="9247"/>
                    </a14:imgEffect>
                    <a14:imgEffect>
                      <a14:saturation sat="400000"/>
                    </a14:imgEffect>
                  </a14:imgLayer>
                </a14:imgProps>
              </a:ext>
              <a:ext uri="{28A0092B-C50C-407E-A947-70E740481C1C}">
                <a14:useLocalDpi xmlns:a14="http://schemas.microsoft.com/office/drawing/2010/main" val="0"/>
              </a:ext>
            </a:extLst>
          </a:blip>
          <a:stretch>
            <a:fillRect/>
          </a:stretch>
        </p:blipFill>
        <p:spPr>
          <a:xfrm rot="19265468">
            <a:off x="1876790" y="2040887"/>
            <a:ext cx="501550" cy="178573"/>
          </a:xfrm>
          <a:prstGeom prst="rect">
            <a:avLst/>
          </a:prstGeom>
        </p:spPr>
      </p:pic>
      <p:sp>
        <p:nvSpPr>
          <p:cNvPr id="7" name="GPS">
            <a:extLst>
              <a:ext uri="{FF2B5EF4-FFF2-40B4-BE49-F238E27FC236}">
                <a16:creationId xmlns:a16="http://schemas.microsoft.com/office/drawing/2014/main" id="{B9A73BA8-FB22-5B4A-5A62-6FF8EC6D02D4}"/>
              </a:ext>
            </a:extLst>
          </p:cNvPr>
          <p:cNvSpPr/>
          <p:nvPr/>
        </p:nvSpPr>
        <p:spPr>
          <a:xfrm>
            <a:off x="1990629" y="5939905"/>
            <a:ext cx="2647507" cy="268919"/>
          </a:xfrm>
          <a:prstGeom prst="roundRect">
            <a:avLst>
              <a:gd name="adj" fmla="val 50000"/>
            </a:avLst>
          </a:prstGeom>
          <a:solidFill>
            <a:srgbClr val="E7DEB1"/>
          </a:solidFill>
          <a:ln>
            <a:solidFill>
              <a:schemeClr val="tx1"/>
            </a:solidFill>
          </a:ln>
          <a:effectLst>
            <a:outerShdw blurRad="76200" dist="762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tIns="51795" rtlCol="0" anchor="ctr"/>
          <a:lstStyle/>
          <a:p>
            <a:pPr algn="ctr" defTabSz="328897">
              <a:defRPr/>
            </a:pPr>
            <a:r>
              <a:rPr lang="pt-BR" sz="1200" b="1" i="1">
                <a:solidFill>
                  <a:prstClr val="black"/>
                </a:solidFill>
                <a:latin typeface="Arial" panose="020B0604020202020204" pitchFamily="34" charset="0"/>
                <a:cs typeface="Arial" panose="020B0604020202020204" pitchFamily="34" charset="0"/>
              </a:rPr>
              <a:t>GPS   </a:t>
            </a:r>
            <a:r>
              <a:rPr lang="sk-SK" sz="1200" b="1" i="1">
                <a:solidFill>
                  <a:prstClr val="black"/>
                </a:solidFill>
                <a:latin typeface="Arial" panose="020B0604020202020204" pitchFamily="34" charset="0"/>
                <a:cs typeface="Arial" panose="020B0604020202020204" pitchFamily="34" charset="0"/>
              </a:rPr>
              <a:t>S</a:t>
            </a:r>
            <a:r>
              <a:rPr lang="pt-BR" sz="1200" b="1" i="1">
                <a:solidFill>
                  <a:prstClr val="black"/>
                </a:solidFill>
                <a:latin typeface="Arial" panose="020B0604020202020204" pitchFamily="34" charset="0"/>
                <a:cs typeface="Arial" panose="020B0604020202020204" pitchFamily="34" charset="0"/>
              </a:rPr>
              <a:t> </a:t>
            </a:r>
            <a:r>
              <a:rPr lang="sk-SK" sz="1200" b="1" i="1">
                <a:solidFill>
                  <a:prstClr val="black"/>
                </a:solidFill>
                <a:latin typeface="Arial" panose="020B0604020202020204" pitchFamily="34" charset="0"/>
                <a:cs typeface="Arial" panose="020B0604020202020204" pitchFamily="34" charset="0"/>
              </a:rPr>
              <a:t>01</a:t>
            </a:r>
            <a:r>
              <a:rPr lang="pt-BR" sz="1200" b="1" i="1">
                <a:solidFill>
                  <a:prstClr val="black"/>
                </a:solidFill>
                <a:latin typeface="Arial" panose="020B0604020202020204" pitchFamily="34" charset="0"/>
                <a:cs typeface="Arial" panose="020B0604020202020204" pitchFamily="34" charset="0"/>
              </a:rPr>
              <a:t>°</a:t>
            </a:r>
            <a:r>
              <a:rPr lang="sk-SK" sz="1200" b="1" i="1">
                <a:solidFill>
                  <a:prstClr val="black"/>
                </a:solidFill>
                <a:latin typeface="Arial" panose="020B0604020202020204" pitchFamily="34" charset="0"/>
                <a:cs typeface="Arial" panose="020B0604020202020204" pitchFamily="34" charset="0"/>
              </a:rPr>
              <a:t>29</a:t>
            </a:r>
            <a:r>
              <a:rPr lang="pt-BR" sz="1200" b="1" i="1">
                <a:solidFill>
                  <a:prstClr val="black"/>
                </a:solidFill>
                <a:latin typeface="Arial" panose="020B0604020202020204" pitchFamily="34" charset="0"/>
                <a:cs typeface="Arial" panose="020B0604020202020204" pitchFamily="34" charset="0"/>
              </a:rPr>
              <a:t>’</a:t>
            </a:r>
            <a:r>
              <a:rPr lang="sk-SK" sz="1200" b="1" i="1">
                <a:solidFill>
                  <a:prstClr val="black"/>
                </a:solidFill>
                <a:latin typeface="Arial" panose="020B0604020202020204" pitchFamily="34" charset="0"/>
                <a:cs typeface="Arial" panose="020B0604020202020204" pitchFamily="34" charset="0"/>
              </a:rPr>
              <a:t>24‘‘</a:t>
            </a:r>
            <a:r>
              <a:rPr lang="pt-BR" sz="1200" b="1" i="1">
                <a:solidFill>
                  <a:prstClr val="black"/>
                </a:solidFill>
                <a:latin typeface="Arial" panose="020B0604020202020204" pitchFamily="34" charset="0"/>
                <a:cs typeface="Arial" panose="020B0604020202020204" pitchFamily="34" charset="0"/>
              </a:rPr>
              <a:t> </a:t>
            </a:r>
            <a:r>
              <a:rPr lang="sk-SK" sz="1200" b="1" i="1">
                <a:solidFill>
                  <a:prstClr val="black"/>
                </a:solidFill>
                <a:latin typeface="Arial" panose="020B0604020202020204" pitchFamily="34" charset="0"/>
                <a:cs typeface="Arial" panose="020B0604020202020204" pitchFamily="34" charset="0"/>
              </a:rPr>
              <a:t> E</a:t>
            </a:r>
            <a:r>
              <a:rPr lang="pt-BR" sz="1200" b="1" i="1">
                <a:solidFill>
                  <a:prstClr val="black"/>
                </a:solidFill>
                <a:latin typeface="Arial" panose="020B0604020202020204" pitchFamily="34" charset="0"/>
                <a:cs typeface="Arial" panose="020B0604020202020204" pitchFamily="34" charset="0"/>
              </a:rPr>
              <a:t> </a:t>
            </a:r>
            <a:r>
              <a:rPr lang="sk-SK" sz="1200" b="1" i="1">
                <a:solidFill>
                  <a:prstClr val="black"/>
                </a:solidFill>
                <a:latin typeface="Arial" panose="020B0604020202020204" pitchFamily="34" charset="0"/>
                <a:cs typeface="Arial" panose="020B0604020202020204" pitchFamily="34" charset="0"/>
              </a:rPr>
              <a:t>35</a:t>
            </a:r>
            <a:r>
              <a:rPr lang="pt-BR" sz="1200" b="1" i="1">
                <a:solidFill>
                  <a:prstClr val="black"/>
                </a:solidFill>
                <a:latin typeface="Arial" panose="020B0604020202020204" pitchFamily="34" charset="0"/>
                <a:cs typeface="Arial" panose="020B0604020202020204" pitchFamily="34" charset="0"/>
              </a:rPr>
              <a:t>°</a:t>
            </a:r>
            <a:r>
              <a:rPr lang="sk-SK" sz="1200" b="1" i="1">
                <a:solidFill>
                  <a:prstClr val="black"/>
                </a:solidFill>
                <a:latin typeface="Arial" panose="020B0604020202020204" pitchFamily="34" charset="0"/>
                <a:cs typeface="Arial" panose="020B0604020202020204" pitchFamily="34" charset="0"/>
              </a:rPr>
              <a:t>08</a:t>
            </a:r>
            <a:r>
              <a:rPr lang="pt-BR" sz="1200" b="1" i="1">
                <a:solidFill>
                  <a:prstClr val="black"/>
                </a:solidFill>
                <a:latin typeface="Arial" panose="020B0604020202020204" pitchFamily="34" charset="0"/>
                <a:cs typeface="Arial" panose="020B0604020202020204" pitchFamily="34" charset="0"/>
              </a:rPr>
              <a:t>’</a:t>
            </a:r>
            <a:r>
              <a:rPr lang="sk-SK" sz="1200" b="1" i="1">
                <a:solidFill>
                  <a:prstClr val="black"/>
                </a:solidFill>
                <a:latin typeface="Arial" panose="020B0604020202020204" pitchFamily="34" charset="0"/>
                <a:cs typeface="Arial" panose="020B0604020202020204" pitchFamily="34" charset="0"/>
              </a:rPr>
              <a:t>38‘‘</a:t>
            </a:r>
            <a:endParaRPr lang="pt-BR" sz="1200" b="1" i="1">
              <a:solidFill>
                <a:prstClr val="black"/>
              </a:solidFill>
              <a:latin typeface="Arial" panose="020B0604020202020204" pitchFamily="34" charset="0"/>
              <a:cs typeface="Arial" panose="020B0604020202020204" pitchFamily="34" charset="0"/>
            </a:endParaRPr>
          </a:p>
        </p:txBody>
      </p:sp>
      <p:sp>
        <p:nvSpPr>
          <p:cNvPr id="8" name="Miesto">
            <a:extLst>
              <a:ext uri="{FF2B5EF4-FFF2-40B4-BE49-F238E27FC236}">
                <a16:creationId xmlns:a16="http://schemas.microsoft.com/office/drawing/2014/main" id="{54CC7DC1-5C57-E45F-F7C7-BB38074E7B39}"/>
              </a:ext>
            </a:extLst>
          </p:cNvPr>
          <p:cNvSpPr txBox="1"/>
          <p:nvPr/>
        </p:nvSpPr>
        <p:spPr>
          <a:xfrm>
            <a:off x="6001801" y="4178310"/>
            <a:ext cx="1051807" cy="191709"/>
          </a:xfrm>
          <a:prstGeom prst="rect">
            <a:avLst/>
          </a:prstGeom>
          <a:solidFill>
            <a:schemeClr val="accent4">
              <a:lumMod val="20000"/>
              <a:lumOff val="80000"/>
            </a:schemeClr>
          </a:solidFill>
          <a:ln w="12700">
            <a:solidFill>
              <a:schemeClr val="tx1"/>
            </a:solidFill>
          </a:ln>
        </p:spPr>
        <p:txBody>
          <a:bodyPr wrap="square" tIns="0" bIns="0" rtlCol="0" anchor="ctr">
            <a:noAutofit/>
          </a:bodyPr>
          <a:lstStyle/>
          <a:p>
            <a:pPr algn="ctr"/>
            <a:r>
              <a:rPr lang="sk-SK" sz="900" b="1" i="1">
                <a:latin typeface="Arial" panose="020B0604020202020204" pitchFamily="34" charset="0"/>
                <a:cs typeface="Arial" panose="020B0604020202020204" pitchFamily="34" charset="0"/>
              </a:rPr>
              <a:t>Maasai Mara</a:t>
            </a:r>
          </a:p>
        </p:txBody>
      </p:sp>
      <p:sp>
        <p:nvSpPr>
          <p:cNvPr id="9" name="Hviezda">
            <a:extLst>
              <a:ext uri="{FF2B5EF4-FFF2-40B4-BE49-F238E27FC236}">
                <a16:creationId xmlns:a16="http://schemas.microsoft.com/office/drawing/2014/main" id="{82B41705-1D12-4A61-11D1-4A932760F7B2}"/>
              </a:ext>
            </a:extLst>
          </p:cNvPr>
          <p:cNvSpPr/>
          <p:nvPr/>
        </p:nvSpPr>
        <p:spPr>
          <a:xfrm>
            <a:off x="5894944" y="4272049"/>
            <a:ext cx="401924" cy="380943"/>
          </a:xfrm>
          <a:prstGeom prst="star4">
            <a:avLst>
              <a:gd name="adj" fmla="val 14116"/>
            </a:avLst>
          </a:prstGeom>
          <a:solidFill>
            <a:srgbClr val="FF0000"/>
          </a:solidFill>
          <a:ln w="15875" cap="flat" cmpd="sng" algn="ctr">
            <a:solidFill>
              <a:sysClr val="window" lastClr="FFFFFF"/>
            </a:solidFill>
            <a:prstDash val="solid"/>
            <a:miter lim="800000"/>
          </a:ln>
          <a:effectLst/>
        </p:spPr>
        <p:txBody>
          <a:bodyPr rtlCol="0" anchor="ctr"/>
          <a:lstStyle/>
          <a:p>
            <a:pPr algn="ctr">
              <a:defRPr/>
            </a:pPr>
            <a:endParaRPr lang="sk-SK" sz="942" kern="0">
              <a:solidFill>
                <a:prstClr val="white"/>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Click="0" advTm="12000">
        <p:fade/>
      </p:transition>
    </mc:Choice>
    <mc:Fallback xmlns="">
      <p:transition spd="slow" advClick="0"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3000"/>
                                        <p:tgtEl>
                                          <p:spTgt spid="2"/>
                                        </p:tgtEl>
                                      </p:cBhvr>
                                    </p:animEffect>
                                  </p:childTnLst>
                                </p:cTn>
                              </p:par>
                            </p:childTnLst>
                          </p:cTn>
                        </p:par>
                        <p:par>
                          <p:cTn id="8" fill="hold">
                            <p:stCondLst>
                              <p:cond delay="3000"/>
                            </p:stCondLst>
                            <p:childTnLst>
                              <p:par>
                                <p:cTn id="9" presetID="22" presetClass="entr" presetSubtype="8" fill="hold" nodeType="afterEffect">
                                  <p:stCondLst>
                                    <p:cond delay="50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1250"/>
                                        <p:tgtEl>
                                          <p:spTgt spid="6"/>
                                        </p:tgtEl>
                                      </p:cBhvr>
                                    </p:animEffect>
                                  </p:childTnLst>
                                </p:cTn>
                              </p:par>
                              <p:par>
                                <p:cTn id="12" presetID="10" presetClass="entr" presetSubtype="0" fill="hold" grpId="0" nodeType="withEffect">
                                  <p:stCondLst>
                                    <p:cond delay="100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500"/>
                                        <p:tgtEl>
                                          <p:spTgt spid="5"/>
                                        </p:tgtEl>
                                      </p:cBhvr>
                                    </p:animEffect>
                                  </p:childTnLst>
                                </p:cTn>
                              </p:par>
                            </p:childTnLst>
                          </p:cTn>
                        </p:par>
                        <p:par>
                          <p:cTn id="15" fill="hold">
                            <p:stCondLst>
                              <p:cond delay="5500"/>
                            </p:stCondLst>
                            <p:childTnLst>
                              <p:par>
                                <p:cTn id="16" presetID="10" presetClass="entr" presetSubtype="0" fill="hold" grpId="0"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500"/>
                                        <p:tgtEl>
                                          <p:spTgt spid="3"/>
                                        </p:tgtEl>
                                      </p:cBhvr>
                                    </p:animEffect>
                                  </p:childTnLst>
                                </p:cTn>
                              </p:par>
                            </p:childTnLst>
                          </p:cTn>
                        </p:par>
                        <p:par>
                          <p:cTn id="19" fill="hold">
                            <p:stCondLst>
                              <p:cond delay="7000"/>
                            </p:stCondLst>
                            <p:childTnLst>
                              <p:par>
                                <p:cTn id="20" presetID="22" presetClass="entr" presetSubtype="8"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1500"/>
                                        <p:tgtEl>
                                          <p:spTgt spid="7"/>
                                        </p:tgtEl>
                                      </p:cBhvr>
                                    </p:animEffect>
                                  </p:childTnLst>
                                </p:cTn>
                              </p:par>
                              <p:par>
                                <p:cTn id="23" presetID="10" presetClass="entr" presetSubtype="0" fill="hold" grpId="0" nodeType="withEffect">
                                  <p:stCondLst>
                                    <p:cond delay="15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500"/>
                                        <p:tgtEl>
                                          <p:spTgt spid="8"/>
                                        </p:tgtEl>
                                      </p:cBhvr>
                                    </p:animEffect>
                                  </p:childTnLst>
                                </p:cTn>
                              </p:par>
                              <p:par>
                                <p:cTn id="26" presetID="15" presetClass="entr" presetSubtype="0"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2500" fill="hold"/>
                                        <p:tgtEl>
                                          <p:spTgt spid="9"/>
                                        </p:tgtEl>
                                        <p:attrNameLst>
                                          <p:attrName>ppt_w</p:attrName>
                                        </p:attrNameLst>
                                      </p:cBhvr>
                                      <p:tavLst>
                                        <p:tav tm="0">
                                          <p:val>
                                            <p:fltVal val="0"/>
                                          </p:val>
                                        </p:tav>
                                        <p:tav tm="100000">
                                          <p:val>
                                            <p:strVal val="#ppt_w"/>
                                          </p:val>
                                        </p:tav>
                                      </p:tavLst>
                                    </p:anim>
                                    <p:anim calcmode="lin" valueType="num">
                                      <p:cBhvr>
                                        <p:cTn id="29" dur="2500" fill="hold"/>
                                        <p:tgtEl>
                                          <p:spTgt spid="9"/>
                                        </p:tgtEl>
                                        <p:attrNameLst>
                                          <p:attrName>ppt_h</p:attrName>
                                        </p:attrNameLst>
                                      </p:cBhvr>
                                      <p:tavLst>
                                        <p:tav tm="0">
                                          <p:val>
                                            <p:fltVal val="0"/>
                                          </p:val>
                                        </p:tav>
                                        <p:tav tm="100000">
                                          <p:val>
                                            <p:strVal val="#ppt_h"/>
                                          </p:val>
                                        </p:tav>
                                      </p:tavLst>
                                    </p:anim>
                                    <p:anim calcmode="lin" valueType="num">
                                      <p:cBhvr>
                                        <p:cTn id="30" dur="2500" fill="hold"/>
                                        <p:tgtEl>
                                          <p:spTgt spid="9"/>
                                        </p:tgtEl>
                                        <p:attrNameLst>
                                          <p:attrName>ppt_x</p:attrName>
                                        </p:attrNameLst>
                                      </p:cBhvr>
                                      <p:tavLst>
                                        <p:tav tm="0" fmla="#ppt_x+(cos(-2*pi*(1-$))*-#ppt_x-sin(-2*pi*(1-$))*(1-#ppt_y))*(1-$)">
                                          <p:val>
                                            <p:fltVal val="0"/>
                                          </p:val>
                                        </p:tav>
                                        <p:tav tm="100000">
                                          <p:val>
                                            <p:fltVal val="1"/>
                                          </p:val>
                                        </p:tav>
                                      </p:tavLst>
                                    </p:anim>
                                    <p:anim calcmode="lin" valueType="num">
                                      <p:cBhvr>
                                        <p:cTn id="31" dur="2500" fill="hold"/>
                                        <p:tgtEl>
                                          <p:spTgt spid="9"/>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7" grpId="0" animBg="1"/>
      <p:bldP spid="8" grpId="0" animBg="1"/>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51082620-703C-5F55-EB42-E5111F15FA3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790" y="105"/>
            <a:ext cx="12191999" cy="6857895"/>
          </a:xfrm>
          <a:prstGeom prst="rect">
            <a:avLst/>
          </a:prstGeom>
        </p:spPr>
      </p:pic>
      <p:sp>
        <p:nvSpPr>
          <p:cNvPr id="3" name="Text S">
            <a:extLst>
              <a:ext uri="{FF2B5EF4-FFF2-40B4-BE49-F238E27FC236}">
                <a16:creationId xmlns:a16="http://schemas.microsoft.com/office/drawing/2014/main" id="{68E55C17-7DA7-4C8B-B233-2071B8554978}"/>
              </a:ext>
            </a:extLst>
          </p:cNvPr>
          <p:cNvSpPr txBox="1"/>
          <p:nvPr/>
        </p:nvSpPr>
        <p:spPr>
          <a:xfrm>
            <a:off x="876262" y="4428000"/>
            <a:ext cx="10477057" cy="1678465"/>
          </a:xfrm>
          <a:prstGeom prst="rect">
            <a:avLst/>
          </a:prstGeom>
          <a:noFill/>
          <a:ln w="31750">
            <a:noFill/>
          </a:ln>
          <a:effectLst/>
        </p:spPr>
        <p:txBody>
          <a:bodyPr wrap="square" lIns="109630" tIns="0" rIns="109630" bIns="65778"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defTabSz="522100">
              <a:defRPr/>
            </a:pPr>
            <a:r>
              <a:rPr lang="sk-SK" sz="1947" i="1">
                <a:ln>
                  <a:solidFill>
                    <a:prstClr val="black">
                      <a:alpha val="50000"/>
                    </a:prstClr>
                  </a:solidFill>
                </a:ln>
                <a:solidFill>
                  <a:srgbClr val="FF0000"/>
                </a:solidFill>
                <a:latin typeface="Contus T OT" pitchFamily="2" charset="0"/>
                <a:cs typeface="Arial" pitchFamily="34" charset="0"/>
              </a:rPr>
              <a:t>       </a:t>
            </a:r>
            <a:r>
              <a:rPr lang="sk-SK" sz="2540" i="1">
                <a:ln>
                  <a:solidFill>
                    <a:prstClr val="black"/>
                  </a:solidFill>
                </a:ln>
                <a:solidFill>
                  <a:srgbClr val="FF0000"/>
                </a:solidFill>
                <a:latin typeface="Contus T OT" pitchFamily="2" charset="0"/>
                <a:cs typeface="Arial" pitchFamily="34" charset="0"/>
              </a:rPr>
              <a:t>N</a:t>
            </a:r>
            <a:r>
              <a:rPr lang="en-US" sz="1587" b="1" i="1">
                <a:latin typeface="Tekton Pro" panose="020F0403020208020904" pitchFamily="34" charset="-18"/>
                <a:cs typeface="Arial" panose="020B0604020202020204" pitchFamily="34" charset="0"/>
              </a:rPr>
              <a:t>árodná rezervácia Maasai Mara je veľká rezervácia na juhozápade Kene. Leží na spoločnej hranici s Tanzániou. Susedí s Národným parkom Serengeti. Vytvára sa tak veľké súvislé územie, ktoré umožňuje migráciu živočíchov. Je pomenovaná po Masajoch, pôvodných obyvateľov tejto oblasti a rieky Mara. Prvá menšia rezervácia vznikla na tomto území v roku 1948. Dnešné hranice získala rezervácia v roku  1984 a to s rozlohou 1510 km². Terén rezervácie je hlavne otvorený trávnatý porast so sezónnymi riečkami. Dominantnými obyvateľmi Maasai Mara sú modré pakone. Okolo júla migrujú spolu s ďalšími bylinožravcami na sever z plání Serengeti pri hľadaní čerstvej pastviny a okolo októbra sa vracajú na juh. Táto veľká migrácia je jednou z najpôsobivejších prírodných udalostí na svete.</a:t>
            </a:r>
            <a:endParaRPr lang="sk-SK" sz="1587" b="1" i="1">
              <a:latin typeface="Tekton Pro" panose="020F0403020208020904" pitchFamily="34" charset="-18"/>
              <a:cs typeface="Arial" panose="020B0604020202020204" pitchFamily="34" charset="0"/>
            </a:endParaRPr>
          </a:p>
        </p:txBody>
      </p:sp>
      <p:pic>
        <p:nvPicPr>
          <p:cNvPr id="4" name="Vlajka S">
            <a:extLst>
              <a:ext uri="{FF2B5EF4-FFF2-40B4-BE49-F238E27FC236}">
                <a16:creationId xmlns:a16="http://schemas.microsoft.com/office/drawing/2014/main" id="{3564BBEF-6244-4ABC-AAA0-2212F14477A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3377" y="4320000"/>
            <a:ext cx="533377" cy="355584"/>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5" name="Text Š">
            <a:extLst>
              <a:ext uri="{FF2B5EF4-FFF2-40B4-BE49-F238E27FC236}">
                <a16:creationId xmlns:a16="http://schemas.microsoft.com/office/drawing/2014/main" id="{69BD74CA-C6B9-4D3F-BF0B-D954F675ED6B}"/>
              </a:ext>
            </a:extLst>
          </p:cNvPr>
          <p:cNvSpPr txBox="1"/>
          <p:nvPr/>
        </p:nvSpPr>
        <p:spPr>
          <a:xfrm>
            <a:off x="1066754" y="2448000"/>
            <a:ext cx="10477057" cy="1922698"/>
          </a:xfrm>
          <a:prstGeom prst="rect">
            <a:avLst/>
          </a:prstGeom>
          <a:noFill/>
          <a:ln w="31750">
            <a:noFill/>
          </a:ln>
          <a:effectLst/>
        </p:spPr>
        <p:txBody>
          <a:bodyPr wrap="square" lIns="109630" tIns="0" rIns="109630" bIns="65778"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defTabSz="522100">
              <a:defRPr/>
            </a:pPr>
            <a:r>
              <a:rPr lang="sk-SK" sz="1947" i="1">
                <a:ln>
                  <a:solidFill>
                    <a:prstClr val="black">
                      <a:alpha val="50000"/>
                    </a:prstClr>
                  </a:solidFill>
                </a:ln>
                <a:solidFill>
                  <a:srgbClr val="FF0000"/>
                </a:solidFill>
                <a:latin typeface="Contus T OT" pitchFamily="2" charset="0"/>
                <a:cs typeface="Arial" pitchFamily="34" charset="0"/>
              </a:rPr>
              <a:t>       </a:t>
            </a:r>
            <a:r>
              <a:rPr lang="sk-SK" sz="2540" i="1">
                <a:ln>
                  <a:solidFill>
                    <a:prstClr val="black"/>
                  </a:solidFill>
                </a:ln>
                <a:solidFill>
                  <a:srgbClr val="FF0000"/>
                </a:solidFill>
                <a:latin typeface="Contus T OT" pitchFamily="2" charset="0"/>
                <a:cs typeface="Arial" pitchFamily="34" charset="0"/>
              </a:rPr>
              <a:t>L</a:t>
            </a:r>
            <a:r>
              <a:rPr lang="es-ES" sz="1587" b="1" i="1">
                <a:latin typeface="Tekton Pro" panose="020F0403020208020904" pitchFamily="34" charset="-18"/>
                <a:cs typeface="Arial" panose="020B0604020202020204" pitchFamily="34" charset="0"/>
              </a:rPr>
              <a:t>a Reserva Nacional de Masai Mara es una gran reserva en el suroeste de Kenia. Se encuentra en la frontera común con Tanzania. Es adyacente al Parque Nacional del Serengeti. De esta manera, se crea un gran territorio continuo, que permite la migración de animales. Recibe su nombre de los masai, los habitantes originales de la zona y del río Mara. La primera reserva más pequeña se estableció en esta zona en 1948. La reserva adquirió sus límites actuales en 1984, con una superficie de 1510 km². El terreno de la reserva es principalmente pastizales abiertos con ríos estacionales. Los habitantes dominantes del Masai Mara son los ñus azules. Alrededor de julio migran hacia el norte con otros herbívoros desde las llanuras del Serengeti en busca de pastos frescos y regresan al sur alrededor de octubre. Esta gran migración es uno de los eventos naturales más impresionantes del mundo.</a:t>
            </a:r>
          </a:p>
        </p:txBody>
      </p:sp>
      <p:pic>
        <p:nvPicPr>
          <p:cNvPr id="6" name="Vklajka Š">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4131" y="2304000"/>
            <a:ext cx="533377" cy="355583"/>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7" name="Text A">
            <a:extLst>
              <a:ext uri="{FF2B5EF4-FFF2-40B4-BE49-F238E27FC236}">
                <a16:creationId xmlns:a16="http://schemas.microsoft.com/office/drawing/2014/main" id="{5D95823E-A869-48C3-B065-E285FE33A232}"/>
              </a:ext>
            </a:extLst>
          </p:cNvPr>
          <p:cNvSpPr txBox="1"/>
          <p:nvPr/>
        </p:nvSpPr>
        <p:spPr>
          <a:xfrm>
            <a:off x="1257246" y="504000"/>
            <a:ext cx="10477057" cy="1922698"/>
          </a:xfrm>
          <a:prstGeom prst="rect">
            <a:avLst/>
          </a:prstGeom>
          <a:noFill/>
          <a:ln w="31750">
            <a:noFill/>
          </a:ln>
          <a:effectLst/>
        </p:spPr>
        <p:txBody>
          <a:bodyPr wrap="square" lIns="109630" tIns="0" rIns="109630" bIns="65778"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defTabSz="522100">
              <a:defRPr/>
            </a:pPr>
            <a:r>
              <a:rPr lang="sk-SK" sz="1947" i="1">
                <a:ln>
                  <a:solidFill>
                    <a:prstClr val="black">
                      <a:alpha val="50000"/>
                    </a:prstClr>
                  </a:solidFill>
                </a:ln>
                <a:solidFill>
                  <a:srgbClr val="FF0000"/>
                </a:solidFill>
                <a:latin typeface="Contus T OT" pitchFamily="2" charset="0"/>
                <a:cs typeface="Arial" pitchFamily="34" charset="0"/>
              </a:rPr>
              <a:t>       </a:t>
            </a:r>
            <a:r>
              <a:rPr lang="sk-SK" sz="2540" i="1">
                <a:ln>
                  <a:solidFill>
                    <a:prstClr val="black"/>
                  </a:solidFill>
                </a:ln>
                <a:solidFill>
                  <a:srgbClr val="FF0000"/>
                </a:solidFill>
                <a:latin typeface="Contus T OT" pitchFamily="2" charset="0"/>
                <a:cs typeface="Arial" pitchFamily="34" charset="0"/>
              </a:rPr>
              <a:t>T</a:t>
            </a:r>
            <a:r>
              <a:rPr lang="en-US" sz="1587" b="1" i="1">
                <a:latin typeface="Tekton Pro" panose="020F0403020208020904" pitchFamily="34" charset="-18"/>
                <a:cs typeface="Arial" panose="020B0604020202020204" pitchFamily="34" charset="0"/>
              </a:rPr>
              <a:t>he Maasai Mara National Reserve is a large reserve in southwestern Kenya. It lies on the common border with Tanzania. It is adjacent to the Serengeti National Park. Thus, a large continuous territory is created, which enables the migration of animals. It is named after the Maasai, the original inhabitants of the area and the Mara River. The first smaller reserve was established in this area in 1948. The reserve acquired its current boundaries in 1984, with an area of 1510 km². The terrain of the reserve is mainly open grassland with seasonal rivers. The dominant inhabitants of the Maasai Mara are the blue wildebeest. Around July they migrate north with other herbivores from the Serengeti plains in search of fresh pasture and return south around October. This great migration is one of the most impressive natural events in the world.</a:t>
            </a:r>
          </a:p>
        </p:txBody>
      </p:sp>
      <p:pic>
        <p:nvPicPr>
          <p:cNvPr id="8" name="Vlajka 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65377" y="326208"/>
            <a:ext cx="533377" cy="355584"/>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11" name="Myš">
            <a:extLst>
              <a:ext uri="{FF2B5EF4-FFF2-40B4-BE49-F238E27FC236}">
                <a16:creationId xmlns:a16="http://schemas.microsoft.com/office/drawing/2014/main" id="{62D4D669-6788-4630-B97A-FD8380021932}"/>
              </a:ext>
            </a:extLst>
          </p:cNvPr>
          <p:cNvPicPr>
            <a:picLocks/>
          </p:cNvPicPr>
          <p:nvPr/>
        </p:nvPicPr>
        <p:blipFill>
          <a:blip r:embed="rId6" cstate="print">
            <a:extLst>
              <a:ext uri="{28A0092B-C50C-407E-A947-70E740481C1C}">
                <a14:useLocalDpi xmlns:a14="http://schemas.microsoft.com/office/drawing/2010/main" val="0"/>
              </a:ext>
            </a:extLst>
          </a:blip>
          <a:srcRect/>
          <a:stretch/>
        </p:blipFill>
        <p:spPr>
          <a:xfrm rot="20708439">
            <a:off x="11407932" y="6201523"/>
            <a:ext cx="489789" cy="489789"/>
          </a:xfrm>
          <a:prstGeom prst="rect">
            <a:avLst/>
          </a:prstGeom>
          <a:noFill/>
          <a:ln>
            <a:noFill/>
          </a:ln>
          <a:effectLst>
            <a:outerShdw blurRad="50800" dist="38100" dir="2700000" algn="tl" rotWithShape="0">
              <a:prstClr val="black">
                <a:alpha val="40000"/>
              </a:prstClr>
            </a:outerShdw>
          </a:effec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up)">
                                      <p:cBhvr>
                                        <p:cTn id="13" dur="1500"/>
                                        <p:tgtEl>
                                          <p:spTgt spid="7"/>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4"/>
                                        </p:tgtEl>
                                        <p:attrNameLst>
                                          <p:attrName>style.visibility</p:attrName>
                                        </p:attrNameLst>
                                      </p:cBhvr>
                                      <p:to>
                                        <p:strVal val="visible"/>
                                      </p:to>
                                    </p:set>
                                    <p:anim calcmode="lin" valueType="num">
                                      <p:cBhvr>
                                        <p:cTn id="27" dur="500" fill="hold"/>
                                        <p:tgtEl>
                                          <p:spTgt spid="4"/>
                                        </p:tgtEl>
                                        <p:attrNameLst>
                                          <p:attrName>ppt_w</p:attrName>
                                        </p:attrNameLst>
                                      </p:cBhvr>
                                      <p:tavLst>
                                        <p:tav tm="0">
                                          <p:val>
                                            <p:fltVal val="0"/>
                                          </p:val>
                                        </p:tav>
                                        <p:tav tm="100000">
                                          <p:val>
                                            <p:strVal val="#ppt_w"/>
                                          </p:val>
                                        </p:tav>
                                      </p:tavLst>
                                    </p:anim>
                                    <p:anim calcmode="lin" valueType="num">
                                      <p:cBhvr>
                                        <p:cTn id="28" dur="500" fill="hold"/>
                                        <p:tgtEl>
                                          <p:spTgt spid="4"/>
                                        </p:tgtEl>
                                        <p:attrNameLst>
                                          <p:attrName>ppt_h</p:attrName>
                                        </p:attrNameLst>
                                      </p:cBhvr>
                                      <p:tavLst>
                                        <p:tav tm="0">
                                          <p:val>
                                            <p:fltVal val="0"/>
                                          </p:val>
                                        </p:tav>
                                        <p:tav tm="100000">
                                          <p:val>
                                            <p:strVal val="#ppt_h"/>
                                          </p:val>
                                        </p:tav>
                                      </p:tavLst>
                                    </p:anim>
                                    <p:animEffect transition="in" filter="fade">
                                      <p:cBhvr>
                                        <p:cTn id="29" dur="500"/>
                                        <p:tgtEl>
                                          <p:spTgt spid="4"/>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53" presetClass="entr" presetSubtype="16" fill="hold"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1000" fill="hold"/>
                                        <p:tgtEl>
                                          <p:spTgt spid="11"/>
                                        </p:tgtEl>
                                        <p:attrNameLst>
                                          <p:attrName>ppt_w</p:attrName>
                                        </p:attrNameLst>
                                      </p:cBhvr>
                                      <p:tavLst>
                                        <p:tav tm="0">
                                          <p:val>
                                            <p:fltVal val="0"/>
                                          </p:val>
                                        </p:tav>
                                        <p:tav tm="100000">
                                          <p:val>
                                            <p:strVal val="#ppt_w"/>
                                          </p:val>
                                        </p:tav>
                                      </p:tavLst>
                                    </p:anim>
                                    <p:anim calcmode="lin" valueType="num">
                                      <p:cBhvr>
                                        <p:cTn id="38" dur="1000" fill="hold"/>
                                        <p:tgtEl>
                                          <p:spTgt spid="11"/>
                                        </p:tgtEl>
                                        <p:attrNameLst>
                                          <p:attrName>ppt_h</p:attrName>
                                        </p:attrNameLst>
                                      </p:cBhvr>
                                      <p:tavLst>
                                        <p:tav tm="0">
                                          <p:val>
                                            <p:fltVal val="0"/>
                                          </p:val>
                                        </p:tav>
                                        <p:tav tm="100000">
                                          <p:val>
                                            <p:strVal val="#ppt_h"/>
                                          </p:val>
                                        </p:tav>
                                      </p:tavLst>
                                    </p:anim>
                                    <p:animEffect transition="in" filter="fade">
                                      <p:cBhvr>
                                        <p:cTn id="39"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03DD494-4FDA-387D-4E5A-5B6AF3C57E4F}"/>
            </a:ext>
          </a:extLst>
        </p:cNvPr>
        <p:cNvGrpSpPr/>
        <p:nvPr/>
      </p:nvGrpSpPr>
      <p:grpSpPr>
        <a:xfrm>
          <a:off x="0" y="0"/>
          <a:ext cx="0" cy="0"/>
          <a:chOff x="0" y="0"/>
          <a:chExt cx="0" cy="0"/>
        </a:xfrm>
      </p:grpSpPr>
      <p:pic>
        <p:nvPicPr>
          <p:cNvPr id="5" name="Foto 1">
            <a:extLst>
              <a:ext uri="{FF2B5EF4-FFF2-40B4-BE49-F238E27FC236}">
                <a16:creationId xmlns:a16="http://schemas.microsoft.com/office/drawing/2014/main" id="{8B01C9E1-0843-B451-0446-7F7452B5352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3" name="Foto 2">
            <a:extLst>
              <a:ext uri="{FF2B5EF4-FFF2-40B4-BE49-F238E27FC236}">
                <a16:creationId xmlns:a16="http://schemas.microsoft.com/office/drawing/2014/main" id="{DAE84AB8-7D6B-C945-5D3B-678851349EE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11" name="Rám">
            <a:extLst>
              <a:ext uri="{FF2B5EF4-FFF2-40B4-BE49-F238E27FC236}">
                <a16:creationId xmlns:a16="http://schemas.microsoft.com/office/drawing/2014/main" id="{EA7CD207-4202-F426-4868-EAB12CA4972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2" name="Autor">
            <a:extLst>
              <a:ext uri="{FF2B5EF4-FFF2-40B4-BE49-F238E27FC236}">
                <a16:creationId xmlns:a16="http://schemas.microsoft.com/office/drawing/2014/main" id="{7361473D-EAC1-C2C3-0FB5-208839495A68}"/>
              </a:ext>
            </a:extLst>
          </p:cNvPr>
          <p:cNvSpPr/>
          <p:nvPr/>
        </p:nvSpPr>
        <p:spPr>
          <a:xfrm>
            <a:off x="5216964" y="6316039"/>
            <a:ext cx="1757164" cy="188119"/>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Make it Kenya</a:t>
            </a:r>
          </a:p>
        </p:txBody>
      </p:sp>
    </p:spTree>
    <p:extLst>
      <p:ext uri="{BB962C8B-B14F-4D97-AF65-F5344CB8AC3E}">
        <p14:creationId xmlns:p14="http://schemas.microsoft.com/office/powerpoint/2010/main" val="60749622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1500"/>
                                        <p:tgtEl>
                                          <p:spTgt spid="5"/>
                                        </p:tgtEl>
                                      </p:cBhvr>
                                    </p:animEffect>
                                  </p:childTnLst>
                                </p:cTn>
                              </p:par>
                              <p:par>
                                <p:cTn id="8" presetID="16" presetClass="entr" presetSubtype="21"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1500"/>
                                        <p:tgtEl>
                                          <p:spTgt spid="3"/>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6899779-F3A0-0A91-2C36-EEF9E109334C}"/>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BD03A17E-6E7B-A5FB-B32D-20D996218E9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5" name="Foto 1">
            <a:extLst>
              <a:ext uri="{FF2B5EF4-FFF2-40B4-BE49-F238E27FC236}">
                <a16:creationId xmlns:a16="http://schemas.microsoft.com/office/drawing/2014/main" id="{F5A07976-12EB-ECE0-C5A4-7F8C6EB88AE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4" name="Foto 2">
            <a:extLst>
              <a:ext uri="{FF2B5EF4-FFF2-40B4-BE49-F238E27FC236}">
                <a16:creationId xmlns:a16="http://schemas.microsoft.com/office/drawing/2014/main" id="{1857DD39-BF0F-910B-7602-7B1613D7E1B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11" name="Rám">
            <a:extLst>
              <a:ext uri="{FF2B5EF4-FFF2-40B4-BE49-F238E27FC236}">
                <a16:creationId xmlns:a16="http://schemas.microsoft.com/office/drawing/2014/main" id="{CE70CC60-293E-0623-E598-29C5E5EA952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2" name="Autor">
            <a:extLst>
              <a:ext uri="{FF2B5EF4-FFF2-40B4-BE49-F238E27FC236}">
                <a16:creationId xmlns:a16="http://schemas.microsoft.com/office/drawing/2014/main" id="{1797462E-E5CF-BF7B-90E1-A8E7B82D111E}"/>
              </a:ext>
            </a:extLst>
          </p:cNvPr>
          <p:cNvSpPr/>
          <p:nvPr/>
        </p:nvSpPr>
        <p:spPr>
          <a:xfrm>
            <a:off x="5216964" y="6316039"/>
            <a:ext cx="1757164" cy="188119"/>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Make it Kenya</a:t>
            </a:r>
          </a:p>
        </p:txBody>
      </p:sp>
    </p:spTree>
    <p:extLst>
      <p:ext uri="{BB962C8B-B14F-4D97-AF65-F5344CB8AC3E}">
        <p14:creationId xmlns:p14="http://schemas.microsoft.com/office/powerpoint/2010/main" val="328385205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1500"/>
                                        <p:tgtEl>
                                          <p:spTgt spid="5"/>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F41B6EA-989D-C3D4-FE93-352BFDD3A914}"/>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03262264-0918-F8BA-C981-BF77BB246DE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5" name="Foto 1">
            <a:extLst>
              <a:ext uri="{FF2B5EF4-FFF2-40B4-BE49-F238E27FC236}">
                <a16:creationId xmlns:a16="http://schemas.microsoft.com/office/drawing/2014/main" id="{86E546EB-5074-95BE-C7DE-43579CBDCDC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2" name="Foto 2">
            <a:extLst>
              <a:ext uri="{FF2B5EF4-FFF2-40B4-BE49-F238E27FC236}">
                <a16:creationId xmlns:a16="http://schemas.microsoft.com/office/drawing/2014/main" id="{B8B4D1AE-CA42-FF6F-FC18-FD9DB577E63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11" name="Rám">
            <a:extLst>
              <a:ext uri="{FF2B5EF4-FFF2-40B4-BE49-F238E27FC236}">
                <a16:creationId xmlns:a16="http://schemas.microsoft.com/office/drawing/2014/main" id="{C29E4E9A-4E06-C1EE-CE8F-758AC95B58C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3" name="Autor">
            <a:extLst>
              <a:ext uri="{FF2B5EF4-FFF2-40B4-BE49-F238E27FC236}">
                <a16:creationId xmlns:a16="http://schemas.microsoft.com/office/drawing/2014/main" id="{191D641C-6680-E396-90E7-855F6A996A6E}"/>
              </a:ext>
            </a:extLst>
          </p:cNvPr>
          <p:cNvSpPr/>
          <p:nvPr/>
        </p:nvSpPr>
        <p:spPr>
          <a:xfrm>
            <a:off x="5263993" y="6316039"/>
            <a:ext cx="1663106" cy="188119"/>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Rita Willaert</a:t>
            </a:r>
          </a:p>
        </p:txBody>
      </p:sp>
    </p:spTree>
    <p:extLst>
      <p:ext uri="{BB962C8B-B14F-4D97-AF65-F5344CB8AC3E}">
        <p14:creationId xmlns:p14="http://schemas.microsoft.com/office/powerpoint/2010/main" val="3112514938"/>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1500"/>
                                        <p:tgtEl>
                                          <p:spTgt spid="5"/>
                                        </p:tgtEl>
                                      </p:cBhvr>
                                    </p:animEffect>
                                  </p:childTnLst>
                                </p:cTn>
                              </p:par>
                              <p:par>
                                <p:cTn id="8" presetID="16" presetClass="entr" presetSubtype="2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1500"/>
                                        <p:tgtEl>
                                          <p:spTgt spid="2"/>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B83E4A6-DE0D-896B-2ADE-3326E9731FD4}"/>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50DDCFBB-92D2-A9E5-8B25-E430518EA79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5" name="Foto 1">
            <a:extLst>
              <a:ext uri="{FF2B5EF4-FFF2-40B4-BE49-F238E27FC236}">
                <a16:creationId xmlns:a16="http://schemas.microsoft.com/office/drawing/2014/main" id="{D60407C8-F06B-8A6E-8027-5900A149CC8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3" name="Foto 2">
            <a:extLst>
              <a:ext uri="{FF2B5EF4-FFF2-40B4-BE49-F238E27FC236}">
                <a16:creationId xmlns:a16="http://schemas.microsoft.com/office/drawing/2014/main" id="{69FAA9FC-B2BC-8899-2DC8-EC8A358857C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11" name="Rám">
            <a:extLst>
              <a:ext uri="{FF2B5EF4-FFF2-40B4-BE49-F238E27FC236}">
                <a16:creationId xmlns:a16="http://schemas.microsoft.com/office/drawing/2014/main" id="{AC16A0EA-1089-1A10-7E4A-2DC6B409916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2" name="Autor">
            <a:extLst>
              <a:ext uri="{FF2B5EF4-FFF2-40B4-BE49-F238E27FC236}">
                <a16:creationId xmlns:a16="http://schemas.microsoft.com/office/drawing/2014/main" id="{8A19B4BB-AD8F-8C5D-88A2-5F18A5D32177}"/>
              </a:ext>
            </a:extLst>
          </p:cNvPr>
          <p:cNvSpPr/>
          <p:nvPr/>
        </p:nvSpPr>
        <p:spPr>
          <a:xfrm>
            <a:off x="5263993" y="6316039"/>
            <a:ext cx="1663106" cy="188119"/>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Rita Willaert</a:t>
            </a:r>
          </a:p>
        </p:txBody>
      </p:sp>
    </p:spTree>
    <p:extLst>
      <p:ext uri="{BB962C8B-B14F-4D97-AF65-F5344CB8AC3E}">
        <p14:creationId xmlns:p14="http://schemas.microsoft.com/office/powerpoint/2010/main" val="2727745705"/>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1500"/>
                                        <p:tgtEl>
                                          <p:spTgt spid="5"/>
                                        </p:tgtEl>
                                      </p:cBhvr>
                                    </p:animEffect>
                                  </p:childTnLst>
                                </p:cTn>
                              </p:par>
                              <p:par>
                                <p:cTn id="8" presetID="16" presetClass="entr" presetSubtype="21"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1500"/>
                                        <p:tgtEl>
                                          <p:spTgt spid="3"/>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640CFC0-71F4-3861-6611-6F0EBCDAA3C7}"/>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8356C666-F816-F15B-FB2A-F83084F3441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5" name="Foto 1">
            <a:extLst>
              <a:ext uri="{FF2B5EF4-FFF2-40B4-BE49-F238E27FC236}">
                <a16:creationId xmlns:a16="http://schemas.microsoft.com/office/drawing/2014/main" id="{E6A8753A-F703-BFBF-FA2A-637B665831F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3" name="Foto 2">
            <a:extLst>
              <a:ext uri="{FF2B5EF4-FFF2-40B4-BE49-F238E27FC236}">
                <a16:creationId xmlns:a16="http://schemas.microsoft.com/office/drawing/2014/main" id="{3170AF54-273B-55E1-7897-A8742E7307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11" name="Rám">
            <a:extLst>
              <a:ext uri="{FF2B5EF4-FFF2-40B4-BE49-F238E27FC236}">
                <a16:creationId xmlns:a16="http://schemas.microsoft.com/office/drawing/2014/main" id="{B53EB029-1798-A052-C22A-7564E241DD2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2" name="Autor">
            <a:extLst>
              <a:ext uri="{FF2B5EF4-FFF2-40B4-BE49-F238E27FC236}">
                <a16:creationId xmlns:a16="http://schemas.microsoft.com/office/drawing/2014/main" id="{AEA7A525-4967-09E0-90F4-6E10B5B20F6F}"/>
              </a:ext>
            </a:extLst>
          </p:cNvPr>
          <p:cNvSpPr/>
          <p:nvPr/>
        </p:nvSpPr>
        <p:spPr>
          <a:xfrm>
            <a:off x="5263993" y="6316039"/>
            <a:ext cx="1663106" cy="188119"/>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Rita Willaert</a:t>
            </a:r>
          </a:p>
        </p:txBody>
      </p:sp>
    </p:spTree>
    <p:extLst>
      <p:ext uri="{BB962C8B-B14F-4D97-AF65-F5344CB8AC3E}">
        <p14:creationId xmlns:p14="http://schemas.microsoft.com/office/powerpoint/2010/main" val="203032984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1500"/>
                                        <p:tgtEl>
                                          <p:spTgt spid="5"/>
                                        </p:tgtEl>
                                      </p:cBhvr>
                                    </p:animEffect>
                                  </p:childTnLst>
                                </p:cTn>
                              </p:par>
                              <p:par>
                                <p:cTn id="8" presetID="16" presetClass="entr" presetSubtype="21"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1500"/>
                                        <p:tgtEl>
                                          <p:spTgt spid="3"/>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DE80C00-758C-8274-5573-5AD5ADE508FB}"/>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D202F9B1-0757-EE9A-406D-E21E46BEB12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5" name="Foto 1">
            <a:extLst>
              <a:ext uri="{FF2B5EF4-FFF2-40B4-BE49-F238E27FC236}">
                <a16:creationId xmlns:a16="http://schemas.microsoft.com/office/drawing/2014/main" id="{7C2B135E-48A6-9D6C-5849-B1D5495CAA8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2" name="Foto 2">
            <a:extLst>
              <a:ext uri="{FF2B5EF4-FFF2-40B4-BE49-F238E27FC236}">
                <a16:creationId xmlns:a16="http://schemas.microsoft.com/office/drawing/2014/main" id="{8563F952-3B81-1903-8090-6ABE3CCAB5C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11" name="Rám">
            <a:extLst>
              <a:ext uri="{FF2B5EF4-FFF2-40B4-BE49-F238E27FC236}">
                <a16:creationId xmlns:a16="http://schemas.microsoft.com/office/drawing/2014/main" id="{5140E895-4CD1-593F-5989-5FD915DC029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4" name="Autor">
            <a:extLst>
              <a:ext uri="{FF2B5EF4-FFF2-40B4-BE49-F238E27FC236}">
                <a16:creationId xmlns:a16="http://schemas.microsoft.com/office/drawing/2014/main" id="{6F86EC8B-1EDE-947A-6D93-C4EE2E245DF1}"/>
              </a:ext>
            </a:extLst>
          </p:cNvPr>
          <p:cNvSpPr/>
          <p:nvPr/>
        </p:nvSpPr>
        <p:spPr>
          <a:xfrm>
            <a:off x="5461835" y="6315295"/>
            <a:ext cx="1267422" cy="189607"/>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Ninara</a:t>
            </a:r>
          </a:p>
        </p:txBody>
      </p:sp>
    </p:spTree>
    <p:extLst>
      <p:ext uri="{BB962C8B-B14F-4D97-AF65-F5344CB8AC3E}">
        <p14:creationId xmlns:p14="http://schemas.microsoft.com/office/powerpoint/2010/main" val="3249265711"/>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1500"/>
                                        <p:tgtEl>
                                          <p:spTgt spid="5"/>
                                        </p:tgtEl>
                                      </p:cBhvr>
                                    </p:animEffect>
                                  </p:childTnLst>
                                </p:cTn>
                              </p:par>
                              <p:par>
                                <p:cTn id="8" presetID="16" presetClass="entr" presetSubtype="2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1500"/>
                                        <p:tgtEl>
                                          <p:spTgt spid="2"/>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459D7A5-94ED-8304-E3BF-F03C8189B4E1}"/>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881F93A8-CAB1-825E-C664-CA73C85DF5B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5" name="Foto 1">
            <a:extLst>
              <a:ext uri="{FF2B5EF4-FFF2-40B4-BE49-F238E27FC236}">
                <a16:creationId xmlns:a16="http://schemas.microsoft.com/office/drawing/2014/main" id="{E198F38F-90C7-1680-57CE-536FE180B9E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3" name="Foto 2">
            <a:extLst>
              <a:ext uri="{FF2B5EF4-FFF2-40B4-BE49-F238E27FC236}">
                <a16:creationId xmlns:a16="http://schemas.microsoft.com/office/drawing/2014/main" id="{CE0F2CAB-EA3D-C2ED-4C5F-7F39197264A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11" name="Rám">
            <a:extLst>
              <a:ext uri="{FF2B5EF4-FFF2-40B4-BE49-F238E27FC236}">
                <a16:creationId xmlns:a16="http://schemas.microsoft.com/office/drawing/2014/main" id="{C0E1E390-25A8-0A6F-584E-8EF9F680F4F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2" name="Autor">
            <a:extLst>
              <a:ext uri="{FF2B5EF4-FFF2-40B4-BE49-F238E27FC236}">
                <a16:creationId xmlns:a16="http://schemas.microsoft.com/office/drawing/2014/main" id="{A5D195E2-93A5-36F2-251C-561B8662DE5E}"/>
              </a:ext>
            </a:extLst>
          </p:cNvPr>
          <p:cNvSpPr/>
          <p:nvPr/>
        </p:nvSpPr>
        <p:spPr>
          <a:xfrm>
            <a:off x="5216964" y="6316039"/>
            <a:ext cx="1757164" cy="188119"/>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Make it Kenya</a:t>
            </a:r>
          </a:p>
        </p:txBody>
      </p:sp>
    </p:spTree>
    <p:extLst>
      <p:ext uri="{BB962C8B-B14F-4D97-AF65-F5344CB8AC3E}">
        <p14:creationId xmlns:p14="http://schemas.microsoft.com/office/powerpoint/2010/main" val="362975723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1500"/>
                                        <p:tgtEl>
                                          <p:spTgt spid="5"/>
                                        </p:tgtEl>
                                      </p:cBhvr>
                                    </p:animEffect>
                                  </p:childTnLst>
                                </p:cTn>
                              </p:par>
                              <p:par>
                                <p:cTn id="8" presetID="16" presetClass="entr" presetSubtype="21"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1500"/>
                                        <p:tgtEl>
                                          <p:spTgt spid="3"/>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D1F7135-75AE-6868-90C3-D2413CDF12C2}"/>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95752CD9-2A8F-D2FC-F807-A8C0886477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5" name="Foto 1">
            <a:extLst>
              <a:ext uri="{FF2B5EF4-FFF2-40B4-BE49-F238E27FC236}">
                <a16:creationId xmlns:a16="http://schemas.microsoft.com/office/drawing/2014/main" id="{E415B0C1-C2AA-84B4-0A58-7CB37F3F7EF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2" name="Foto 2">
            <a:extLst>
              <a:ext uri="{FF2B5EF4-FFF2-40B4-BE49-F238E27FC236}">
                <a16:creationId xmlns:a16="http://schemas.microsoft.com/office/drawing/2014/main" id="{1311DCC8-D7E4-B424-7541-FEAF83FE696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11" name="Rám">
            <a:extLst>
              <a:ext uri="{FF2B5EF4-FFF2-40B4-BE49-F238E27FC236}">
                <a16:creationId xmlns:a16="http://schemas.microsoft.com/office/drawing/2014/main" id="{588B41BE-505F-9860-AA5F-68A24995826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3" name="Autor">
            <a:extLst>
              <a:ext uri="{FF2B5EF4-FFF2-40B4-BE49-F238E27FC236}">
                <a16:creationId xmlns:a16="http://schemas.microsoft.com/office/drawing/2014/main" id="{2367496F-7C81-1B9C-EBDA-D4AD37F3592F}"/>
              </a:ext>
            </a:extLst>
          </p:cNvPr>
          <p:cNvSpPr/>
          <p:nvPr/>
        </p:nvSpPr>
        <p:spPr>
          <a:xfrm>
            <a:off x="5263993" y="6316039"/>
            <a:ext cx="1663106" cy="188119"/>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Rita Willaert</a:t>
            </a:r>
          </a:p>
        </p:txBody>
      </p:sp>
    </p:spTree>
    <p:extLst>
      <p:ext uri="{BB962C8B-B14F-4D97-AF65-F5344CB8AC3E}">
        <p14:creationId xmlns:p14="http://schemas.microsoft.com/office/powerpoint/2010/main" val="334638107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1500"/>
                                        <p:tgtEl>
                                          <p:spTgt spid="5"/>
                                        </p:tgtEl>
                                      </p:cBhvr>
                                    </p:animEffect>
                                  </p:childTnLst>
                                </p:cTn>
                              </p:par>
                              <p:par>
                                <p:cTn id="8" presetID="16" presetClass="entr" presetSubtype="2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1500"/>
                                        <p:tgtEl>
                                          <p:spTgt spid="2"/>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3FB46E7-C045-D2BD-12F5-04B3B148526E}"/>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3A74D2FE-56F7-4EEF-36BE-10B6B2F0CF3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5" name="Foto 1">
            <a:extLst>
              <a:ext uri="{FF2B5EF4-FFF2-40B4-BE49-F238E27FC236}">
                <a16:creationId xmlns:a16="http://schemas.microsoft.com/office/drawing/2014/main" id="{E68EF68C-B946-E75D-2F14-80CCADFA8FA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2" name="Foto 2">
            <a:extLst>
              <a:ext uri="{FF2B5EF4-FFF2-40B4-BE49-F238E27FC236}">
                <a16:creationId xmlns:a16="http://schemas.microsoft.com/office/drawing/2014/main" id="{CFCF1FFF-107E-D6D2-03BD-FFC6111AD05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11" name="Rám">
            <a:extLst>
              <a:ext uri="{FF2B5EF4-FFF2-40B4-BE49-F238E27FC236}">
                <a16:creationId xmlns:a16="http://schemas.microsoft.com/office/drawing/2014/main" id="{EA440C2A-1D37-D22B-94D1-13B2DB36DC1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3" name="Autor">
            <a:extLst>
              <a:ext uri="{FF2B5EF4-FFF2-40B4-BE49-F238E27FC236}">
                <a16:creationId xmlns:a16="http://schemas.microsoft.com/office/drawing/2014/main" id="{676238EC-732F-F1DA-7C8C-C507FD0A9E0E}"/>
              </a:ext>
            </a:extLst>
          </p:cNvPr>
          <p:cNvSpPr/>
          <p:nvPr/>
        </p:nvSpPr>
        <p:spPr>
          <a:xfrm>
            <a:off x="4978963" y="6316783"/>
            <a:ext cx="2233167" cy="186630"/>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Kandukuru Nagarjun</a:t>
            </a:r>
          </a:p>
        </p:txBody>
      </p:sp>
    </p:spTree>
    <p:extLst>
      <p:ext uri="{BB962C8B-B14F-4D97-AF65-F5344CB8AC3E}">
        <p14:creationId xmlns:p14="http://schemas.microsoft.com/office/powerpoint/2010/main" val="2427883278"/>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1500"/>
                                        <p:tgtEl>
                                          <p:spTgt spid="5"/>
                                        </p:tgtEl>
                                      </p:cBhvr>
                                    </p:animEffect>
                                  </p:childTnLst>
                                </p:cTn>
                              </p:par>
                              <p:par>
                                <p:cTn id="8" presetID="16" presetClass="entr" presetSubtype="2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1500"/>
                                        <p:tgtEl>
                                          <p:spTgt spid="2"/>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E0ABE38-9C16-B1FD-7CFA-3B640CE00A3C}"/>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E8A121F1-4D06-69D1-A77F-6193F6DE9EF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5" name="Foto 1">
            <a:extLst>
              <a:ext uri="{FF2B5EF4-FFF2-40B4-BE49-F238E27FC236}">
                <a16:creationId xmlns:a16="http://schemas.microsoft.com/office/drawing/2014/main" id="{F87BA2FB-5022-F513-D278-E833A5D3AD2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89"/>
          </a:xfrm>
          <a:prstGeom prst="rect">
            <a:avLst/>
          </a:prstGeom>
        </p:spPr>
      </p:pic>
      <p:pic>
        <p:nvPicPr>
          <p:cNvPr id="2" name="Foto 2">
            <a:extLst>
              <a:ext uri="{FF2B5EF4-FFF2-40B4-BE49-F238E27FC236}">
                <a16:creationId xmlns:a16="http://schemas.microsoft.com/office/drawing/2014/main" id="{20E32D0B-B751-C873-59DA-24CD744942B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89"/>
          </a:xfrm>
          <a:prstGeom prst="rect">
            <a:avLst/>
          </a:prstGeom>
        </p:spPr>
      </p:pic>
      <p:pic>
        <p:nvPicPr>
          <p:cNvPr id="11" name="Rám">
            <a:extLst>
              <a:ext uri="{FF2B5EF4-FFF2-40B4-BE49-F238E27FC236}">
                <a16:creationId xmlns:a16="http://schemas.microsoft.com/office/drawing/2014/main" id="{B29C64EC-55C7-304D-A7BC-8644401DB2C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3" name="Autor">
            <a:extLst>
              <a:ext uri="{FF2B5EF4-FFF2-40B4-BE49-F238E27FC236}">
                <a16:creationId xmlns:a16="http://schemas.microsoft.com/office/drawing/2014/main" id="{69E498A5-C6B5-24B9-1673-52A3CAFF2CBD}"/>
              </a:ext>
            </a:extLst>
          </p:cNvPr>
          <p:cNvSpPr/>
          <p:nvPr/>
        </p:nvSpPr>
        <p:spPr>
          <a:xfrm>
            <a:off x="4978963" y="6316783"/>
            <a:ext cx="2233167" cy="186630"/>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Kandukuru Nagarjun</a:t>
            </a:r>
          </a:p>
        </p:txBody>
      </p:sp>
    </p:spTree>
    <p:extLst>
      <p:ext uri="{BB962C8B-B14F-4D97-AF65-F5344CB8AC3E}">
        <p14:creationId xmlns:p14="http://schemas.microsoft.com/office/powerpoint/2010/main" val="137196851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1500"/>
                                        <p:tgtEl>
                                          <p:spTgt spid="5"/>
                                        </p:tgtEl>
                                      </p:cBhvr>
                                    </p:animEffect>
                                  </p:childTnLst>
                                </p:cTn>
                              </p:par>
                              <p:par>
                                <p:cTn id="8" presetID="16" presetClass="entr" presetSubtype="2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1500"/>
                                        <p:tgtEl>
                                          <p:spTgt spid="2"/>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2982DEF-1FC8-6746-0BDE-5B27B51CDF72}"/>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6242AF0D-28C4-BBA2-9DE6-B56F578F578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8" cy="6854089"/>
          </a:xfrm>
          <a:prstGeom prst="rect">
            <a:avLst/>
          </a:prstGeom>
        </p:spPr>
      </p:pic>
      <p:pic>
        <p:nvPicPr>
          <p:cNvPr id="5" name="Foto 1">
            <a:extLst>
              <a:ext uri="{FF2B5EF4-FFF2-40B4-BE49-F238E27FC236}">
                <a16:creationId xmlns:a16="http://schemas.microsoft.com/office/drawing/2014/main" id="{B2528063-31B0-68D8-B376-DB4C5D74B3C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3" name="Foto 2">
            <a:extLst>
              <a:ext uri="{FF2B5EF4-FFF2-40B4-BE49-F238E27FC236}">
                <a16:creationId xmlns:a16="http://schemas.microsoft.com/office/drawing/2014/main" id="{66DFF926-83DA-BD31-7379-AEE3B6DE40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11" name="Rám">
            <a:extLst>
              <a:ext uri="{FF2B5EF4-FFF2-40B4-BE49-F238E27FC236}">
                <a16:creationId xmlns:a16="http://schemas.microsoft.com/office/drawing/2014/main" id="{7A896FB1-B3E1-6B69-7595-CB799BCD437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2" name="Autor">
            <a:extLst>
              <a:ext uri="{FF2B5EF4-FFF2-40B4-BE49-F238E27FC236}">
                <a16:creationId xmlns:a16="http://schemas.microsoft.com/office/drawing/2014/main" id="{627A4FC8-D4F1-D431-AB09-DBAE69F5EF81}"/>
              </a:ext>
            </a:extLst>
          </p:cNvPr>
          <p:cNvSpPr/>
          <p:nvPr/>
        </p:nvSpPr>
        <p:spPr>
          <a:xfrm>
            <a:off x="5216964" y="6316039"/>
            <a:ext cx="1757164" cy="188119"/>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Make it Kenya</a:t>
            </a:r>
          </a:p>
        </p:txBody>
      </p:sp>
    </p:spTree>
    <p:extLst>
      <p:ext uri="{BB962C8B-B14F-4D97-AF65-F5344CB8AC3E}">
        <p14:creationId xmlns:p14="http://schemas.microsoft.com/office/powerpoint/2010/main" val="84380905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1500"/>
                                        <p:tgtEl>
                                          <p:spTgt spid="5"/>
                                        </p:tgtEl>
                                      </p:cBhvr>
                                    </p:animEffect>
                                  </p:childTnLst>
                                </p:cTn>
                              </p:par>
                              <p:par>
                                <p:cTn id="8" presetID="16" presetClass="entr" presetSubtype="21"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1500"/>
                                        <p:tgtEl>
                                          <p:spTgt spid="3"/>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A083085-DA7F-A308-291A-A143708A53E9}"/>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BCC78877-0650-463F-4963-ED3581EF49A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5" name="Foto 1">
            <a:extLst>
              <a:ext uri="{FF2B5EF4-FFF2-40B4-BE49-F238E27FC236}">
                <a16:creationId xmlns:a16="http://schemas.microsoft.com/office/drawing/2014/main" id="{C559BEFE-70E2-0CB7-A888-B9814DFE0B0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3" name="Foto 2">
            <a:extLst>
              <a:ext uri="{FF2B5EF4-FFF2-40B4-BE49-F238E27FC236}">
                <a16:creationId xmlns:a16="http://schemas.microsoft.com/office/drawing/2014/main" id="{CB187C30-F4CE-7D08-31A9-9E1C3A3493B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11" name="Rám">
            <a:extLst>
              <a:ext uri="{FF2B5EF4-FFF2-40B4-BE49-F238E27FC236}">
                <a16:creationId xmlns:a16="http://schemas.microsoft.com/office/drawing/2014/main" id="{A5F3CCB2-679B-DFD7-1024-8A8B7E906FA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2" name="Autor">
            <a:extLst>
              <a:ext uri="{FF2B5EF4-FFF2-40B4-BE49-F238E27FC236}">
                <a16:creationId xmlns:a16="http://schemas.microsoft.com/office/drawing/2014/main" id="{ADD91B5E-BB13-A748-1DF0-1FBBE6CBF847}"/>
              </a:ext>
            </a:extLst>
          </p:cNvPr>
          <p:cNvSpPr/>
          <p:nvPr/>
        </p:nvSpPr>
        <p:spPr>
          <a:xfrm>
            <a:off x="5216964" y="6316039"/>
            <a:ext cx="1757164" cy="188119"/>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Make it Kenya</a:t>
            </a:r>
          </a:p>
        </p:txBody>
      </p:sp>
    </p:spTree>
    <p:extLst>
      <p:ext uri="{BB962C8B-B14F-4D97-AF65-F5344CB8AC3E}">
        <p14:creationId xmlns:p14="http://schemas.microsoft.com/office/powerpoint/2010/main" val="2959991271"/>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1500"/>
                                        <p:tgtEl>
                                          <p:spTgt spid="5"/>
                                        </p:tgtEl>
                                      </p:cBhvr>
                                    </p:animEffect>
                                  </p:childTnLst>
                                </p:cTn>
                              </p:par>
                              <p:par>
                                <p:cTn id="8" presetID="16" presetClass="entr" presetSubtype="21"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1500"/>
                                        <p:tgtEl>
                                          <p:spTgt spid="3"/>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D1B2831-E46A-168C-140E-42DC8CD119CE}"/>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24E1C122-9D49-1947-2229-C252E429BF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5" name="Foto 1">
            <a:extLst>
              <a:ext uri="{FF2B5EF4-FFF2-40B4-BE49-F238E27FC236}">
                <a16:creationId xmlns:a16="http://schemas.microsoft.com/office/drawing/2014/main" id="{A9B7FBDB-98D1-201A-B276-0FA2D424AB4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3" name="Foto 2">
            <a:extLst>
              <a:ext uri="{FF2B5EF4-FFF2-40B4-BE49-F238E27FC236}">
                <a16:creationId xmlns:a16="http://schemas.microsoft.com/office/drawing/2014/main" id="{020FF706-347D-D697-9A87-8B8A2E9A687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11" name="Rám">
            <a:extLst>
              <a:ext uri="{FF2B5EF4-FFF2-40B4-BE49-F238E27FC236}">
                <a16:creationId xmlns:a16="http://schemas.microsoft.com/office/drawing/2014/main" id="{76FA7759-6C72-0CC8-95B6-059AA778D28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2" name="Autor">
            <a:extLst>
              <a:ext uri="{FF2B5EF4-FFF2-40B4-BE49-F238E27FC236}">
                <a16:creationId xmlns:a16="http://schemas.microsoft.com/office/drawing/2014/main" id="{5559B982-3DEE-BAE2-E618-DFB90DD26458}"/>
              </a:ext>
            </a:extLst>
          </p:cNvPr>
          <p:cNvSpPr/>
          <p:nvPr/>
        </p:nvSpPr>
        <p:spPr>
          <a:xfrm>
            <a:off x="5216964" y="6316039"/>
            <a:ext cx="1757164" cy="188119"/>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Make it Kenya</a:t>
            </a:r>
          </a:p>
        </p:txBody>
      </p:sp>
    </p:spTree>
    <p:extLst>
      <p:ext uri="{BB962C8B-B14F-4D97-AF65-F5344CB8AC3E}">
        <p14:creationId xmlns:p14="http://schemas.microsoft.com/office/powerpoint/2010/main" val="89435370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1500"/>
                                        <p:tgtEl>
                                          <p:spTgt spid="5"/>
                                        </p:tgtEl>
                                      </p:cBhvr>
                                    </p:animEffect>
                                  </p:childTnLst>
                                </p:cTn>
                              </p:par>
                              <p:par>
                                <p:cTn id="8" presetID="16" presetClass="entr" presetSubtype="21"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1500"/>
                                        <p:tgtEl>
                                          <p:spTgt spid="3"/>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E4E67DC-2D1C-1BD5-AEF7-1A4FA846D222}"/>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0B7ACEC4-6A7A-7EC5-01DB-67EA293EE95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5" name="Foto 1">
            <a:extLst>
              <a:ext uri="{FF2B5EF4-FFF2-40B4-BE49-F238E27FC236}">
                <a16:creationId xmlns:a16="http://schemas.microsoft.com/office/drawing/2014/main" id="{681703E9-A0F3-EFFE-F9B0-91A98C94B9C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2" name="Foto 2">
            <a:extLst>
              <a:ext uri="{FF2B5EF4-FFF2-40B4-BE49-F238E27FC236}">
                <a16:creationId xmlns:a16="http://schemas.microsoft.com/office/drawing/2014/main" id="{AA5DDF92-7E16-263C-26E1-7376DC9C6B0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11" name="Rám">
            <a:extLst>
              <a:ext uri="{FF2B5EF4-FFF2-40B4-BE49-F238E27FC236}">
                <a16:creationId xmlns:a16="http://schemas.microsoft.com/office/drawing/2014/main" id="{AEFA26AE-BCD9-E617-6C1C-D5B42C9CC74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4" name="Autor">
            <a:extLst>
              <a:ext uri="{FF2B5EF4-FFF2-40B4-BE49-F238E27FC236}">
                <a16:creationId xmlns:a16="http://schemas.microsoft.com/office/drawing/2014/main" id="{6C8AD246-3325-EB61-14FE-A12191AB8FD3}"/>
              </a:ext>
            </a:extLst>
          </p:cNvPr>
          <p:cNvSpPr/>
          <p:nvPr/>
        </p:nvSpPr>
        <p:spPr>
          <a:xfrm>
            <a:off x="5461835" y="6315295"/>
            <a:ext cx="1267422" cy="189607"/>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Ninara</a:t>
            </a:r>
          </a:p>
        </p:txBody>
      </p:sp>
    </p:spTree>
    <p:extLst>
      <p:ext uri="{BB962C8B-B14F-4D97-AF65-F5344CB8AC3E}">
        <p14:creationId xmlns:p14="http://schemas.microsoft.com/office/powerpoint/2010/main" val="3079211941"/>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1500"/>
                                        <p:tgtEl>
                                          <p:spTgt spid="5"/>
                                        </p:tgtEl>
                                      </p:cBhvr>
                                    </p:animEffect>
                                  </p:childTnLst>
                                </p:cTn>
                              </p:par>
                              <p:par>
                                <p:cTn id="8" presetID="16" presetClass="entr" presetSubtype="2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1500"/>
                                        <p:tgtEl>
                                          <p:spTgt spid="2"/>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62007AD-9C9C-7850-1856-CFA06CC4C47C}"/>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E7519A35-DB60-9813-133B-A8C040D24C0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5" name="Foto 1">
            <a:extLst>
              <a:ext uri="{FF2B5EF4-FFF2-40B4-BE49-F238E27FC236}">
                <a16:creationId xmlns:a16="http://schemas.microsoft.com/office/drawing/2014/main" id="{A08BDA8A-C89F-7A84-7295-EA940A4372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2" name="Foto 2">
            <a:extLst>
              <a:ext uri="{FF2B5EF4-FFF2-40B4-BE49-F238E27FC236}">
                <a16:creationId xmlns:a16="http://schemas.microsoft.com/office/drawing/2014/main" id="{2026E9F1-CB47-5937-90E2-92AC0F13129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11" name="Rám">
            <a:extLst>
              <a:ext uri="{FF2B5EF4-FFF2-40B4-BE49-F238E27FC236}">
                <a16:creationId xmlns:a16="http://schemas.microsoft.com/office/drawing/2014/main" id="{D0723F8C-9AC9-CD5B-E9A9-838BF2E2D0A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3" name="Autor">
            <a:extLst>
              <a:ext uri="{FF2B5EF4-FFF2-40B4-BE49-F238E27FC236}">
                <a16:creationId xmlns:a16="http://schemas.microsoft.com/office/drawing/2014/main" id="{16703CA6-5362-5480-5A7D-5A5D02A8C88F}"/>
              </a:ext>
            </a:extLst>
          </p:cNvPr>
          <p:cNvSpPr/>
          <p:nvPr/>
        </p:nvSpPr>
        <p:spPr>
          <a:xfrm>
            <a:off x="5263993" y="6316039"/>
            <a:ext cx="1663106" cy="188119"/>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Rita Willaert</a:t>
            </a:r>
          </a:p>
        </p:txBody>
      </p:sp>
    </p:spTree>
    <p:extLst>
      <p:ext uri="{BB962C8B-B14F-4D97-AF65-F5344CB8AC3E}">
        <p14:creationId xmlns:p14="http://schemas.microsoft.com/office/powerpoint/2010/main" val="315594564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1500"/>
                                        <p:tgtEl>
                                          <p:spTgt spid="5"/>
                                        </p:tgtEl>
                                      </p:cBhvr>
                                    </p:animEffect>
                                  </p:childTnLst>
                                </p:cTn>
                              </p:par>
                              <p:par>
                                <p:cTn id="8" presetID="16" presetClass="entr" presetSubtype="2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1500"/>
                                        <p:tgtEl>
                                          <p:spTgt spid="2"/>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25627D8-2A9C-7C04-628F-64AAA9E462D0}"/>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A1EA75D6-21CA-77C7-A13C-E66121BC099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5" name="Foto 1">
            <a:extLst>
              <a:ext uri="{FF2B5EF4-FFF2-40B4-BE49-F238E27FC236}">
                <a16:creationId xmlns:a16="http://schemas.microsoft.com/office/drawing/2014/main" id="{6ACA7324-F9DA-C6C6-2F06-E31E3DFA043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2" name="Foto 2">
            <a:extLst>
              <a:ext uri="{FF2B5EF4-FFF2-40B4-BE49-F238E27FC236}">
                <a16:creationId xmlns:a16="http://schemas.microsoft.com/office/drawing/2014/main" id="{98AFBA5B-98FE-CC23-3DDA-3117FE34D1F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11" name="Rám">
            <a:extLst>
              <a:ext uri="{FF2B5EF4-FFF2-40B4-BE49-F238E27FC236}">
                <a16:creationId xmlns:a16="http://schemas.microsoft.com/office/drawing/2014/main" id="{B269A39C-CA1C-F226-387D-FCFE3C39548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4" name="Autor">
            <a:extLst>
              <a:ext uri="{FF2B5EF4-FFF2-40B4-BE49-F238E27FC236}">
                <a16:creationId xmlns:a16="http://schemas.microsoft.com/office/drawing/2014/main" id="{9E54EC7B-4745-8C27-AA2E-2632BD357B0F}"/>
              </a:ext>
            </a:extLst>
          </p:cNvPr>
          <p:cNvSpPr/>
          <p:nvPr/>
        </p:nvSpPr>
        <p:spPr>
          <a:xfrm>
            <a:off x="5461835" y="6315295"/>
            <a:ext cx="1267422" cy="189607"/>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Ninara</a:t>
            </a:r>
          </a:p>
        </p:txBody>
      </p:sp>
    </p:spTree>
    <p:extLst>
      <p:ext uri="{BB962C8B-B14F-4D97-AF65-F5344CB8AC3E}">
        <p14:creationId xmlns:p14="http://schemas.microsoft.com/office/powerpoint/2010/main" val="222258991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1500"/>
                                        <p:tgtEl>
                                          <p:spTgt spid="5"/>
                                        </p:tgtEl>
                                      </p:cBhvr>
                                    </p:animEffect>
                                  </p:childTnLst>
                                </p:cTn>
                              </p:par>
                              <p:par>
                                <p:cTn id="8" presetID="16" presetClass="entr" presetSubtype="2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1500"/>
                                        <p:tgtEl>
                                          <p:spTgt spid="2"/>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83CBEE2-4B36-937E-1F51-52B4A7D937A4}"/>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209D60C9-B297-9211-DCA2-C75EFA6A21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5" name="Foto 1">
            <a:extLst>
              <a:ext uri="{FF2B5EF4-FFF2-40B4-BE49-F238E27FC236}">
                <a16:creationId xmlns:a16="http://schemas.microsoft.com/office/drawing/2014/main" id="{5B748C85-5ADD-CDC0-2F7F-BEC6D08899F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2" name="Foto 2">
            <a:extLst>
              <a:ext uri="{FF2B5EF4-FFF2-40B4-BE49-F238E27FC236}">
                <a16:creationId xmlns:a16="http://schemas.microsoft.com/office/drawing/2014/main" id="{91A75338-C2CE-0223-28D9-403DA03B8AF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11" name="Rám">
            <a:extLst>
              <a:ext uri="{FF2B5EF4-FFF2-40B4-BE49-F238E27FC236}">
                <a16:creationId xmlns:a16="http://schemas.microsoft.com/office/drawing/2014/main" id="{753F0E7A-8C75-CA31-DB01-82EE0AFDA20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4" name="Autor">
            <a:extLst>
              <a:ext uri="{FF2B5EF4-FFF2-40B4-BE49-F238E27FC236}">
                <a16:creationId xmlns:a16="http://schemas.microsoft.com/office/drawing/2014/main" id="{EF31686E-7586-164D-8AB2-7459989A9217}"/>
              </a:ext>
            </a:extLst>
          </p:cNvPr>
          <p:cNvSpPr/>
          <p:nvPr/>
        </p:nvSpPr>
        <p:spPr>
          <a:xfrm>
            <a:off x="5461835" y="6315295"/>
            <a:ext cx="1267422" cy="189607"/>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Ninara</a:t>
            </a:r>
          </a:p>
        </p:txBody>
      </p:sp>
    </p:spTree>
    <p:extLst>
      <p:ext uri="{BB962C8B-B14F-4D97-AF65-F5344CB8AC3E}">
        <p14:creationId xmlns:p14="http://schemas.microsoft.com/office/powerpoint/2010/main" val="378631192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1500"/>
                                        <p:tgtEl>
                                          <p:spTgt spid="5"/>
                                        </p:tgtEl>
                                      </p:cBhvr>
                                    </p:animEffect>
                                  </p:childTnLst>
                                </p:cTn>
                              </p:par>
                              <p:par>
                                <p:cTn id="8" presetID="16" presetClass="entr" presetSubtype="2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1500"/>
                                        <p:tgtEl>
                                          <p:spTgt spid="2"/>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4743311-9529-2D59-7263-53BDCB362483}"/>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4E591406-32DA-D84F-B17F-0DE850B5BB3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5" name="Foto 1">
            <a:extLst>
              <a:ext uri="{FF2B5EF4-FFF2-40B4-BE49-F238E27FC236}">
                <a16:creationId xmlns:a16="http://schemas.microsoft.com/office/drawing/2014/main" id="{AB6E3F66-F5A2-EB66-48D0-23CA9BA9A7D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3" name="Foto 2">
            <a:extLst>
              <a:ext uri="{FF2B5EF4-FFF2-40B4-BE49-F238E27FC236}">
                <a16:creationId xmlns:a16="http://schemas.microsoft.com/office/drawing/2014/main" id="{EF0681DE-53AD-A47B-0661-D3D554F4449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11" name="Rám">
            <a:extLst>
              <a:ext uri="{FF2B5EF4-FFF2-40B4-BE49-F238E27FC236}">
                <a16:creationId xmlns:a16="http://schemas.microsoft.com/office/drawing/2014/main" id="{AB2DEAB2-9485-3BCA-DD2F-9218CE5B3D3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2" name="Autor">
            <a:extLst>
              <a:ext uri="{FF2B5EF4-FFF2-40B4-BE49-F238E27FC236}">
                <a16:creationId xmlns:a16="http://schemas.microsoft.com/office/drawing/2014/main" id="{6B08CEF1-586F-A8A0-3A2F-2871DD68BEBC}"/>
              </a:ext>
            </a:extLst>
          </p:cNvPr>
          <p:cNvSpPr/>
          <p:nvPr/>
        </p:nvSpPr>
        <p:spPr>
          <a:xfrm>
            <a:off x="5216964" y="6316039"/>
            <a:ext cx="1757164" cy="188119"/>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Make it Kenya</a:t>
            </a:r>
          </a:p>
        </p:txBody>
      </p:sp>
    </p:spTree>
    <p:extLst>
      <p:ext uri="{BB962C8B-B14F-4D97-AF65-F5344CB8AC3E}">
        <p14:creationId xmlns:p14="http://schemas.microsoft.com/office/powerpoint/2010/main" val="4055803534"/>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1500"/>
                                        <p:tgtEl>
                                          <p:spTgt spid="5"/>
                                        </p:tgtEl>
                                      </p:cBhvr>
                                    </p:animEffect>
                                  </p:childTnLst>
                                </p:cTn>
                              </p:par>
                              <p:par>
                                <p:cTn id="8" presetID="16" presetClass="entr" presetSubtype="21"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1500"/>
                                        <p:tgtEl>
                                          <p:spTgt spid="3"/>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D65FD89-02D9-9418-989A-58DDF6C3DC3C}"/>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3054C857-45F7-3D64-879B-90194C26847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5" name="Foto 1">
            <a:extLst>
              <a:ext uri="{FF2B5EF4-FFF2-40B4-BE49-F238E27FC236}">
                <a16:creationId xmlns:a16="http://schemas.microsoft.com/office/drawing/2014/main" id="{9CF3C78E-DB5A-8763-BC78-B794444B7D7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2" name="Foto 2">
            <a:extLst>
              <a:ext uri="{FF2B5EF4-FFF2-40B4-BE49-F238E27FC236}">
                <a16:creationId xmlns:a16="http://schemas.microsoft.com/office/drawing/2014/main" id="{148AF95D-1CD9-9FB5-B968-C4A92BE82A7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11" name="Rám">
            <a:extLst>
              <a:ext uri="{FF2B5EF4-FFF2-40B4-BE49-F238E27FC236}">
                <a16:creationId xmlns:a16="http://schemas.microsoft.com/office/drawing/2014/main" id="{32337572-C5A6-5347-DE62-D953AA6C182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3" name="Autor">
            <a:extLst>
              <a:ext uri="{FF2B5EF4-FFF2-40B4-BE49-F238E27FC236}">
                <a16:creationId xmlns:a16="http://schemas.microsoft.com/office/drawing/2014/main" id="{E4AD291D-7B30-D7F3-5C5E-BCB2F2748F86}"/>
              </a:ext>
            </a:extLst>
          </p:cNvPr>
          <p:cNvSpPr/>
          <p:nvPr/>
        </p:nvSpPr>
        <p:spPr>
          <a:xfrm>
            <a:off x="5461835" y="6315295"/>
            <a:ext cx="1267422" cy="189607"/>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Ninara</a:t>
            </a:r>
          </a:p>
        </p:txBody>
      </p:sp>
    </p:spTree>
    <p:extLst>
      <p:ext uri="{BB962C8B-B14F-4D97-AF65-F5344CB8AC3E}">
        <p14:creationId xmlns:p14="http://schemas.microsoft.com/office/powerpoint/2010/main" val="2054718669"/>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1500"/>
                                        <p:tgtEl>
                                          <p:spTgt spid="5"/>
                                        </p:tgtEl>
                                      </p:cBhvr>
                                    </p:animEffect>
                                  </p:childTnLst>
                                </p:cTn>
                              </p:par>
                              <p:par>
                                <p:cTn id="8" presetID="16" presetClass="entr" presetSubtype="2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1500"/>
                                        <p:tgtEl>
                                          <p:spTgt spid="2"/>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C10733A-76FE-BC20-F005-CA8D0510731C}"/>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432B1385-B81B-A074-F47D-6A55C00D60E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5" name="Foto 1">
            <a:extLst>
              <a:ext uri="{FF2B5EF4-FFF2-40B4-BE49-F238E27FC236}">
                <a16:creationId xmlns:a16="http://schemas.microsoft.com/office/drawing/2014/main" id="{6A28C8CA-5B66-25BB-1FE0-2677624CFE9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3" name="Foto 2">
            <a:extLst>
              <a:ext uri="{FF2B5EF4-FFF2-40B4-BE49-F238E27FC236}">
                <a16:creationId xmlns:a16="http://schemas.microsoft.com/office/drawing/2014/main" id="{3958A9AB-E2E2-F0F0-D430-6C7514DB3BD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11" name="Rám">
            <a:extLst>
              <a:ext uri="{FF2B5EF4-FFF2-40B4-BE49-F238E27FC236}">
                <a16:creationId xmlns:a16="http://schemas.microsoft.com/office/drawing/2014/main" id="{C33642AF-A9F1-6611-D096-7788107D773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2" name="Autor">
            <a:extLst>
              <a:ext uri="{FF2B5EF4-FFF2-40B4-BE49-F238E27FC236}">
                <a16:creationId xmlns:a16="http://schemas.microsoft.com/office/drawing/2014/main" id="{1CD796DB-54AB-4D31-7912-2DE4847F9AE7}"/>
              </a:ext>
            </a:extLst>
          </p:cNvPr>
          <p:cNvSpPr/>
          <p:nvPr/>
        </p:nvSpPr>
        <p:spPr>
          <a:xfrm>
            <a:off x="5216964" y="6316039"/>
            <a:ext cx="1757164" cy="188119"/>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Make it Kenya</a:t>
            </a:r>
          </a:p>
        </p:txBody>
      </p:sp>
    </p:spTree>
    <p:extLst>
      <p:ext uri="{BB962C8B-B14F-4D97-AF65-F5344CB8AC3E}">
        <p14:creationId xmlns:p14="http://schemas.microsoft.com/office/powerpoint/2010/main" val="411765418"/>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1500"/>
                                        <p:tgtEl>
                                          <p:spTgt spid="5"/>
                                        </p:tgtEl>
                                      </p:cBhvr>
                                    </p:animEffect>
                                  </p:childTnLst>
                                </p:cTn>
                              </p:par>
                              <p:par>
                                <p:cTn id="8" presetID="16" presetClass="entr" presetSubtype="21"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1500"/>
                                        <p:tgtEl>
                                          <p:spTgt spid="3"/>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4541B74-9DA1-2F9C-6646-440F7B7AC247}"/>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FD75BA17-49CA-5F5F-2D0A-F243B5C60B5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5" name="Foto 1">
            <a:extLst>
              <a:ext uri="{FF2B5EF4-FFF2-40B4-BE49-F238E27FC236}">
                <a16:creationId xmlns:a16="http://schemas.microsoft.com/office/drawing/2014/main" id="{C44CDDB8-53A9-CEBB-CDD2-52E0A1EA557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0" cy="6854090"/>
          </a:xfrm>
          <a:prstGeom prst="rect">
            <a:avLst/>
          </a:prstGeom>
        </p:spPr>
      </p:pic>
      <p:pic>
        <p:nvPicPr>
          <p:cNvPr id="2" name="Foto 2">
            <a:extLst>
              <a:ext uri="{FF2B5EF4-FFF2-40B4-BE49-F238E27FC236}">
                <a16:creationId xmlns:a16="http://schemas.microsoft.com/office/drawing/2014/main" id="{3DB3C112-7E6B-BA81-F0FF-9BD918EC81A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0" cy="6854090"/>
          </a:xfrm>
          <a:prstGeom prst="rect">
            <a:avLst/>
          </a:prstGeom>
        </p:spPr>
      </p:pic>
      <p:pic>
        <p:nvPicPr>
          <p:cNvPr id="11" name="Rám">
            <a:extLst>
              <a:ext uri="{FF2B5EF4-FFF2-40B4-BE49-F238E27FC236}">
                <a16:creationId xmlns:a16="http://schemas.microsoft.com/office/drawing/2014/main" id="{338BDCEB-4D85-9E00-AF20-14890BAADD8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4" name="Autor">
            <a:extLst>
              <a:ext uri="{FF2B5EF4-FFF2-40B4-BE49-F238E27FC236}">
                <a16:creationId xmlns:a16="http://schemas.microsoft.com/office/drawing/2014/main" id="{BD37BD49-05BE-6C0C-76EB-233A01E817AC}"/>
              </a:ext>
            </a:extLst>
          </p:cNvPr>
          <p:cNvSpPr/>
          <p:nvPr/>
        </p:nvSpPr>
        <p:spPr>
          <a:xfrm>
            <a:off x="5461835" y="6315295"/>
            <a:ext cx="1267422" cy="189607"/>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Ninara</a:t>
            </a:r>
          </a:p>
        </p:txBody>
      </p:sp>
    </p:spTree>
    <p:extLst>
      <p:ext uri="{BB962C8B-B14F-4D97-AF65-F5344CB8AC3E}">
        <p14:creationId xmlns:p14="http://schemas.microsoft.com/office/powerpoint/2010/main" val="1641846141"/>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1500"/>
                                        <p:tgtEl>
                                          <p:spTgt spid="5"/>
                                        </p:tgtEl>
                                      </p:cBhvr>
                                    </p:animEffect>
                                  </p:childTnLst>
                                </p:cTn>
                              </p:par>
                              <p:par>
                                <p:cTn id="8" presetID="16" presetClass="entr" presetSubtype="2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1500"/>
                                        <p:tgtEl>
                                          <p:spTgt spid="2"/>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0A5BF96-9A99-343B-EBB9-6C16D82E75AB}"/>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66CF5850-A6AC-67A1-DE35-746EBDCB5C3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0" cy="6854090"/>
          </a:xfrm>
          <a:prstGeom prst="rect">
            <a:avLst/>
          </a:prstGeom>
        </p:spPr>
      </p:pic>
      <p:pic>
        <p:nvPicPr>
          <p:cNvPr id="5" name="Foto 1">
            <a:extLst>
              <a:ext uri="{FF2B5EF4-FFF2-40B4-BE49-F238E27FC236}">
                <a16:creationId xmlns:a16="http://schemas.microsoft.com/office/drawing/2014/main" id="{4373ABA4-D3B6-B08D-A4D4-0087062F6BB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3" name="Foto 2">
            <a:extLst>
              <a:ext uri="{FF2B5EF4-FFF2-40B4-BE49-F238E27FC236}">
                <a16:creationId xmlns:a16="http://schemas.microsoft.com/office/drawing/2014/main" id="{8F57BD79-3C1B-446E-1264-E95BAEEB4E6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11" name="Rám">
            <a:extLst>
              <a:ext uri="{FF2B5EF4-FFF2-40B4-BE49-F238E27FC236}">
                <a16:creationId xmlns:a16="http://schemas.microsoft.com/office/drawing/2014/main" id="{723EA9EB-6142-A5D0-6DA8-91826203187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2" name="Autor">
            <a:extLst>
              <a:ext uri="{FF2B5EF4-FFF2-40B4-BE49-F238E27FC236}">
                <a16:creationId xmlns:a16="http://schemas.microsoft.com/office/drawing/2014/main" id="{12D199F5-9B1F-2FED-B7BA-61FAC3199A71}"/>
              </a:ext>
            </a:extLst>
          </p:cNvPr>
          <p:cNvSpPr/>
          <p:nvPr/>
        </p:nvSpPr>
        <p:spPr>
          <a:xfrm>
            <a:off x="5263993" y="6316039"/>
            <a:ext cx="1663106" cy="188119"/>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Rita Willaert</a:t>
            </a:r>
          </a:p>
        </p:txBody>
      </p:sp>
    </p:spTree>
    <p:extLst>
      <p:ext uri="{BB962C8B-B14F-4D97-AF65-F5344CB8AC3E}">
        <p14:creationId xmlns:p14="http://schemas.microsoft.com/office/powerpoint/2010/main" val="196266222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1500"/>
                                        <p:tgtEl>
                                          <p:spTgt spid="5"/>
                                        </p:tgtEl>
                                      </p:cBhvr>
                                    </p:animEffect>
                                  </p:childTnLst>
                                </p:cTn>
                              </p:par>
                              <p:par>
                                <p:cTn id="8" presetID="16" presetClass="entr" presetSubtype="21"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1500"/>
                                        <p:tgtEl>
                                          <p:spTgt spid="3"/>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35FFFE3-525F-042E-681A-36E6E749F7AC}"/>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84E56ADA-1213-8720-941D-7E1834D4F25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5" name="Foto 1">
            <a:extLst>
              <a:ext uri="{FF2B5EF4-FFF2-40B4-BE49-F238E27FC236}">
                <a16:creationId xmlns:a16="http://schemas.microsoft.com/office/drawing/2014/main" id="{325BE46A-1C05-0128-0984-BB217AC9D8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0" cy="6854090"/>
          </a:xfrm>
          <a:prstGeom prst="rect">
            <a:avLst/>
          </a:prstGeom>
        </p:spPr>
      </p:pic>
      <p:pic>
        <p:nvPicPr>
          <p:cNvPr id="2" name="Foto 2">
            <a:extLst>
              <a:ext uri="{FF2B5EF4-FFF2-40B4-BE49-F238E27FC236}">
                <a16:creationId xmlns:a16="http://schemas.microsoft.com/office/drawing/2014/main" id="{E3E7514C-65F5-C5CB-AA58-BAD59CBB3A5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0" cy="6854090"/>
          </a:xfrm>
          <a:prstGeom prst="rect">
            <a:avLst/>
          </a:prstGeom>
        </p:spPr>
      </p:pic>
      <p:pic>
        <p:nvPicPr>
          <p:cNvPr id="11" name="Rám">
            <a:extLst>
              <a:ext uri="{FF2B5EF4-FFF2-40B4-BE49-F238E27FC236}">
                <a16:creationId xmlns:a16="http://schemas.microsoft.com/office/drawing/2014/main" id="{52AEEBE0-777B-B162-6D9F-18464DD5CB0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3" name="Autor">
            <a:extLst>
              <a:ext uri="{FF2B5EF4-FFF2-40B4-BE49-F238E27FC236}">
                <a16:creationId xmlns:a16="http://schemas.microsoft.com/office/drawing/2014/main" id="{BA788B83-5C47-4283-084F-F97D9B24A9AE}"/>
              </a:ext>
            </a:extLst>
          </p:cNvPr>
          <p:cNvSpPr/>
          <p:nvPr/>
        </p:nvSpPr>
        <p:spPr>
          <a:xfrm>
            <a:off x="5263993" y="6316039"/>
            <a:ext cx="1663106" cy="188119"/>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Rita Willaert</a:t>
            </a:r>
          </a:p>
        </p:txBody>
      </p:sp>
    </p:spTree>
    <p:extLst>
      <p:ext uri="{BB962C8B-B14F-4D97-AF65-F5344CB8AC3E}">
        <p14:creationId xmlns:p14="http://schemas.microsoft.com/office/powerpoint/2010/main" val="545582518"/>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1500"/>
                                        <p:tgtEl>
                                          <p:spTgt spid="5"/>
                                        </p:tgtEl>
                                      </p:cBhvr>
                                    </p:animEffect>
                                  </p:childTnLst>
                                </p:cTn>
                              </p:par>
                              <p:par>
                                <p:cTn id="8" presetID="16" presetClass="entr" presetSubtype="2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1500"/>
                                        <p:tgtEl>
                                          <p:spTgt spid="2"/>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72B70C8-2AD1-EF9E-EA81-458EA814F7BB}"/>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4C92208F-226A-DBD3-41DB-DCDCC41A3BA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0" cy="6854090"/>
          </a:xfrm>
          <a:prstGeom prst="rect">
            <a:avLst/>
          </a:prstGeom>
        </p:spPr>
      </p:pic>
      <p:pic>
        <p:nvPicPr>
          <p:cNvPr id="5" name="Foto 1">
            <a:extLst>
              <a:ext uri="{FF2B5EF4-FFF2-40B4-BE49-F238E27FC236}">
                <a16:creationId xmlns:a16="http://schemas.microsoft.com/office/drawing/2014/main" id="{54D91B06-97AE-7E45-650F-7C505CF3CA2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89"/>
          </a:xfrm>
          <a:prstGeom prst="rect">
            <a:avLst/>
          </a:prstGeom>
        </p:spPr>
      </p:pic>
      <p:pic>
        <p:nvPicPr>
          <p:cNvPr id="2" name="Foto 2">
            <a:extLst>
              <a:ext uri="{FF2B5EF4-FFF2-40B4-BE49-F238E27FC236}">
                <a16:creationId xmlns:a16="http://schemas.microsoft.com/office/drawing/2014/main" id="{67C7E07E-2390-7749-B6AA-1A24E893151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89"/>
          </a:xfrm>
          <a:prstGeom prst="rect">
            <a:avLst/>
          </a:prstGeom>
        </p:spPr>
      </p:pic>
      <p:pic>
        <p:nvPicPr>
          <p:cNvPr id="11" name="Rám">
            <a:extLst>
              <a:ext uri="{FF2B5EF4-FFF2-40B4-BE49-F238E27FC236}">
                <a16:creationId xmlns:a16="http://schemas.microsoft.com/office/drawing/2014/main" id="{D499ED16-41B7-9E67-B759-BBE176EB408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3" name="Autor">
            <a:extLst>
              <a:ext uri="{FF2B5EF4-FFF2-40B4-BE49-F238E27FC236}">
                <a16:creationId xmlns:a16="http://schemas.microsoft.com/office/drawing/2014/main" id="{52DAAD59-F3BB-195B-3C56-6804C9B0FFC2}"/>
              </a:ext>
            </a:extLst>
          </p:cNvPr>
          <p:cNvSpPr/>
          <p:nvPr/>
        </p:nvSpPr>
        <p:spPr>
          <a:xfrm>
            <a:off x="4978963" y="6316783"/>
            <a:ext cx="2233167" cy="186630"/>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Kandukuru Nagarjun</a:t>
            </a:r>
          </a:p>
        </p:txBody>
      </p:sp>
    </p:spTree>
    <p:extLst>
      <p:ext uri="{BB962C8B-B14F-4D97-AF65-F5344CB8AC3E}">
        <p14:creationId xmlns:p14="http://schemas.microsoft.com/office/powerpoint/2010/main" val="367852818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1500"/>
                                        <p:tgtEl>
                                          <p:spTgt spid="5"/>
                                        </p:tgtEl>
                                      </p:cBhvr>
                                    </p:animEffect>
                                  </p:childTnLst>
                                </p:cTn>
                              </p:par>
                              <p:par>
                                <p:cTn id="8" presetID="16" presetClass="entr" presetSubtype="2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1500"/>
                                        <p:tgtEl>
                                          <p:spTgt spid="2"/>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7091E47-406B-242B-D277-BF220B0AD983}"/>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CE45EA73-5235-D013-4B95-5C4D669FE0E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8" cy="6854089"/>
          </a:xfrm>
          <a:prstGeom prst="rect">
            <a:avLst/>
          </a:prstGeom>
        </p:spPr>
      </p:pic>
      <p:pic>
        <p:nvPicPr>
          <p:cNvPr id="5" name="Foto 1">
            <a:extLst>
              <a:ext uri="{FF2B5EF4-FFF2-40B4-BE49-F238E27FC236}">
                <a16:creationId xmlns:a16="http://schemas.microsoft.com/office/drawing/2014/main" id="{19CF8FEF-4BC5-0547-0A84-1F4D30CDC90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3" name="Foto 2">
            <a:extLst>
              <a:ext uri="{FF2B5EF4-FFF2-40B4-BE49-F238E27FC236}">
                <a16:creationId xmlns:a16="http://schemas.microsoft.com/office/drawing/2014/main" id="{112E69FD-E378-D2F5-FDEA-EABBFB97AA4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11" name="Rám">
            <a:extLst>
              <a:ext uri="{FF2B5EF4-FFF2-40B4-BE49-F238E27FC236}">
                <a16:creationId xmlns:a16="http://schemas.microsoft.com/office/drawing/2014/main" id="{A6B172E2-B4DF-09AD-0268-82252246373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2" name="Autor">
            <a:extLst>
              <a:ext uri="{FF2B5EF4-FFF2-40B4-BE49-F238E27FC236}">
                <a16:creationId xmlns:a16="http://schemas.microsoft.com/office/drawing/2014/main" id="{CBAFF331-E693-21B4-3BEA-87578C216F64}"/>
              </a:ext>
            </a:extLst>
          </p:cNvPr>
          <p:cNvSpPr/>
          <p:nvPr/>
        </p:nvSpPr>
        <p:spPr>
          <a:xfrm>
            <a:off x="5263993" y="6316039"/>
            <a:ext cx="1663106" cy="188119"/>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Rita Willaert</a:t>
            </a:r>
          </a:p>
        </p:txBody>
      </p:sp>
    </p:spTree>
    <p:extLst>
      <p:ext uri="{BB962C8B-B14F-4D97-AF65-F5344CB8AC3E}">
        <p14:creationId xmlns:p14="http://schemas.microsoft.com/office/powerpoint/2010/main" val="1603594411"/>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1500"/>
                                        <p:tgtEl>
                                          <p:spTgt spid="5"/>
                                        </p:tgtEl>
                                      </p:cBhvr>
                                    </p:animEffect>
                                  </p:childTnLst>
                                </p:cTn>
                              </p:par>
                              <p:par>
                                <p:cTn id="8" presetID="16" presetClass="entr" presetSubtype="21"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1500"/>
                                        <p:tgtEl>
                                          <p:spTgt spid="3"/>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28E89C2-7EF3-8B61-7E62-8AD536881EC1}"/>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B5F402F2-2E9E-11B3-C41C-632F4F36E8F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5" name="Foto 1">
            <a:extLst>
              <a:ext uri="{FF2B5EF4-FFF2-40B4-BE49-F238E27FC236}">
                <a16:creationId xmlns:a16="http://schemas.microsoft.com/office/drawing/2014/main" id="{55ECA96A-3E91-3E1C-C643-5C9490E6A0A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2" name="Foto 2">
            <a:extLst>
              <a:ext uri="{FF2B5EF4-FFF2-40B4-BE49-F238E27FC236}">
                <a16:creationId xmlns:a16="http://schemas.microsoft.com/office/drawing/2014/main" id="{376D9D85-4C53-37AB-BD9F-86E3A8E95E3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11" name="Rám">
            <a:extLst>
              <a:ext uri="{FF2B5EF4-FFF2-40B4-BE49-F238E27FC236}">
                <a16:creationId xmlns:a16="http://schemas.microsoft.com/office/drawing/2014/main" id="{2B2AD83D-7AE6-417D-48C6-B039D9E25CF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3" name="Autor">
            <a:extLst>
              <a:ext uri="{FF2B5EF4-FFF2-40B4-BE49-F238E27FC236}">
                <a16:creationId xmlns:a16="http://schemas.microsoft.com/office/drawing/2014/main" id="{234E772A-AFAF-78C2-EC8A-439911DC3638}"/>
              </a:ext>
            </a:extLst>
          </p:cNvPr>
          <p:cNvSpPr/>
          <p:nvPr/>
        </p:nvSpPr>
        <p:spPr>
          <a:xfrm>
            <a:off x="5263993" y="6316039"/>
            <a:ext cx="1663106" cy="188119"/>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Rita Willaert</a:t>
            </a:r>
          </a:p>
        </p:txBody>
      </p:sp>
    </p:spTree>
    <p:extLst>
      <p:ext uri="{BB962C8B-B14F-4D97-AF65-F5344CB8AC3E}">
        <p14:creationId xmlns:p14="http://schemas.microsoft.com/office/powerpoint/2010/main" val="3902087888"/>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1500"/>
                                        <p:tgtEl>
                                          <p:spTgt spid="5"/>
                                        </p:tgtEl>
                                      </p:cBhvr>
                                    </p:animEffect>
                                  </p:childTnLst>
                                </p:cTn>
                              </p:par>
                              <p:par>
                                <p:cTn id="8" presetID="16" presetClass="entr" presetSubtype="2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1500"/>
                                        <p:tgtEl>
                                          <p:spTgt spid="2"/>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03DFD74-FD8B-42D1-97CF-D717789A68ED}"/>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C5D24032-CAB5-82CD-28C5-B90D034B56D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5" name="Foto 1">
            <a:extLst>
              <a:ext uri="{FF2B5EF4-FFF2-40B4-BE49-F238E27FC236}">
                <a16:creationId xmlns:a16="http://schemas.microsoft.com/office/drawing/2014/main" id="{114041A4-66E4-FEE3-8A28-DA12BF1843D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3" name="Foto 2">
            <a:extLst>
              <a:ext uri="{FF2B5EF4-FFF2-40B4-BE49-F238E27FC236}">
                <a16:creationId xmlns:a16="http://schemas.microsoft.com/office/drawing/2014/main" id="{6539C65D-506A-E126-FC1B-A27A18A71C1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11" name="Rám">
            <a:extLst>
              <a:ext uri="{FF2B5EF4-FFF2-40B4-BE49-F238E27FC236}">
                <a16:creationId xmlns:a16="http://schemas.microsoft.com/office/drawing/2014/main" id="{044902F4-03AD-B7D5-DDAE-D953CE04F78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2" name="Autor">
            <a:extLst>
              <a:ext uri="{FF2B5EF4-FFF2-40B4-BE49-F238E27FC236}">
                <a16:creationId xmlns:a16="http://schemas.microsoft.com/office/drawing/2014/main" id="{A0196A92-3AAB-2D8E-FDD3-ADB80DEC5B25}"/>
              </a:ext>
            </a:extLst>
          </p:cNvPr>
          <p:cNvSpPr/>
          <p:nvPr/>
        </p:nvSpPr>
        <p:spPr>
          <a:xfrm>
            <a:off x="5216964" y="6316039"/>
            <a:ext cx="1757164" cy="188119"/>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Make it Kenya</a:t>
            </a:r>
          </a:p>
        </p:txBody>
      </p:sp>
    </p:spTree>
    <p:extLst>
      <p:ext uri="{BB962C8B-B14F-4D97-AF65-F5344CB8AC3E}">
        <p14:creationId xmlns:p14="http://schemas.microsoft.com/office/powerpoint/2010/main" val="4168737081"/>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1500"/>
                                        <p:tgtEl>
                                          <p:spTgt spid="5"/>
                                        </p:tgtEl>
                                      </p:cBhvr>
                                    </p:animEffect>
                                  </p:childTnLst>
                                </p:cTn>
                              </p:par>
                              <p:par>
                                <p:cTn id="8" presetID="16" presetClass="entr" presetSubtype="21"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1500"/>
                                        <p:tgtEl>
                                          <p:spTgt spid="3"/>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8CF04B0-F108-56D1-D437-8E0B2F978EDE}"/>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8FFC9B75-9AB3-AE9F-C9FC-31F04DED158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5" name="Foto 1">
            <a:extLst>
              <a:ext uri="{FF2B5EF4-FFF2-40B4-BE49-F238E27FC236}">
                <a16:creationId xmlns:a16="http://schemas.microsoft.com/office/drawing/2014/main" id="{E0FA1624-F3FF-51DD-8DF1-B1FE03A575E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89"/>
          </a:xfrm>
          <a:prstGeom prst="rect">
            <a:avLst/>
          </a:prstGeom>
        </p:spPr>
      </p:pic>
      <p:pic>
        <p:nvPicPr>
          <p:cNvPr id="2" name="Foto 2">
            <a:extLst>
              <a:ext uri="{FF2B5EF4-FFF2-40B4-BE49-F238E27FC236}">
                <a16:creationId xmlns:a16="http://schemas.microsoft.com/office/drawing/2014/main" id="{B813C8B7-E6C5-4FAF-3AAD-29E89E4687E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89"/>
          </a:xfrm>
          <a:prstGeom prst="rect">
            <a:avLst/>
          </a:prstGeom>
        </p:spPr>
      </p:pic>
      <p:pic>
        <p:nvPicPr>
          <p:cNvPr id="11" name="Rám">
            <a:extLst>
              <a:ext uri="{FF2B5EF4-FFF2-40B4-BE49-F238E27FC236}">
                <a16:creationId xmlns:a16="http://schemas.microsoft.com/office/drawing/2014/main" id="{85B16549-9336-6DB7-C9F4-FAD050ACC7A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3" name="Autor">
            <a:extLst>
              <a:ext uri="{FF2B5EF4-FFF2-40B4-BE49-F238E27FC236}">
                <a16:creationId xmlns:a16="http://schemas.microsoft.com/office/drawing/2014/main" id="{6C21554E-2DD7-7524-D808-AD89DF73B327}"/>
              </a:ext>
            </a:extLst>
          </p:cNvPr>
          <p:cNvSpPr/>
          <p:nvPr/>
        </p:nvSpPr>
        <p:spPr>
          <a:xfrm>
            <a:off x="4978963" y="6316783"/>
            <a:ext cx="2233167" cy="186630"/>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Kandukuru Nagarjun</a:t>
            </a:r>
          </a:p>
        </p:txBody>
      </p:sp>
    </p:spTree>
    <p:extLst>
      <p:ext uri="{BB962C8B-B14F-4D97-AF65-F5344CB8AC3E}">
        <p14:creationId xmlns:p14="http://schemas.microsoft.com/office/powerpoint/2010/main" val="4010359431"/>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1500"/>
                                        <p:tgtEl>
                                          <p:spTgt spid="5"/>
                                        </p:tgtEl>
                                      </p:cBhvr>
                                    </p:animEffect>
                                  </p:childTnLst>
                                </p:cTn>
                              </p:par>
                              <p:par>
                                <p:cTn id="8" presetID="16" presetClass="entr" presetSubtype="2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1500"/>
                                        <p:tgtEl>
                                          <p:spTgt spid="2"/>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CED2169-2ECF-BE80-5DD8-4F09791ADE26}"/>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7095170C-59D3-6F3D-C198-D689678909C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8" cy="6854089"/>
          </a:xfrm>
          <a:prstGeom prst="rect">
            <a:avLst/>
          </a:prstGeom>
        </p:spPr>
      </p:pic>
      <p:pic>
        <p:nvPicPr>
          <p:cNvPr id="5" name="Foto 1">
            <a:extLst>
              <a:ext uri="{FF2B5EF4-FFF2-40B4-BE49-F238E27FC236}">
                <a16:creationId xmlns:a16="http://schemas.microsoft.com/office/drawing/2014/main" id="{958A1EB3-A6DC-78F6-F340-AA881A04C7B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3" name="Foto 2">
            <a:extLst>
              <a:ext uri="{FF2B5EF4-FFF2-40B4-BE49-F238E27FC236}">
                <a16:creationId xmlns:a16="http://schemas.microsoft.com/office/drawing/2014/main" id="{3FB4CA8A-B9C2-389E-5D27-79D15A29C8D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11" name="Rám">
            <a:extLst>
              <a:ext uri="{FF2B5EF4-FFF2-40B4-BE49-F238E27FC236}">
                <a16:creationId xmlns:a16="http://schemas.microsoft.com/office/drawing/2014/main" id="{9D301339-CC7A-5C74-DD74-0528C7E65F1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2" name="Autor">
            <a:extLst>
              <a:ext uri="{FF2B5EF4-FFF2-40B4-BE49-F238E27FC236}">
                <a16:creationId xmlns:a16="http://schemas.microsoft.com/office/drawing/2014/main" id="{3558ADDE-9F43-62F8-02F2-61CB6FD974FA}"/>
              </a:ext>
            </a:extLst>
          </p:cNvPr>
          <p:cNvSpPr/>
          <p:nvPr/>
        </p:nvSpPr>
        <p:spPr>
          <a:xfrm>
            <a:off x="5216964" y="6316039"/>
            <a:ext cx="1757164" cy="188119"/>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Make it Kenya</a:t>
            </a:r>
          </a:p>
        </p:txBody>
      </p:sp>
    </p:spTree>
    <p:extLst>
      <p:ext uri="{BB962C8B-B14F-4D97-AF65-F5344CB8AC3E}">
        <p14:creationId xmlns:p14="http://schemas.microsoft.com/office/powerpoint/2010/main" val="2830638959"/>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1500"/>
                                        <p:tgtEl>
                                          <p:spTgt spid="5"/>
                                        </p:tgtEl>
                                      </p:cBhvr>
                                    </p:animEffect>
                                  </p:childTnLst>
                                </p:cTn>
                              </p:par>
                              <p:par>
                                <p:cTn id="8" presetID="16" presetClass="entr" presetSubtype="21"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1500"/>
                                        <p:tgtEl>
                                          <p:spTgt spid="3"/>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2BBC992-01E5-8D15-5F67-9AFFE235D922}"/>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A1DE756A-342C-E7E0-276F-25AEEB31B3A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5" name="Foto 1">
            <a:extLst>
              <a:ext uri="{FF2B5EF4-FFF2-40B4-BE49-F238E27FC236}">
                <a16:creationId xmlns:a16="http://schemas.microsoft.com/office/drawing/2014/main" id="{AE0C12F1-0554-CC9F-82B3-1F964C10821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3" name="Foto 2">
            <a:extLst>
              <a:ext uri="{FF2B5EF4-FFF2-40B4-BE49-F238E27FC236}">
                <a16:creationId xmlns:a16="http://schemas.microsoft.com/office/drawing/2014/main" id="{91FF8BE8-D86F-9AE4-A79D-23725DC53A7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11" name="Rám">
            <a:extLst>
              <a:ext uri="{FF2B5EF4-FFF2-40B4-BE49-F238E27FC236}">
                <a16:creationId xmlns:a16="http://schemas.microsoft.com/office/drawing/2014/main" id="{C7B8BC9F-F01B-D972-8C0A-240D5546C46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2" name="Autor">
            <a:extLst>
              <a:ext uri="{FF2B5EF4-FFF2-40B4-BE49-F238E27FC236}">
                <a16:creationId xmlns:a16="http://schemas.microsoft.com/office/drawing/2014/main" id="{AEA12099-CCBB-5B2F-ABA0-5BA083F1B08E}"/>
              </a:ext>
            </a:extLst>
          </p:cNvPr>
          <p:cNvSpPr/>
          <p:nvPr/>
        </p:nvSpPr>
        <p:spPr>
          <a:xfrm>
            <a:off x="5216964" y="6316039"/>
            <a:ext cx="1757164" cy="188119"/>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Make it Kenya</a:t>
            </a:r>
          </a:p>
        </p:txBody>
      </p:sp>
    </p:spTree>
    <p:extLst>
      <p:ext uri="{BB962C8B-B14F-4D97-AF65-F5344CB8AC3E}">
        <p14:creationId xmlns:p14="http://schemas.microsoft.com/office/powerpoint/2010/main" val="295820663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1500"/>
                                        <p:tgtEl>
                                          <p:spTgt spid="5"/>
                                        </p:tgtEl>
                                      </p:cBhvr>
                                    </p:animEffect>
                                  </p:childTnLst>
                                </p:cTn>
                              </p:par>
                              <p:par>
                                <p:cTn id="8" presetID="16" presetClass="entr" presetSubtype="21"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1500"/>
                                        <p:tgtEl>
                                          <p:spTgt spid="3"/>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F7B87A3-3DFE-3F86-782A-55C14327402D}"/>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48294423-7972-89EC-347D-70C87A4281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5" name="Foto 1">
            <a:extLst>
              <a:ext uri="{FF2B5EF4-FFF2-40B4-BE49-F238E27FC236}">
                <a16:creationId xmlns:a16="http://schemas.microsoft.com/office/drawing/2014/main" id="{3CEB22E6-9AA5-8236-4371-C0D6A0E3B3D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0" cy="6854090"/>
          </a:xfrm>
          <a:prstGeom prst="rect">
            <a:avLst/>
          </a:prstGeom>
        </p:spPr>
      </p:pic>
      <p:pic>
        <p:nvPicPr>
          <p:cNvPr id="3" name="Foto 2">
            <a:extLst>
              <a:ext uri="{FF2B5EF4-FFF2-40B4-BE49-F238E27FC236}">
                <a16:creationId xmlns:a16="http://schemas.microsoft.com/office/drawing/2014/main" id="{F2F56FAB-D82F-F4D2-6076-596F92AF75B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0" cy="6854090"/>
          </a:xfrm>
          <a:prstGeom prst="rect">
            <a:avLst/>
          </a:prstGeom>
        </p:spPr>
      </p:pic>
      <p:pic>
        <p:nvPicPr>
          <p:cNvPr id="11" name="Rám">
            <a:extLst>
              <a:ext uri="{FF2B5EF4-FFF2-40B4-BE49-F238E27FC236}">
                <a16:creationId xmlns:a16="http://schemas.microsoft.com/office/drawing/2014/main" id="{291F81EB-84A8-9D75-5DDE-09E22FB709E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2" name="Autor">
            <a:extLst>
              <a:ext uri="{FF2B5EF4-FFF2-40B4-BE49-F238E27FC236}">
                <a16:creationId xmlns:a16="http://schemas.microsoft.com/office/drawing/2014/main" id="{06BECB74-7A81-782D-7446-1C3F798C2C92}"/>
              </a:ext>
            </a:extLst>
          </p:cNvPr>
          <p:cNvSpPr/>
          <p:nvPr/>
        </p:nvSpPr>
        <p:spPr>
          <a:xfrm>
            <a:off x="5263993" y="6316039"/>
            <a:ext cx="1663106" cy="188119"/>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Rita Willaert</a:t>
            </a:r>
          </a:p>
        </p:txBody>
      </p:sp>
    </p:spTree>
    <p:extLst>
      <p:ext uri="{BB962C8B-B14F-4D97-AF65-F5344CB8AC3E}">
        <p14:creationId xmlns:p14="http://schemas.microsoft.com/office/powerpoint/2010/main" val="2360051401"/>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1500"/>
                                        <p:tgtEl>
                                          <p:spTgt spid="5"/>
                                        </p:tgtEl>
                                      </p:cBhvr>
                                    </p:animEffect>
                                  </p:childTnLst>
                                </p:cTn>
                              </p:par>
                              <p:par>
                                <p:cTn id="8" presetID="16" presetClass="entr" presetSubtype="21"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1500"/>
                                        <p:tgtEl>
                                          <p:spTgt spid="3"/>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30ADF67-9086-D89E-F10D-48ADD3DD62B6}"/>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BF425433-65D6-5F47-185C-988EB8D5A9C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0" cy="6854090"/>
          </a:xfrm>
          <a:prstGeom prst="rect">
            <a:avLst/>
          </a:prstGeom>
        </p:spPr>
      </p:pic>
      <p:pic>
        <p:nvPicPr>
          <p:cNvPr id="5" name="Foto 1">
            <a:extLst>
              <a:ext uri="{FF2B5EF4-FFF2-40B4-BE49-F238E27FC236}">
                <a16:creationId xmlns:a16="http://schemas.microsoft.com/office/drawing/2014/main" id="{E1E74D1B-BA10-65E2-EEBB-6AB6568724E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2" name="Foto 2">
            <a:extLst>
              <a:ext uri="{FF2B5EF4-FFF2-40B4-BE49-F238E27FC236}">
                <a16:creationId xmlns:a16="http://schemas.microsoft.com/office/drawing/2014/main" id="{8ADC3A1A-FAC2-AF56-8ADF-C8C4D1F606E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11" name="Rám">
            <a:extLst>
              <a:ext uri="{FF2B5EF4-FFF2-40B4-BE49-F238E27FC236}">
                <a16:creationId xmlns:a16="http://schemas.microsoft.com/office/drawing/2014/main" id="{88493025-790C-C326-9EFC-22AF30A8E0C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3" name="Autor">
            <a:extLst>
              <a:ext uri="{FF2B5EF4-FFF2-40B4-BE49-F238E27FC236}">
                <a16:creationId xmlns:a16="http://schemas.microsoft.com/office/drawing/2014/main" id="{98A8A4EF-9F43-7F59-0A98-2EE7A2527D32}"/>
              </a:ext>
            </a:extLst>
          </p:cNvPr>
          <p:cNvSpPr/>
          <p:nvPr/>
        </p:nvSpPr>
        <p:spPr>
          <a:xfrm>
            <a:off x="5461835" y="6315295"/>
            <a:ext cx="1267422" cy="189607"/>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Ninara</a:t>
            </a:r>
          </a:p>
        </p:txBody>
      </p:sp>
    </p:spTree>
    <p:extLst>
      <p:ext uri="{BB962C8B-B14F-4D97-AF65-F5344CB8AC3E}">
        <p14:creationId xmlns:p14="http://schemas.microsoft.com/office/powerpoint/2010/main" val="369772041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1500"/>
                                        <p:tgtEl>
                                          <p:spTgt spid="5"/>
                                        </p:tgtEl>
                                      </p:cBhvr>
                                    </p:animEffect>
                                  </p:childTnLst>
                                </p:cTn>
                              </p:par>
                              <p:par>
                                <p:cTn id="8" presetID="16" presetClass="entr" presetSubtype="2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1500"/>
                                        <p:tgtEl>
                                          <p:spTgt spid="2"/>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49DDD13-E028-B02D-1CBC-8FB913063C4D}"/>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FA98A069-F3E6-BF37-15D5-040383F21BC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5" name="Foto 1">
            <a:extLst>
              <a:ext uri="{FF2B5EF4-FFF2-40B4-BE49-F238E27FC236}">
                <a16:creationId xmlns:a16="http://schemas.microsoft.com/office/drawing/2014/main" id="{E7B7E585-EEDE-E9BD-9F12-A6871EB9E13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3" name="Foto 2">
            <a:extLst>
              <a:ext uri="{FF2B5EF4-FFF2-40B4-BE49-F238E27FC236}">
                <a16:creationId xmlns:a16="http://schemas.microsoft.com/office/drawing/2014/main" id="{A24645BC-A4B4-F1CD-58D3-97298FB6C1E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11" name="Rám">
            <a:extLst>
              <a:ext uri="{FF2B5EF4-FFF2-40B4-BE49-F238E27FC236}">
                <a16:creationId xmlns:a16="http://schemas.microsoft.com/office/drawing/2014/main" id="{247B2288-9A83-2CA2-9497-722B93DE8E6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2" name="Autor">
            <a:extLst>
              <a:ext uri="{FF2B5EF4-FFF2-40B4-BE49-F238E27FC236}">
                <a16:creationId xmlns:a16="http://schemas.microsoft.com/office/drawing/2014/main" id="{207763EB-FD23-8535-3AA0-A1B67BEE6D4D}"/>
              </a:ext>
            </a:extLst>
          </p:cNvPr>
          <p:cNvSpPr/>
          <p:nvPr/>
        </p:nvSpPr>
        <p:spPr>
          <a:xfrm>
            <a:off x="5216964" y="6316039"/>
            <a:ext cx="1757164" cy="188119"/>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Make it Kenya</a:t>
            </a:r>
          </a:p>
        </p:txBody>
      </p:sp>
    </p:spTree>
    <p:extLst>
      <p:ext uri="{BB962C8B-B14F-4D97-AF65-F5344CB8AC3E}">
        <p14:creationId xmlns:p14="http://schemas.microsoft.com/office/powerpoint/2010/main" val="107764914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1500"/>
                                        <p:tgtEl>
                                          <p:spTgt spid="5"/>
                                        </p:tgtEl>
                                      </p:cBhvr>
                                    </p:animEffect>
                                  </p:childTnLst>
                                </p:cTn>
                              </p:par>
                              <p:par>
                                <p:cTn id="8" presetID="16" presetClass="entr" presetSubtype="21"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1500"/>
                                        <p:tgtEl>
                                          <p:spTgt spid="3"/>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588403C-00BF-B454-C131-6A3AD7691AC3}"/>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219B5BCA-7133-0070-58C1-86F1476E537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5" name="Foto 1">
            <a:extLst>
              <a:ext uri="{FF2B5EF4-FFF2-40B4-BE49-F238E27FC236}">
                <a16:creationId xmlns:a16="http://schemas.microsoft.com/office/drawing/2014/main" id="{6EE6995A-A536-725D-07C0-2C132B6B680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89"/>
          </a:xfrm>
          <a:prstGeom prst="rect">
            <a:avLst/>
          </a:prstGeom>
        </p:spPr>
      </p:pic>
      <p:pic>
        <p:nvPicPr>
          <p:cNvPr id="2" name="Foto 2">
            <a:extLst>
              <a:ext uri="{FF2B5EF4-FFF2-40B4-BE49-F238E27FC236}">
                <a16:creationId xmlns:a16="http://schemas.microsoft.com/office/drawing/2014/main" id="{EC4A9C4D-B9A7-3AFD-DAA3-8DE6E68C0F4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8" cy="6854089"/>
          </a:xfrm>
          <a:prstGeom prst="rect">
            <a:avLst/>
          </a:prstGeom>
        </p:spPr>
      </p:pic>
      <p:pic>
        <p:nvPicPr>
          <p:cNvPr id="11" name="Rám">
            <a:extLst>
              <a:ext uri="{FF2B5EF4-FFF2-40B4-BE49-F238E27FC236}">
                <a16:creationId xmlns:a16="http://schemas.microsoft.com/office/drawing/2014/main" id="{305812E9-63E8-93BC-0629-3741C52FEF9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3" name="Autor">
            <a:extLst>
              <a:ext uri="{FF2B5EF4-FFF2-40B4-BE49-F238E27FC236}">
                <a16:creationId xmlns:a16="http://schemas.microsoft.com/office/drawing/2014/main" id="{8EF7B21F-F71B-4A52-4B10-23A04717A7FA}"/>
              </a:ext>
            </a:extLst>
          </p:cNvPr>
          <p:cNvSpPr/>
          <p:nvPr/>
        </p:nvSpPr>
        <p:spPr>
          <a:xfrm>
            <a:off x="4978963" y="6316783"/>
            <a:ext cx="2233167" cy="186630"/>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Kandukuru Nagarjun</a:t>
            </a:r>
          </a:p>
        </p:txBody>
      </p:sp>
    </p:spTree>
    <p:extLst>
      <p:ext uri="{BB962C8B-B14F-4D97-AF65-F5344CB8AC3E}">
        <p14:creationId xmlns:p14="http://schemas.microsoft.com/office/powerpoint/2010/main" val="232654016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1500"/>
                                        <p:tgtEl>
                                          <p:spTgt spid="5"/>
                                        </p:tgtEl>
                                      </p:cBhvr>
                                    </p:animEffect>
                                  </p:childTnLst>
                                </p:cTn>
                              </p:par>
                              <p:par>
                                <p:cTn id="8" presetID="16" presetClass="entr" presetSubtype="2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1500"/>
                                        <p:tgtEl>
                                          <p:spTgt spid="2"/>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4374974-01E0-C8CA-4ECA-B86D5F3B33BD}"/>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FD92B8AA-2D8D-F318-9DA2-53BC2F93F66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8" cy="6854089"/>
          </a:xfrm>
          <a:prstGeom prst="rect">
            <a:avLst/>
          </a:prstGeom>
        </p:spPr>
      </p:pic>
      <p:pic>
        <p:nvPicPr>
          <p:cNvPr id="5" name="Foto">
            <a:extLst>
              <a:ext uri="{FF2B5EF4-FFF2-40B4-BE49-F238E27FC236}">
                <a16:creationId xmlns:a16="http://schemas.microsoft.com/office/drawing/2014/main" id="{15E4E3FE-27D4-7E2E-54D4-F08B1A93B04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22619364" cy="6886816"/>
          </a:xfrm>
          <a:prstGeom prst="rect">
            <a:avLst/>
          </a:prstGeom>
        </p:spPr>
      </p:pic>
      <p:pic>
        <p:nvPicPr>
          <p:cNvPr id="11" name="Rám">
            <a:extLst>
              <a:ext uri="{FF2B5EF4-FFF2-40B4-BE49-F238E27FC236}">
                <a16:creationId xmlns:a16="http://schemas.microsoft.com/office/drawing/2014/main" id="{BFC39453-9BB3-76C7-8F18-90A28A6ADCF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3" name="Autor">
            <a:extLst>
              <a:ext uri="{FF2B5EF4-FFF2-40B4-BE49-F238E27FC236}">
                <a16:creationId xmlns:a16="http://schemas.microsoft.com/office/drawing/2014/main" id="{AA0C5F94-0921-AF30-1DCF-5817770B48C2}"/>
              </a:ext>
            </a:extLst>
          </p:cNvPr>
          <p:cNvSpPr/>
          <p:nvPr/>
        </p:nvSpPr>
        <p:spPr>
          <a:xfrm>
            <a:off x="5263993" y="6316039"/>
            <a:ext cx="1663106" cy="188119"/>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Rita Willaert</a:t>
            </a:r>
          </a:p>
        </p:txBody>
      </p:sp>
    </p:spTree>
    <p:extLst>
      <p:ext uri="{BB962C8B-B14F-4D97-AF65-F5344CB8AC3E}">
        <p14:creationId xmlns:p14="http://schemas.microsoft.com/office/powerpoint/2010/main" val="3406184498"/>
      </p:ext>
    </p:extLst>
  </p:cSld>
  <p:clrMapOvr>
    <a:masterClrMapping/>
  </p:clrMapOvr>
  <mc:AlternateContent xmlns:mc="http://schemas.openxmlformats.org/markup-compatibility/2006" xmlns:p14="http://schemas.microsoft.com/office/powerpoint/2010/main">
    <mc:Choice Requires="p14">
      <p:transition spd="slow" p14:dur="2500" advClick="0" advTm="18000">
        <p:wedge/>
      </p:transition>
    </mc:Choice>
    <mc:Fallback xmlns="">
      <p:transition spd="slow" advClick="0" advTm="18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25000" decel="25000" fill="hold" nodeType="withEffect">
                                  <p:stCondLst>
                                    <p:cond delay="0"/>
                                  </p:stCondLst>
                                  <p:childTnLst>
                                    <p:animMotion origin="layout" path="M -4.16667E-6 3.33333E-6 L -0.84479 3.33333E-6 " pathEditMode="relative" rAng="0" ptsTypes="AA">
                                      <p:cBhvr>
                                        <p:cTn id="6" dur="20000" fill="hold"/>
                                        <p:tgtEl>
                                          <p:spTgt spid="5"/>
                                        </p:tgtEl>
                                        <p:attrNameLst>
                                          <p:attrName>ppt_x</p:attrName>
                                          <p:attrName>ppt_y</p:attrName>
                                        </p:attrNameLst>
                                      </p:cBhvr>
                                      <p:rCtr x="-42240" y="0"/>
                                    </p:animMotion>
                                  </p:childTnLst>
                                </p:cTn>
                              </p:par>
                              <p:par>
                                <p:cTn id="7" presetID="10" presetClass="exit" presetSubtype="0" fill="hold" grpId="0" nodeType="withEffect">
                                  <p:stCondLst>
                                    <p:cond delay="18500"/>
                                  </p:stCondLst>
                                  <p:childTnLst>
                                    <p:animEffect transition="out" filter="fade">
                                      <p:cBhvr>
                                        <p:cTn id="8" dur="1500"/>
                                        <p:tgtEl>
                                          <p:spTgt spid="3"/>
                                        </p:tgtEl>
                                      </p:cBhvr>
                                    </p:animEffect>
                                    <p:set>
                                      <p:cBhvr>
                                        <p:cTn id="9" dur="1" fill="hold">
                                          <p:stCondLst>
                                            <p:cond delay="1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6084F90-62E4-CBB5-DF75-0D72621B37F4}"/>
            </a:ext>
          </a:extLst>
        </p:cNvPr>
        <p:cNvGrpSpPr/>
        <p:nvPr/>
      </p:nvGrpSpPr>
      <p:grpSpPr>
        <a:xfrm>
          <a:off x="0" y="0"/>
          <a:ext cx="0" cy="0"/>
          <a:chOff x="0" y="0"/>
          <a:chExt cx="0" cy="0"/>
        </a:xfrm>
      </p:grpSpPr>
      <p:pic>
        <p:nvPicPr>
          <p:cNvPr id="5" name="Foto">
            <a:extLst>
              <a:ext uri="{FF2B5EF4-FFF2-40B4-BE49-F238E27FC236}">
                <a16:creationId xmlns:a16="http://schemas.microsoft.com/office/drawing/2014/main" id="{6EC218DE-23DF-FA29-D2CB-68071FC132C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11" name="Rám">
            <a:extLst>
              <a:ext uri="{FF2B5EF4-FFF2-40B4-BE49-F238E27FC236}">
                <a16:creationId xmlns:a16="http://schemas.microsoft.com/office/drawing/2014/main" id="{A545B4BD-D71E-28C9-8DE0-061074ACE23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2" name="Autor">
            <a:extLst>
              <a:ext uri="{FF2B5EF4-FFF2-40B4-BE49-F238E27FC236}">
                <a16:creationId xmlns:a16="http://schemas.microsoft.com/office/drawing/2014/main" id="{B09870DC-5848-759C-84F8-192B39C01571}"/>
              </a:ext>
            </a:extLst>
          </p:cNvPr>
          <p:cNvSpPr/>
          <p:nvPr/>
        </p:nvSpPr>
        <p:spPr>
          <a:xfrm>
            <a:off x="5216964" y="6316039"/>
            <a:ext cx="1757164" cy="188119"/>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Make it Kenya</a:t>
            </a:r>
          </a:p>
        </p:txBody>
      </p:sp>
    </p:spTree>
    <p:extLst>
      <p:ext uri="{BB962C8B-B14F-4D97-AF65-F5344CB8AC3E}">
        <p14:creationId xmlns:p14="http://schemas.microsoft.com/office/powerpoint/2010/main" val="3651909243"/>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495B016-52C7-0215-4407-295BB4FEA834}"/>
            </a:ext>
          </a:extLst>
        </p:cNvPr>
        <p:cNvGrpSpPr/>
        <p:nvPr/>
      </p:nvGrpSpPr>
      <p:grpSpPr>
        <a:xfrm>
          <a:off x="0" y="0"/>
          <a:ext cx="0" cy="0"/>
          <a:chOff x="0" y="0"/>
          <a:chExt cx="0" cy="0"/>
        </a:xfrm>
      </p:grpSpPr>
      <p:pic>
        <p:nvPicPr>
          <p:cNvPr id="5" name="Foto">
            <a:extLst>
              <a:ext uri="{FF2B5EF4-FFF2-40B4-BE49-F238E27FC236}">
                <a16:creationId xmlns:a16="http://schemas.microsoft.com/office/drawing/2014/main" id="{221976DF-59B1-6998-BF0C-FBAF2129FF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11" name="Rám">
            <a:extLst>
              <a:ext uri="{FF2B5EF4-FFF2-40B4-BE49-F238E27FC236}">
                <a16:creationId xmlns:a16="http://schemas.microsoft.com/office/drawing/2014/main" id="{1BD8E07A-5831-037E-C5E0-1F5A34BA536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2" name="Autor">
            <a:extLst>
              <a:ext uri="{FF2B5EF4-FFF2-40B4-BE49-F238E27FC236}">
                <a16:creationId xmlns:a16="http://schemas.microsoft.com/office/drawing/2014/main" id="{FE0892A4-43ED-3ADA-8DEC-DB2788EA5C5E}"/>
              </a:ext>
            </a:extLst>
          </p:cNvPr>
          <p:cNvSpPr/>
          <p:nvPr/>
        </p:nvSpPr>
        <p:spPr>
          <a:xfrm>
            <a:off x="5216964" y="6316039"/>
            <a:ext cx="1757164" cy="188119"/>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Make it Kenya</a:t>
            </a:r>
          </a:p>
        </p:txBody>
      </p:sp>
    </p:spTree>
    <p:extLst>
      <p:ext uri="{BB962C8B-B14F-4D97-AF65-F5344CB8AC3E}">
        <p14:creationId xmlns:p14="http://schemas.microsoft.com/office/powerpoint/2010/main" val="3546147522"/>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E1F2022-0F9B-6752-04CB-CD895F2D923C}"/>
            </a:ext>
          </a:extLst>
        </p:cNvPr>
        <p:cNvGrpSpPr/>
        <p:nvPr/>
      </p:nvGrpSpPr>
      <p:grpSpPr>
        <a:xfrm>
          <a:off x="0" y="0"/>
          <a:ext cx="0" cy="0"/>
          <a:chOff x="0" y="0"/>
          <a:chExt cx="0" cy="0"/>
        </a:xfrm>
      </p:grpSpPr>
      <p:pic>
        <p:nvPicPr>
          <p:cNvPr id="5" name="Foto">
            <a:extLst>
              <a:ext uri="{FF2B5EF4-FFF2-40B4-BE49-F238E27FC236}">
                <a16:creationId xmlns:a16="http://schemas.microsoft.com/office/drawing/2014/main" id="{49021EEB-234E-322B-3F37-192AEE3D8C0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11" name="Rám">
            <a:extLst>
              <a:ext uri="{FF2B5EF4-FFF2-40B4-BE49-F238E27FC236}">
                <a16:creationId xmlns:a16="http://schemas.microsoft.com/office/drawing/2014/main" id="{B5EDC629-9E5E-D594-B675-E3AE50F31D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2" name="Autor">
            <a:extLst>
              <a:ext uri="{FF2B5EF4-FFF2-40B4-BE49-F238E27FC236}">
                <a16:creationId xmlns:a16="http://schemas.microsoft.com/office/drawing/2014/main" id="{41E85469-4432-BCA1-FC3B-3817D5C00842}"/>
              </a:ext>
            </a:extLst>
          </p:cNvPr>
          <p:cNvSpPr/>
          <p:nvPr/>
        </p:nvSpPr>
        <p:spPr>
          <a:xfrm>
            <a:off x="5216964" y="6316039"/>
            <a:ext cx="1757164" cy="188119"/>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Make it Kenya</a:t>
            </a:r>
          </a:p>
        </p:txBody>
      </p:sp>
    </p:spTree>
    <p:extLst>
      <p:ext uri="{BB962C8B-B14F-4D97-AF65-F5344CB8AC3E}">
        <p14:creationId xmlns:p14="http://schemas.microsoft.com/office/powerpoint/2010/main" val="1061978521"/>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EF37A372-2854-02E3-4F6E-73CD8E4A67CC}"/>
            </a:ext>
          </a:extLst>
        </p:cNvPr>
        <p:cNvGrpSpPr/>
        <p:nvPr/>
      </p:nvGrpSpPr>
      <p:grpSpPr>
        <a:xfrm>
          <a:off x="0" y="0"/>
          <a:ext cx="0" cy="0"/>
          <a:chOff x="0" y="0"/>
          <a:chExt cx="0" cy="0"/>
        </a:xfrm>
      </p:grpSpPr>
      <p:pic>
        <p:nvPicPr>
          <p:cNvPr id="5" name="Foto">
            <a:extLst>
              <a:ext uri="{FF2B5EF4-FFF2-40B4-BE49-F238E27FC236}">
                <a16:creationId xmlns:a16="http://schemas.microsoft.com/office/drawing/2014/main" id="{4FF080B6-DF89-A3EC-5FEE-D837EAAEB27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11" name="Rám">
            <a:extLst>
              <a:ext uri="{FF2B5EF4-FFF2-40B4-BE49-F238E27FC236}">
                <a16:creationId xmlns:a16="http://schemas.microsoft.com/office/drawing/2014/main" id="{161B8FF2-5959-C16F-DB2D-0BE07D79F84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2" name="Autor">
            <a:extLst>
              <a:ext uri="{FF2B5EF4-FFF2-40B4-BE49-F238E27FC236}">
                <a16:creationId xmlns:a16="http://schemas.microsoft.com/office/drawing/2014/main" id="{B00D88CA-A070-127F-98FC-0C38287447F6}"/>
              </a:ext>
            </a:extLst>
          </p:cNvPr>
          <p:cNvSpPr/>
          <p:nvPr/>
        </p:nvSpPr>
        <p:spPr>
          <a:xfrm>
            <a:off x="5216964" y="6316039"/>
            <a:ext cx="1757164" cy="188119"/>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Make it Kenya</a:t>
            </a:r>
          </a:p>
        </p:txBody>
      </p:sp>
    </p:spTree>
    <p:extLst>
      <p:ext uri="{BB962C8B-B14F-4D97-AF65-F5344CB8AC3E}">
        <p14:creationId xmlns:p14="http://schemas.microsoft.com/office/powerpoint/2010/main" val="3021000959"/>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65F4CF4-B2BE-87D6-5D52-7A8D074D943A}"/>
            </a:ext>
          </a:extLst>
        </p:cNvPr>
        <p:cNvGrpSpPr/>
        <p:nvPr/>
      </p:nvGrpSpPr>
      <p:grpSpPr>
        <a:xfrm>
          <a:off x="0" y="0"/>
          <a:ext cx="0" cy="0"/>
          <a:chOff x="0" y="0"/>
          <a:chExt cx="0" cy="0"/>
        </a:xfrm>
      </p:grpSpPr>
      <p:pic>
        <p:nvPicPr>
          <p:cNvPr id="5" name="Foto">
            <a:extLst>
              <a:ext uri="{FF2B5EF4-FFF2-40B4-BE49-F238E27FC236}">
                <a16:creationId xmlns:a16="http://schemas.microsoft.com/office/drawing/2014/main" id="{E3A16574-DAA6-36AB-67AD-49F0F5680ED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11" name="Rám">
            <a:extLst>
              <a:ext uri="{FF2B5EF4-FFF2-40B4-BE49-F238E27FC236}">
                <a16:creationId xmlns:a16="http://schemas.microsoft.com/office/drawing/2014/main" id="{C52E9349-15A9-EBB8-9119-1D2D34CAC8A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2" name="Autor">
            <a:extLst>
              <a:ext uri="{FF2B5EF4-FFF2-40B4-BE49-F238E27FC236}">
                <a16:creationId xmlns:a16="http://schemas.microsoft.com/office/drawing/2014/main" id="{29224FAF-962D-8A04-5424-523E14BB7002}"/>
              </a:ext>
            </a:extLst>
          </p:cNvPr>
          <p:cNvSpPr/>
          <p:nvPr/>
        </p:nvSpPr>
        <p:spPr>
          <a:xfrm>
            <a:off x="5216964" y="6316039"/>
            <a:ext cx="1757164" cy="188119"/>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Make it Kenya</a:t>
            </a:r>
          </a:p>
        </p:txBody>
      </p:sp>
    </p:spTree>
    <p:extLst>
      <p:ext uri="{BB962C8B-B14F-4D97-AF65-F5344CB8AC3E}">
        <p14:creationId xmlns:p14="http://schemas.microsoft.com/office/powerpoint/2010/main" val="1850596347"/>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ED28EDE9-57BC-85EF-3B6F-ECD2D4DCACC6}"/>
            </a:ext>
          </a:extLst>
        </p:cNvPr>
        <p:cNvGrpSpPr/>
        <p:nvPr/>
      </p:nvGrpSpPr>
      <p:grpSpPr>
        <a:xfrm>
          <a:off x="0" y="0"/>
          <a:ext cx="0" cy="0"/>
          <a:chOff x="0" y="0"/>
          <a:chExt cx="0" cy="0"/>
        </a:xfrm>
      </p:grpSpPr>
      <p:pic>
        <p:nvPicPr>
          <p:cNvPr id="5" name="Foto">
            <a:extLst>
              <a:ext uri="{FF2B5EF4-FFF2-40B4-BE49-F238E27FC236}">
                <a16:creationId xmlns:a16="http://schemas.microsoft.com/office/drawing/2014/main" id="{1C5D5E93-5BAD-0F4A-31EC-DA71112BDEF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11" name="Rám">
            <a:extLst>
              <a:ext uri="{FF2B5EF4-FFF2-40B4-BE49-F238E27FC236}">
                <a16:creationId xmlns:a16="http://schemas.microsoft.com/office/drawing/2014/main" id="{A11BDB31-647B-AFD8-BA89-4FEF05F97AB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2" name="Autor">
            <a:extLst>
              <a:ext uri="{FF2B5EF4-FFF2-40B4-BE49-F238E27FC236}">
                <a16:creationId xmlns:a16="http://schemas.microsoft.com/office/drawing/2014/main" id="{B6776F1F-7239-6ADC-AF1E-63BE0B2C8A31}"/>
              </a:ext>
            </a:extLst>
          </p:cNvPr>
          <p:cNvSpPr/>
          <p:nvPr/>
        </p:nvSpPr>
        <p:spPr>
          <a:xfrm>
            <a:off x="5216964" y="6316039"/>
            <a:ext cx="1757164" cy="188119"/>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Make it Kenya</a:t>
            </a:r>
          </a:p>
        </p:txBody>
      </p:sp>
    </p:spTree>
    <p:extLst>
      <p:ext uri="{BB962C8B-B14F-4D97-AF65-F5344CB8AC3E}">
        <p14:creationId xmlns:p14="http://schemas.microsoft.com/office/powerpoint/2010/main" val="638095831"/>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835F3F7-C7AD-DCD8-DE5E-0619A34270F6}"/>
            </a:ext>
          </a:extLst>
        </p:cNvPr>
        <p:cNvGrpSpPr/>
        <p:nvPr/>
      </p:nvGrpSpPr>
      <p:grpSpPr>
        <a:xfrm>
          <a:off x="0" y="0"/>
          <a:ext cx="0" cy="0"/>
          <a:chOff x="0" y="0"/>
          <a:chExt cx="0" cy="0"/>
        </a:xfrm>
      </p:grpSpPr>
      <p:pic>
        <p:nvPicPr>
          <p:cNvPr id="5" name="Foto">
            <a:extLst>
              <a:ext uri="{FF2B5EF4-FFF2-40B4-BE49-F238E27FC236}">
                <a16:creationId xmlns:a16="http://schemas.microsoft.com/office/drawing/2014/main" id="{7C6BA8B1-85B8-2D8A-6754-73B4A49F313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8" cy="6854090"/>
          </a:xfrm>
          <a:prstGeom prst="rect">
            <a:avLst/>
          </a:prstGeom>
        </p:spPr>
      </p:pic>
      <p:pic>
        <p:nvPicPr>
          <p:cNvPr id="11" name="Rám">
            <a:extLst>
              <a:ext uri="{FF2B5EF4-FFF2-40B4-BE49-F238E27FC236}">
                <a16:creationId xmlns:a16="http://schemas.microsoft.com/office/drawing/2014/main" id="{2E86FE4B-5CA6-8543-F3C3-09BFC8109D3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091" cy="6857488"/>
          </a:xfrm>
          <a:prstGeom prst="rect">
            <a:avLst/>
          </a:prstGeom>
        </p:spPr>
      </p:pic>
      <p:sp>
        <p:nvSpPr>
          <p:cNvPr id="2" name="Autor">
            <a:extLst>
              <a:ext uri="{FF2B5EF4-FFF2-40B4-BE49-F238E27FC236}">
                <a16:creationId xmlns:a16="http://schemas.microsoft.com/office/drawing/2014/main" id="{1660948F-BEF3-1EF5-EA3A-AAD575D3E827}"/>
              </a:ext>
            </a:extLst>
          </p:cNvPr>
          <p:cNvSpPr/>
          <p:nvPr/>
        </p:nvSpPr>
        <p:spPr>
          <a:xfrm>
            <a:off x="5216964" y="6316039"/>
            <a:ext cx="1757164" cy="188119"/>
          </a:xfrm>
          <a:prstGeom prst="hexagon">
            <a:avLst/>
          </a:prstGeom>
          <a:solidFill>
            <a:srgbClr val="0367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1" u="none" strike="noStrike" kern="1200" cap="none" spc="0" normalizeH="0" baseline="0" noProof="0">
                <a:ln>
                  <a:noFill/>
                </a:ln>
                <a:solidFill>
                  <a:schemeClr val="bg1"/>
                </a:solidFill>
                <a:effectLst/>
                <a:uLnTx/>
                <a:uFillTx/>
                <a:latin typeface="Barbedor T" panose="02000503070000020004" pitchFamily="2" charset="-18"/>
              </a:rPr>
              <a:t>Photo © Make it Kenya</a:t>
            </a:r>
          </a:p>
        </p:txBody>
      </p:sp>
    </p:spTree>
    <p:extLst>
      <p:ext uri="{BB962C8B-B14F-4D97-AF65-F5344CB8AC3E}">
        <p14:creationId xmlns:p14="http://schemas.microsoft.com/office/powerpoint/2010/main" val="2788588409"/>
      </p:ext>
    </p:extLst>
  </p:cSld>
  <p:clrMapOvr>
    <a:masterClrMapping/>
  </p:clrMapOvr>
  <mc:AlternateContent xmlns:mc="http://schemas.openxmlformats.org/markup-compatibility/2006" xmlns:p14="http://schemas.microsoft.com/office/powerpoint/2010/main">
    <mc:Choice Requires="p14">
      <p:transition spd="slow" p14:dur="2000" advClick="0" advTm="4000">
        <p:split orient="vert"/>
      </p:transition>
    </mc:Choice>
    <mc:Fallback xmlns="">
      <p:transition spd="slow" advClick="0" advTm="4000">
        <p:split orient="vert"/>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EFD88D"/>
        </a:solidFill>
        <a:effectLst/>
      </p:bgPr>
    </p:bg>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C82D6138-A0C5-6081-1194-31B6C414E2C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54"/>
            <a:ext cx="12191999" cy="6857895"/>
          </a:xfrm>
          <a:prstGeom prst="rect">
            <a:avLst/>
          </a:prstGeom>
        </p:spPr>
      </p:pic>
      <p:pic>
        <p:nvPicPr>
          <p:cNvPr id="3" name="Steve">
            <a:extLst>
              <a:ext uri="{FF2B5EF4-FFF2-40B4-BE49-F238E27FC236}">
                <a16:creationId xmlns:a16="http://schemas.microsoft.com/office/drawing/2014/main" id="{43B54B8F-0A7F-4CD7-8FF3-161F537E6B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1159" y="5623737"/>
            <a:ext cx="3766718" cy="830458"/>
          </a:xfrm>
          <a:prstGeom prst="rect">
            <a:avLst/>
          </a:prstGeom>
        </p:spPr>
      </p:pic>
      <p:sp>
        <p:nvSpPr>
          <p:cNvPr id="4" name="Kontakt">
            <a:extLst>
              <a:ext uri="{FF2B5EF4-FFF2-40B4-BE49-F238E27FC236}">
                <a16:creationId xmlns:a16="http://schemas.microsoft.com/office/drawing/2014/main" id="{600564D0-3AD1-4459-AD36-23CBC689CE29}"/>
              </a:ext>
            </a:extLst>
          </p:cNvPr>
          <p:cNvSpPr/>
          <p:nvPr/>
        </p:nvSpPr>
        <p:spPr>
          <a:xfrm>
            <a:off x="2285903" y="4457564"/>
            <a:ext cx="7473166" cy="380984"/>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9264" tIns="109630" rIns="0" bIns="109630" numCol="1" spcCol="0" rtlCol="0" fromWordArt="0" anchor="ctr" anchorCtr="0" forceAA="0" compatLnSpc="1">
            <a:prstTxWarp prst="textNoShape">
              <a:avLst/>
            </a:prstTxWarp>
            <a:noAutofit/>
          </a:bodyPr>
          <a:lstStyle/>
          <a:p>
            <a:pPr marL="0" marR="0" lvl="0" indent="0" algn="l" defTabSz="304806" rtl="0" eaLnBrk="0" fontAlgn="base" latinLnBrk="0" hangingPunct="0">
              <a:lnSpc>
                <a:spcPct val="100000"/>
              </a:lnSpc>
              <a:spcBef>
                <a:spcPct val="0"/>
              </a:spcBef>
              <a:spcAft>
                <a:spcPct val="0"/>
              </a:spcAft>
              <a:buClrTx/>
              <a:buSzTx/>
              <a:buFontTx/>
              <a:buNone/>
              <a:tabLst/>
              <a:defRPr/>
            </a:pPr>
            <a:r>
              <a:rPr kumimoji="0" lang="sk-SK" sz="1905" b="0" i="0" u="none" strike="noStrike" kern="1200" cap="none" spc="0" normalizeH="0" baseline="0" noProof="0">
                <a:ln>
                  <a:noFill/>
                </a:ln>
                <a:gradFill>
                  <a:gsLst>
                    <a:gs pos="0">
                      <a:prstClr val="white"/>
                    </a:gs>
                    <a:gs pos="35000">
                      <a:prstClr val="black"/>
                    </a:gs>
                    <a:gs pos="30000">
                      <a:prstClr val="white"/>
                    </a:gs>
                    <a:gs pos="100000">
                      <a:prstClr val="black"/>
                    </a:gs>
                  </a:gsLst>
                  <a:lin ang="0" scaled="1"/>
                </a:gradFill>
                <a:effectLst/>
                <a:uLnTx/>
                <a:uFillTx/>
                <a:latin typeface="Nadianne" pitchFamily="66" charset="-18"/>
                <a:ea typeface="+mn-ea"/>
                <a:cs typeface="Arial" pitchFamily="34" charset="0"/>
              </a:rPr>
              <a:t>Contact :				   pista2011@gmail.com</a:t>
            </a:r>
          </a:p>
        </p:txBody>
      </p:sp>
      <p:sp>
        <p:nvSpPr>
          <p:cNvPr id="5" name="Autor">
            <a:extLst>
              <a:ext uri="{FF2B5EF4-FFF2-40B4-BE49-F238E27FC236}">
                <a16:creationId xmlns:a16="http://schemas.microsoft.com/office/drawing/2014/main" id="{4D3E03D1-5505-4690-9983-FC19215E5FFC}"/>
              </a:ext>
            </a:extLst>
          </p:cNvPr>
          <p:cNvSpPr/>
          <p:nvPr/>
        </p:nvSpPr>
        <p:spPr>
          <a:xfrm>
            <a:off x="1828506" y="4000384"/>
            <a:ext cx="7930563" cy="380984"/>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9264" tIns="109630" rIns="0" bIns="109630" numCol="1" spcCol="0" rtlCol="0" fromWordArt="0" anchor="ctr" anchorCtr="0" forceAA="0" compatLnSpc="1">
            <a:prstTxWarp prst="textNoShape">
              <a:avLst/>
            </a:prstTxWarp>
            <a:noAutofit/>
          </a:bodyPr>
          <a:lstStyle/>
          <a:p>
            <a:pPr marL="0" marR="0" lvl="0" indent="0" algn="l" defTabSz="304806" rtl="0" eaLnBrk="0" fontAlgn="base" latinLnBrk="0" hangingPunct="0">
              <a:lnSpc>
                <a:spcPct val="100000"/>
              </a:lnSpc>
              <a:spcBef>
                <a:spcPct val="0"/>
              </a:spcBef>
              <a:spcAft>
                <a:spcPct val="0"/>
              </a:spcAft>
              <a:buClrTx/>
              <a:buSzTx/>
              <a:buFontTx/>
              <a:buNone/>
              <a:tabLst/>
              <a:defRPr/>
            </a:pPr>
            <a:r>
              <a:rPr kumimoji="0" lang="sk-SK" sz="1905" b="0" i="0" u="none" strike="noStrike" kern="1200" cap="none" spc="0" normalizeH="0" baseline="0" noProof="0">
                <a:ln>
                  <a:noFill/>
                </a:ln>
                <a:gradFill flip="none" rotWithShape="1">
                  <a:gsLst>
                    <a:gs pos="0">
                      <a:prstClr val="white"/>
                    </a:gs>
                    <a:gs pos="35000">
                      <a:prstClr val="black"/>
                    </a:gs>
                    <a:gs pos="30000">
                      <a:prstClr val="white"/>
                    </a:gs>
                    <a:gs pos="100000">
                      <a:prstClr val="black"/>
                    </a:gs>
                  </a:gsLst>
                  <a:lin ang="0" scaled="1"/>
                  <a:tileRect/>
                </a:gradFill>
                <a:effectLst/>
                <a:uLnTx/>
                <a:uFillTx/>
                <a:latin typeface="Nadianne" pitchFamily="66" charset="-18"/>
                <a:ea typeface="+mn-ea"/>
                <a:cs typeface="Arial" pitchFamily="34" charset="0"/>
              </a:rPr>
              <a:t>Created by :		Stefan Rumpler  (Slovakia)</a:t>
            </a:r>
          </a:p>
        </p:txBody>
      </p:sp>
      <p:sp>
        <p:nvSpPr>
          <p:cNvPr id="6" name="Fotografie">
            <a:extLst>
              <a:ext uri="{FF2B5EF4-FFF2-40B4-BE49-F238E27FC236}">
                <a16:creationId xmlns:a16="http://schemas.microsoft.com/office/drawing/2014/main" id="{8A943F77-9CAD-44CA-9947-0D7C2DE95600}"/>
              </a:ext>
            </a:extLst>
          </p:cNvPr>
          <p:cNvSpPr/>
          <p:nvPr/>
        </p:nvSpPr>
        <p:spPr>
          <a:xfrm>
            <a:off x="909947" y="1260000"/>
            <a:ext cx="8849122" cy="2171608"/>
          </a:xfrm>
          <a:prstGeom prst="chevron">
            <a:avLst>
              <a:gd name="adj" fmla="val 0"/>
            </a:avLst>
          </a:prstGeom>
          <a:gradFill flip="none" rotWithShape="1">
            <a:gsLst>
              <a:gs pos="99000">
                <a:srgbClr val="B0500F"/>
              </a:gs>
              <a:gs pos="77000">
                <a:schemeClr val="accent2">
                  <a:lumMod val="97000"/>
                  <a:lumOff val="3000"/>
                </a:schemeClr>
              </a:gs>
              <a:gs pos="39000">
                <a:srgbClr val="F4B183"/>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28892" tIns="65778" rIns="0" bIns="109630" numCol="1" spcCol="0" rtlCol="0" fromWordArt="0" anchor="t" anchorCtr="0" forceAA="0" compatLnSpc="1">
            <a:prstTxWarp prst="textNoShape">
              <a:avLst/>
            </a:prstTxWarp>
            <a:noAutofit/>
          </a:bodyPr>
          <a:lstStyle/>
          <a:p>
            <a:pPr marL="0" marR="0" lvl="0" indent="0" algn="l" defTabSz="304806" rtl="0" eaLnBrk="0" fontAlgn="base" latinLnBrk="0" hangingPunct="0">
              <a:lnSpc>
                <a:spcPct val="100000"/>
              </a:lnSpc>
              <a:spcBef>
                <a:spcPct val="0"/>
              </a:spcBef>
              <a:spcAft>
                <a:spcPct val="0"/>
              </a:spcAft>
              <a:buClrTx/>
              <a:buSzTx/>
              <a:buFontTx/>
              <a:buNone/>
              <a:tabLst/>
              <a:defRPr/>
            </a:pPr>
            <a:r>
              <a:rPr kumimoji="0" lang="sk-SK" sz="2117" b="0" i="0" u="sng" strike="noStrike" kern="1200" cap="none" spc="0" normalizeH="0" baseline="0" noProof="0">
                <a:ln>
                  <a:noFill/>
                </a:ln>
                <a:solidFill>
                  <a:prstClr val="white"/>
                </a:solidFill>
                <a:effectLst/>
                <a:uLnTx/>
                <a:uFillTx/>
                <a:latin typeface="Nadianne" pitchFamily="66" charset="-18"/>
                <a:ea typeface="+mn-ea"/>
                <a:cs typeface="Arial" pitchFamily="34" charset="0"/>
              </a:rPr>
              <a:t>Photos</a:t>
            </a:r>
            <a:r>
              <a:rPr kumimoji="0" lang="sk-SK" sz="2117" b="0" i="0" u="none" strike="noStrike" kern="1200" cap="none" spc="0" normalizeH="0" baseline="0" noProof="0">
                <a:ln>
                  <a:noFill/>
                </a:ln>
                <a:solidFill>
                  <a:prstClr val="white"/>
                </a:solidFill>
                <a:effectLst/>
                <a:uLnTx/>
                <a:uFillTx/>
                <a:latin typeface="Nadianne" pitchFamily="66" charset="-18"/>
                <a:ea typeface="+mn-ea"/>
                <a:cs typeface="Arial" pitchFamily="34" charset="0"/>
              </a:rPr>
              <a:t> :</a:t>
            </a:r>
          </a:p>
          <a:p>
            <a:pPr marL="0" marR="0" lvl="0" indent="0" algn="l" defTabSz="304806" rtl="0" eaLnBrk="0" fontAlgn="base" latinLnBrk="0" hangingPunct="0">
              <a:lnSpc>
                <a:spcPct val="100000"/>
              </a:lnSpc>
              <a:spcBef>
                <a:spcPct val="0"/>
              </a:spcBef>
              <a:spcAft>
                <a:spcPct val="0"/>
              </a:spcAft>
              <a:buClrTx/>
              <a:buSzTx/>
              <a:buFontTx/>
              <a:buNone/>
              <a:tabLst/>
              <a:defRPr/>
            </a:pPr>
            <a:endParaRPr kumimoji="0" lang="sk-SK" sz="847" b="0" i="0" u="none" strike="noStrike" kern="1200" cap="none" spc="0" normalizeH="0" baseline="0" noProof="0">
              <a:ln>
                <a:noFill/>
              </a:ln>
              <a:solidFill>
                <a:prstClr val="black"/>
              </a:solidFill>
              <a:effectLst/>
              <a:uLnTx/>
              <a:uFillTx/>
              <a:latin typeface="Nadianne" pitchFamily="66" charset="-18"/>
              <a:ea typeface="+mn-ea"/>
              <a:cs typeface="Arial" pitchFamily="34" charset="0"/>
            </a:endParaRPr>
          </a:p>
          <a:p>
            <a:pPr lvl="0" defTabSz="304806" eaLnBrk="0" fontAlgn="base" hangingPunct="0">
              <a:spcBef>
                <a:spcPct val="0"/>
              </a:spcBef>
              <a:spcAft>
                <a:spcPct val="0"/>
              </a:spcAft>
              <a:defRPr/>
            </a:pPr>
            <a:r>
              <a:rPr lang="pt-BR" sz="1600">
                <a:solidFill>
                  <a:prstClr val="black"/>
                </a:solidFill>
                <a:latin typeface="Nadianne" pitchFamily="66" charset="-18"/>
                <a:cs typeface="Arial" pitchFamily="34" charset="0"/>
              </a:rPr>
              <a:t>Make it Kenya  (Kenya)</a:t>
            </a:r>
            <a:r>
              <a:rPr kumimoji="0" lang="sk-SK" sz="1600" b="0" i="0" u="none" strike="noStrike" kern="1200" cap="none" spc="0" normalizeH="0" baseline="0" noProof="0">
                <a:ln>
                  <a:noFill/>
                </a:ln>
                <a:solidFill>
                  <a:prstClr val="black"/>
                </a:solidFill>
                <a:effectLst/>
                <a:uLnTx/>
                <a:uFillTx/>
                <a:latin typeface="Nadianne" pitchFamily="66" charset="-18"/>
                <a:ea typeface="+mn-ea"/>
                <a:cs typeface="Arial" pitchFamily="34" charset="0"/>
              </a:rPr>
              <a:t>						</a:t>
            </a:r>
            <a:r>
              <a:rPr lang="sk-SK" sz="1600">
                <a:solidFill>
                  <a:prstClr val="black"/>
                </a:solidFill>
                <a:latin typeface="Nadianne" pitchFamily="66" charset="-18"/>
                <a:cs typeface="Arial" pitchFamily="34" charset="0"/>
              </a:rPr>
              <a:t>Rita Willaert  (Belgium)</a:t>
            </a:r>
            <a:endParaRPr kumimoji="0" lang="sk-SK" sz="1600" b="0" i="0" u="none" strike="noStrike" kern="1200" cap="none" spc="0" normalizeH="0" baseline="0" noProof="0">
              <a:ln>
                <a:noFill/>
              </a:ln>
              <a:solidFill>
                <a:prstClr val="black"/>
              </a:solidFill>
              <a:effectLst/>
              <a:uLnTx/>
              <a:uFillTx/>
              <a:latin typeface="Nadianne" pitchFamily="66" charset="-18"/>
              <a:ea typeface="+mn-ea"/>
              <a:cs typeface="Arial" pitchFamily="34" charset="0"/>
            </a:endParaRPr>
          </a:p>
          <a:p>
            <a:pPr lvl="0" defTabSz="304806" eaLnBrk="0" fontAlgn="base" hangingPunct="0">
              <a:spcBef>
                <a:spcPct val="0"/>
              </a:spcBef>
              <a:spcAft>
                <a:spcPct val="0"/>
              </a:spcAft>
              <a:defRPr/>
            </a:pPr>
            <a:r>
              <a:rPr lang="sk-SK" sz="1600">
                <a:solidFill>
                  <a:prstClr val="black"/>
                </a:solidFill>
                <a:latin typeface="Nadianne" pitchFamily="66" charset="-18"/>
                <a:cs typeface="Arial" pitchFamily="34" charset="0"/>
              </a:rPr>
              <a:t>Ninara  (Finland)									Kandukuru Nagarjun  (India)</a:t>
            </a:r>
            <a:endParaRPr kumimoji="0" lang="sk-SK" sz="1600" b="0" i="0" u="none" strike="noStrike" kern="1200" cap="none" spc="0" normalizeH="0" baseline="0" noProof="0">
              <a:ln>
                <a:noFill/>
              </a:ln>
              <a:solidFill>
                <a:prstClr val="black"/>
              </a:solidFill>
              <a:effectLst/>
              <a:uLnTx/>
              <a:uFillTx/>
              <a:latin typeface="Nadianne" pitchFamily="66" charset="-18"/>
              <a:ea typeface="+mn-ea"/>
              <a:cs typeface="Arial" pitchFamily="34" charset="0"/>
            </a:endParaRPr>
          </a:p>
          <a:p>
            <a:pPr marL="0" marR="0" lvl="0" indent="0" algn="l" defTabSz="304806" rtl="0" eaLnBrk="0" fontAlgn="base" latinLnBrk="0" hangingPunct="0">
              <a:lnSpc>
                <a:spcPct val="100000"/>
              </a:lnSpc>
              <a:spcBef>
                <a:spcPct val="0"/>
              </a:spcBef>
              <a:spcAft>
                <a:spcPct val="0"/>
              </a:spcAft>
              <a:buClrTx/>
              <a:buSzTx/>
              <a:buFontTx/>
              <a:buNone/>
              <a:tabLst/>
              <a:defRPr/>
            </a:pPr>
            <a:endParaRPr kumimoji="0" lang="sk-SK" sz="1600" b="0" i="0" u="none" strike="noStrike" kern="1200" cap="none" spc="0" normalizeH="0" baseline="0" noProof="0">
              <a:ln>
                <a:noFill/>
              </a:ln>
              <a:solidFill>
                <a:prstClr val="black"/>
              </a:solidFill>
              <a:effectLst/>
              <a:uLnTx/>
              <a:uFillTx/>
              <a:latin typeface="Nadianne" pitchFamily="66" charset="-18"/>
              <a:ea typeface="+mn-ea"/>
              <a:cs typeface="Arial" pitchFamily="34" charset="0"/>
            </a:endParaRPr>
          </a:p>
          <a:p>
            <a:pPr marL="0" marR="0" lvl="0" indent="0" algn="ctr" defTabSz="304806" rtl="0" eaLnBrk="0" fontAlgn="base" latinLnBrk="0" hangingPunct="0">
              <a:lnSpc>
                <a:spcPct val="100000"/>
              </a:lnSpc>
              <a:spcBef>
                <a:spcPct val="0"/>
              </a:spcBef>
              <a:spcAft>
                <a:spcPct val="0"/>
              </a:spcAft>
              <a:buClrTx/>
              <a:buSzTx/>
              <a:buFontTx/>
              <a:buNone/>
              <a:tabLst/>
              <a:defRPr/>
            </a:pPr>
            <a:endParaRPr kumimoji="0" lang="sk-SK" sz="1400" b="0" i="0" u="none" strike="noStrike" kern="1200" cap="none" spc="0" normalizeH="0" baseline="0" noProof="0">
              <a:ln>
                <a:noFill/>
              </a:ln>
              <a:solidFill>
                <a:prstClr val="black"/>
              </a:solidFill>
              <a:effectLst/>
              <a:uLnTx/>
              <a:uFillTx/>
              <a:latin typeface="Nadianne" pitchFamily="66" charset="-18"/>
              <a:ea typeface="+mn-ea"/>
              <a:cs typeface="Arial" pitchFamily="34" charset="0"/>
            </a:endParaRPr>
          </a:p>
          <a:p>
            <a:pPr marL="0" marR="0" lvl="0" indent="0" algn="ctr" defTabSz="304806"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Nadianne" pitchFamily="66" charset="-18"/>
                <a:ea typeface="+mn-ea"/>
                <a:cs typeface="Arial" pitchFamily="34" charset="0"/>
              </a:rPr>
              <a:t>Thanks to the photo owners for the cooperation.</a:t>
            </a:r>
          </a:p>
          <a:p>
            <a:pPr marL="0" marR="0" lvl="0" indent="0" algn="l" defTabSz="304806" rtl="0" eaLnBrk="0" fontAlgn="base" latinLnBrk="0" hangingPunct="0">
              <a:lnSpc>
                <a:spcPct val="100000"/>
              </a:lnSpc>
              <a:spcBef>
                <a:spcPct val="0"/>
              </a:spcBef>
              <a:spcAft>
                <a:spcPct val="0"/>
              </a:spcAft>
              <a:buClrTx/>
              <a:buSzTx/>
              <a:buFontTx/>
              <a:buNone/>
              <a:tabLst/>
              <a:defRPr/>
            </a:pPr>
            <a:endParaRPr kumimoji="0" lang="sk-SK" sz="1217" b="0" i="0" u="none" strike="noStrike" kern="1200" cap="none" spc="0" normalizeH="0" baseline="0" noProof="0">
              <a:ln>
                <a:noFill/>
              </a:ln>
              <a:solidFill>
                <a:prstClr val="black"/>
              </a:solidFill>
              <a:effectLst/>
              <a:uLnTx/>
              <a:uFillTx/>
              <a:latin typeface="Nadianne" pitchFamily="66" charset="-18"/>
              <a:ea typeface="+mn-ea"/>
              <a:cs typeface="Arial" pitchFamily="34" charset="0"/>
            </a:endParaRPr>
          </a:p>
          <a:p>
            <a:pPr marL="0" marR="0" lvl="0" indent="0" algn="l" defTabSz="304806" rtl="0" eaLnBrk="0" fontAlgn="base" latinLnBrk="0" hangingPunct="0">
              <a:lnSpc>
                <a:spcPct val="100000"/>
              </a:lnSpc>
              <a:spcBef>
                <a:spcPct val="0"/>
              </a:spcBef>
              <a:spcAft>
                <a:spcPct val="0"/>
              </a:spcAft>
              <a:buClrTx/>
              <a:buSzTx/>
              <a:buFontTx/>
              <a:buNone/>
              <a:tabLst/>
              <a:defRPr/>
            </a:pPr>
            <a:endParaRPr kumimoji="0" lang="sk-SK" sz="1217" b="0" i="0" u="none" strike="noStrike" kern="1200" cap="none" spc="0" normalizeH="0" baseline="0" noProof="0">
              <a:ln>
                <a:noFill/>
              </a:ln>
              <a:solidFill>
                <a:prstClr val="black"/>
              </a:solidFill>
              <a:effectLst/>
              <a:uLnTx/>
              <a:uFillTx/>
              <a:latin typeface="Nadianne" pitchFamily="66" charset="-18"/>
              <a:ea typeface="+mn-ea"/>
              <a:cs typeface="Arial" pitchFamily="34" charset="0"/>
            </a:endParaRPr>
          </a:p>
        </p:txBody>
      </p:sp>
      <p:sp>
        <p:nvSpPr>
          <p:cNvPr id="7" name="Hudba">
            <a:extLst>
              <a:ext uri="{FF2B5EF4-FFF2-40B4-BE49-F238E27FC236}">
                <a16:creationId xmlns:a16="http://schemas.microsoft.com/office/drawing/2014/main" id="{39178D16-2F76-4235-9FD6-FFABA7B8268E}"/>
              </a:ext>
            </a:extLst>
          </p:cNvPr>
          <p:cNvSpPr/>
          <p:nvPr/>
        </p:nvSpPr>
        <p:spPr>
          <a:xfrm>
            <a:off x="1371274" y="3543203"/>
            <a:ext cx="8387795" cy="380984"/>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9264" tIns="109630" rIns="0" bIns="109630" numCol="1" spcCol="0" rtlCol="0" fromWordArt="0" anchor="ctr" anchorCtr="0" forceAA="0" compatLnSpc="1">
            <a:prstTxWarp prst="textNoShape">
              <a:avLst/>
            </a:prstTxWarp>
            <a:noAutofit/>
          </a:bodyPr>
          <a:lstStyle/>
          <a:p>
            <a:pPr lvl="0" defTabSz="304806" eaLnBrk="0" fontAlgn="base" hangingPunct="0">
              <a:spcBef>
                <a:spcPct val="0"/>
              </a:spcBef>
              <a:spcAft>
                <a:spcPct val="0"/>
              </a:spcAft>
              <a:defRPr/>
            </a:pPr>
            <a:r>
              <a:rPr kumimoji="0" lang="sk-SK" sz="1905" b="0" i="0" u="none" strike="noStrike" kern="1200" cap="none" spc="0" normalizeH="0" baseline="0" noProof="0">
                <a:ln>
                  <a:noFill/>
                </a:ln>
                <a:gradFill flip="none" rotWithShape="1">
                  <a:gsLst>
                    <a:gs pos="21000">
                      <a:prstClr val="white"/>
                    </a:gs>
                    <a:gs pos="0">
                      <a:prstClr val="white"/>
                    </a:gs>
                    <a:gs pos="68000">
                      <a:prstClr val="black"/>
                    </a:gs>
                    <a:gs pos="100000">
                      <a:prstClr val="black"/>
                    </a:gs>
                  </a:gsLst>
                  <a:path path="circle">
                    <a:fillToRect r="100000" b="100000"/>
                  </a:path>
                  <a:tileRect l="-100000" t="-100000"/>
                </a:gradFill>
                <a:effectLst/>
                <a:uLnTx/>
                <a:uFillTx/>
                <a:latin typeface="Nadianne" pitchFamily="66" charset="-18"/>
                <a:ea typeface="+mn-ea"/>
                <a:cs typeface="Arial" pitchFamily="34" charset="0"/>
              </a:rPr>
              <a:t>Music :	</a:t>
            </a:r>
            <a:r>
              <a:rPr kumimoji="0" lang="sk-SK" sz="1905" b="0" i="0" u="none" strike="noStrike" kern="1200" cap="none" spc="0" normalizeH="0" baseline="0" noProof="0">
                <a:ln>
                  <a:noFill/>
                </a:ln>
                <a:gradFill flip="none" rotWithShape="1">
                  <a:gsLst>
                    <a:gs pos="14000">
                      <a:prstClr val="white"/>
                    </a:gs>
                    <a:gs pos="0">
                      <a:prstClr val="white"/>
                    </a:gs>
                    <a:gs pos="27000">
                      <a:prstClr val="black"/>
                    </a:gs>
                    <a:gs pos="100000">
                      <a:prstClr val="black"/>
                    </a:gs>
                  </a:gsLst>
                  <a:path path="circle">
                    <a:fillToRect r="100000" b="100000"/>
                  </a:path>
                  <a:tileRect l="-100000" t="-100000"/>
                </a:gradFill>
                <a:effectLst/>
                <a:uLnTx/>
                <a:uFillTx/>
                <a:latin typeface="Nadianne" pitchFamily="66" charset="-18"/>
                <a:ea typeface="+mn-ea"/>
                <a:cs typeface="Arial" pitchFamily="34" charset="0"/>
              </a:rPr>
              <a:t>			</a:t>
            </a:r>
            <a:r>
              <a:rPr lang="sk-SK" sz="1905">
                <a:gradFill flip="none" rotWithShape="1">
                  <a:gsLst>
                    <a:gs pos="14000">
                      <a:prstClr val="white"/>
                    </a:gs>
                    <a:gs pos="0">
                      <a:prstClr val="white"/>
                    </a:gs>
                    <a:gs pos="27000">
                      <a:prstClr val="black"/>
                    </a:gs>
                    <a:gs pos="100000">
                      <a:prstClr val="black"/>
                    </a:gs>
                  </a:gsLst>
                  <a:path path="circle">
                    <a:fillToRect r="100000" b="100000"/>
                  </a:path>
                  <a:tileRect l="-100000" t="-100000"/>
                </a:gradFill>
                <a:latin typeface="Nadianne" pitchFamily="66" charset="-18"/>
                <a:cs typeface="Arial" pitchFamily="34" charset="0"/>
              </a:rPr>
              <a:t>5 Stars - Esiai sidai</a:t>
            </a:r>
            <a:endParaRPr kumimoji="0" lang="fr-FR" sz="1905" b="0" i="0" u="none" strike="noStrike" kern="1200" cap="none" spc="0" normalizeH="0" baseline="0" noProof="0">
              <a:ln>
                <a:noFill/>
              </a:ln>
              <a:gradFill flip="none" rotWithShape="1">
                <a:gsLst>
                  <a:gs pos="14000">
                    <a:prstClr val="white"/>
                  </a:gs>
                  <a:gs pos="0">
                    <a:prstClr val="white"/>
                  </a:gs>
                  <a:gs pos="27000">
                    <a:prstClr val="black"/>
                  </a:gs>
                  <a:gs pos="100000">
                    <a:prstClr val="black"/>
                  </a:gs>
                </a:gsLst>
                <a:path path="circle">
                  <a:fillToRect r="100000" b="100000"/>
                </a:path>
                <a:tileRect l="-100000" t="-100000"/>
              </a:gradFill>
              <a:effectLst/>
              <a:uLnTx/>
              <a:uFillTx/>
              <a:latin typeface="Nadianne" pitchFamily="66" charset="-18"/>
              <a:ea typeface="+mn-ea"/>
              <a:cs typeface="Arial" pitchFamily="34" charset="0"/>
            </a:endParaRPr>
          </a:p>
        </p:txBody>
      </p:sp>
      <p:sp>
        <p:nvSpPr>
          <p:cNvPr id="8" name="Rok">
            <a:extLst>
              <a:ext uri="{FF2B5EF4-FFF2-40B4-BE49-F238E27FC236}">
                <a16:creationId xmlns:a16="http://schemas.microsoft.com/office/drawing/2014/main" id="{F5420CD4-49D3-4E47-88DA-F3C7894A893C}"/>
              </a:ext>
            </a:extLst>
          </p:cNvPr>
          <p:cNvSpPr/>
          <p:nvPr/>
        </p:nvSpPr>
        <p:spPr>
          <a:xfrm>
            <a:off x="10287288" y="304585"/>
            <a:ext cx="1380588" cy="1066873"/>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09630" rIns="0" bIns="109630" numCol="1" spcCol="0" rtlCol="0" fromWordArt="0" anchor="ctr" anchorCtr="0" forceAA="0" compatLnSpc="1">
            <a:prstTxWarp prst="textNoShape">
              <a:avLst/>
            </a:prstTxWarp>
            <a:noAutofit/>
          </a:bodyPr>
          <a:lstStyle/>
          <a:p>
            <a:pPr marL="0" marR="0" lvl="0" indent="0" algn="ctr" defTabSz="304806" rtl="0" eaLnBrk="0" fontAlgn="base" latinLnBrk="0" hangingPunct="0">
              <a:lnSpc>
                <a:spcPct val="100000"/>
              </a:lnSpc>
              <a:spcBef>
                <a:spcPct val="0"/>
              </a:spcBef>
              <a:spcAft>
                <a:spcPct val="0"/>
              </a:spcAft>
              <a:buClrTx/>
              <a:buSzTx/>
              <a:buFontTx/>
              <a:buNone/>
              <a:tabLst/>
              <a:defRPr/>
            </a:pPr>
            <a:r>
              <a:rPr kumimoji="0" lang="sk-SK" sz="1522" b="0" i="0" u="none" strike="noStrike" kern="1200" cap="none" spc="0" normalizeH="0" baseline="0" noProof="0">
                <a:ln>
                  <a:noFill/>
                </a:ln>
                <a:solidFill>
                  <a:prstClr val="black"/>
                </a:solidFill>
                <a:effectLst/>
                <a:uLnTx/>
                <a:uFillTx/>
                <a:latin typeface="Nadianne" pitchFamily="66" charset="-18"/>
                <a:ea typeface="+mn-ea"/>
                <a:cs typeface="Arial" pitchFamily="34" charset="0"/>
              </a:rPr>
              <a:t>2024</a:t>
            </a:r>
          </a:p>
        </p:txBody>
      </p:sp>
    </p:spTree>
  </p:cSld>
  <p:clrMapOvr>
    <a:masterClrMapping/>
  </p:clrMapOvr>
  <mc:AlternateContent xmlns:mc="http://schemas.openxmlformats.org/markup-compatibility/2006" xmlns:p14="http://schemas.microsoft.com/office/powerpoint/2010/main">
    <mc:Choice Requires="p14">
      <p:transition spd="slow" p14:dur="2000" advClick="0" advTm="21000">
        <p:fade/>
      </p:transition>
    </mc:Choice>
    <mc:Fallback xmlns="">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childTnLst>
                          </p:cTn>
                        </p:par>
                        <p:par>
                          <p:cTn id="11" fill="hold">
                            <p:stCondLst>
                              <p:cond delay="1000"/>
                            </p:stCondLst>
                            <p:childTnLst>
                              <p:par>
                                <p:cTn id="12" presetID="22" presetClass="entr" presetSubtype="8" fill="hold" grpId="0" nodeType="afterEffect">
                                  <p:stCondLst>
                                    <p:cond delay="0"/>
                                  </p:stCondLst>
                                  <p:iterate type="lt">
                                    <p:tmPct val="8000"/>
                                  </p:iterate>
                                  <p:childTnLst>
                                    <p:set>
                                      <p:cBhvr>
                                        <p:cTn id="13" dur="1" fill="hold">
                                          <p:stCondLst>
                                            <p:cond delay="0"/>
                                          </p:stCondLst>
                                        </p:cTn>
                                        <p:tgtEl>
                                          <p:spTgt spid="6"/>
                                        </p:tgtEl>
                                        <p:attrNameLst>
                                          <p:attrName>style.visibility</p:attrName>
                                        </p:attrNameLst>
                                      </p:cBhvr>
                                      <p:to>
                                        <p:strVal val="visible"/>
                                      </p:to>
                                    </p:set>
                                    <p:animEffect transition="in" filter="wipe(left)">
                                      <p:cBhvr>
                                        <p:cTn id="14" dur="1000"/>
                                        <p:tgtEl>
                                          <p:spTgt spid="6"/>
                                        </p:tgtEl>
                                      </p:cBhvr>
                                    </p:animEffect>
                                  </p:childTnLst>
                                </p:cTn>
                              </p:par>
                            </p:childTnLst>
                          </p:cTn>
                        </p:par>
                        <p:par>
                          <p:cTn id="15" fill="hold">
                            <p:stCondLst>
                              <p:cond delay="11920"/>
                            </p:stCondLst>
                            <p:childTnLst>
                              <p:par>
                                <p:cTn id="16" presetID="2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left)">
                                      <p:cBhvr>
                                        <p:cTn id="18" dur="2000"/>
                                        <p:tgtEl>
                                          <p:spTgt spid="7"/>
                                        </p:tgtEl>
                                      </p:cBhvr>
                                    </p:animEffect>
                                  </p:childTnLst>
                                </p:cTn>
                              </p:par>
                              <p:par>
                                <p:cTn id="19" presetID="22" presetClass="entr" presetSubtype="8" fill="hold" grpId="0" nodeType="withEffect">
                                  <p:stCondLst>
                                    <p:cond delay="1250"/>
                                  </p:stCondLst>
                                  <p:childTnLst>
                                    <p:set>
                                      <p:cBhvr>
                                        <p:cTn id="20" dur="1" fill="hold">
                                          <p:stCondLst>
                                            <p:cond delay="0"/>
                                          </p:stCondLst>
                                        </p:cTn>
                                        <p:tgtEl>
                                          <p:spTgt spid="5"/>
                                        </p:tgtEl>
                                        <p:attrNameLst>
                                          <p:attrName>style.visibility</p:attrName>
                                        </p:attrNameLst>
                                      </p:cBhvr>
                                      <p:to>
                                        <p:strVal val="visible"/>
                                      </p:to>
                                    </p:set>
                                    <p:animEffect transition="in" filter="wipe(left)">
                                      <p:cBhvr>
                                        <p:cTn id="21" dur="2000"/>
                                        <p:tgtEl>
                                          <p:spTgt spid="5"/>
                                        </p:tgtEl>
                                      </p:cBhvr>
                                    </p:animEffect>
                                  </p:childTnLst>
                                </p:cTn>
                              </p:par>
                              <p:par>
                                <p:cTn id="22" presetID="22" presetClass="entr" presetSubtype="8" fill="hold" grpId="0" nodeType="withEffect">
                                  <p:stCondLst>
                                    <p:cond delay="2500"/>
                                  </p:stCondLst>
                                  <p:childTnLst>
                                    <p:set>
                                      <p:cBhvr>
                                        <p:cTn id="23" dur="1" fill="hold">
                                          <p:stCondLst>
                                            <p:cond delay="0"/>
                                          </p:stCondLst>
                                        </p:cTn>
                                        <p:tgtEl>
                                          <p:spTgt spid="4"/>
                                        </p:tgtEl>
                                        <p:attrNameLst>
                                          <p:attrName>style.visibility</p:attrName>
                                        </p:attrNameLst>
                                      </p:cBhvr>
                                      <p:to>
                                        <p:strVal val="visible"/>
                                      </p:to>
                                    </p:set>
                                    <p:animEffect transition="in" filter="wipe(left)">
                                      <p:cBhvr>
                                        <p:cTn id="24" dur="2000"/>
                                        <p:tgtEl>
                                          <p:spTgt spid="4"/>
                                        </p:tgtEl>
                                      </p:cBhvr>
                                    </p:animEffect>
                                  </p:childTnLst>
                                </p:cTn>
                              </p:par>
                            </p:childTnLst>
                          </p:cTn>
                        </p:par>
                        <p:par>
                          <p:cTn id="25" fill="hold">
                            <p:stCondLst>
                              <p:cond delay="16420"/>
                            </p:stCondLst>
                            <p:childTnLst>
                              <p:par>
                                <p:cTn id="26" presetID="10" presetClass="entr" presetSubtype="0" fill="hold" nodeType="afterEffect">
                                  <p:stCondLst>
                                    <p:cond delay="5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F88C56A9-F9A5-440E-803C-D8DBB70798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3"/>
            <a:ext cx="12191814" cy="6857895"/>
          </a:xfrm>
          <a:prstGeom prst="rect">
            <a:avLst/>
          </a:prstGeom>
        </p:spPr>
      </p:pic>
      <p:sp>
        <p:nvSpPr>
          <p:cNvPr id="42" name="Mail">
            <a:hlinkClick r:id="rId3"/>
            <a:extLst>
              <a:ext uri="{FF2B5EF4-FFF2-40B4-BE49-F238E27FC236}">
                <a16:creationId xmlns:a16="http://schemas.microsoft.com/office/drawing/2014/main" id="{2C03C55D-A76D-CD84-0AAF-E7517211750F}"/>
              </a:ext>
            </a:extLst>
          </p:cNvPr>
          <p:cNvSpPr/>
          <p:nvPr/>
        </p:nvSpPr>
        <p:spPr>
          <a:xfrm>
            <a:off x="5391472" y="5321809"/>
            <a:ext cx="4419904" cy="621827"/>
          </a:xfrm>
          <a:prstGeom prst="roundRect">
            <a:avLst>
              <a:gd name="adj" fmla="val 41392"/>
            </a:avLst>
          </a:prstGeom>
          <a:noFill/>
          <a:ln w="158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7822"/>
            <a:r>
              <a:rPr lang="sk-SK" sz="2540">
                <a:solidFill>
                  <a:srgbClr val="FF0000"/>
                </a:solidFill>
                <a:latin typeface="Nadianne" panose="03020902050305070206" pitchFamily="66" charset="-18"/>
              </a:rPr>
              <a:t>pista2011@gmail.com</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0751" y="4838484"/>
            <a:ext cx="2592366" cy="1380436"/>
          </a:xfrm>
          <a:prstGeom prst="rect">
            <a:avLst/>
          </a:prstGeom>
        </p:spPr>
      </p:pic>
      <p:grpSp>
        <p:nvGrpSpPr>
          <p:cNvPr id="41" name="Fra">
            <a:extLst>
              <a:ext uri="{FF2B5EF4-FFF2-40B4-BE49-F238E27FC236}">
                <a16:creationId xmlns:a16="http://schemas.microsoft.com/office/drawing/2014/main" id="{A11D16A3-6761-901F-360F-9E407AED2655}"/>
              </a:ext>
            </a:extLst>
          </p:cNvPr>
          <p:cNvGrpSpPr/>
          <p:nvPr/>
        </p:nvGrpSpPr>
        <p:grpSpPr>
          <a:xfrm>
            <a:off x="1231004" y="3511019"/>
            <a:ext cx="5610161" cy="1324701"/>
            <a:chOff x="1189846" y="3197452"/>
            <a:chExt cx="5301164" cy="1251739"/>
          </a:xfrm>
        </p:grpSpPr>
        <p:pic>
          <p:nvPicPr>
            <p:cNvPr id="9" name="V FRA">
              <a:extLst>
                <a:ext uri="{FF2B5EF4-FFF2-40B4-BE49-F238E27FC236}">
                  <a16:creationId xmlns:a16="http://schemas.microsoft.com/office/drawing/2014/main" id="{B1F39D0B-09B4-7FB5-64DD-C11CFDB4C98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55205">
              <a:off x="3404234" y="3197452"/>
              <a:ext cx="825397" cy="380952"/>
            </a:xfrm>
            <a:prstGeom prst="rect">
              <a:avLst/>
            </a:prstGeom>
          </p:spPr>
        </p:pic>
        <p:sp>
          <p:nvSpPr>
            <p:cNvPr id="3" name="FRA">
              <a:extLst>
                <a:ext uri="{FF2B5EF4-FFF2-40B4-BE49-F238E27FC236}">
                  <a16:creationId xmlns:a16="http://schemas.microsoft.com/office/drawing/2014/main" id="{8547076E-C6EC-3C5C-21ED-7890451E65F1}"/>
                </a:ext>
              </a:extLst>
            </p:cNvPr>
            <p:cNvSpPr txBox="1"/>
            <p:nvPr/>
          </p:nvSpPr>
          <p:spPr>
            <a:xfrm rot="238941">
              <a:off x="1189846" y="3503900"/>
              <a:ext cx="5301164" cy="945291"/>
            </a:xfrm>
            <a:prstGeom prst="rect">
              <a:avLst/>
            </a:prstGeom>
            <a:noFill/>
            <a:ln w="19050">
              <a:noFill/>
            </a:ln>
          </p:spPr>
          <p:txBody>
            <a:bodyPr wrap="square" lIns="143998" tIns="115198" rIns="143998" bIns="143998" rtlCol="0">
              <a:spAutoFit/>
            </a:bodyPr>
            <a:lstStyle/>
            <a:p>
              <a:pPr algn="ctr" defTabSz="365752"/>
              <a:r>
                <a:rPr lang="fr-FR" sz="1600" i="1">
                  <a:solidFill>
                    <a:srgbClr val="FF6600"/>
                  </a:solidFill>
                  <a:latin typeface="Arial" panose="020B0604020202020204" pitchFamily="34" charset="0"/>
                  <a:cs typeface="Arial" panose="020B0604020202020204" pitchFamily="34" charset="0"/>
                </a:rPr>
                <a:t>Puis-je vous ajouter à ma liste de diffusion?</a:t>
              </a:r>
            </a:p>
            <a:p>
              <a:pPr algn="ctr" defTabSz="365752"/>
              <a:r>
                <a:rPr lang="fr-FR" sz="1600" i="1">
                  <a:solidFill>
                    <a:srgbClr val="FF6600"/>
                  </a:solidFill>
                  <a:latin typeface="Arial" panose="020B0604020202020204" pitchFamily="34" charset="0"/>
                  <a:cs typeface="Arial" panose="020B0604020202020204" pitchFamily="34" charset="0"/>
                </a:rPr>
                <a:t>Une nouvelle présentation PPS originale chaque semaine.</a:t>
              </a:r>
            </a:p>
            <a:p>
              <a:pPr algn="ctr" defTabSz="365752"/>
              <a:r>
                <a:rPr lang="fr-FR" sz="1600" i="1">
                  <a:solidFill>
                    <a:srgbClr val="FF6600"/>
                  </a:solidFill>
                  <a:latin typeface="Arial" panose="020B0604020202020204" pitchFamily="34" charset="0"/>
                  <a:cs typeface="Arial" panose="020B0604020202020204" pitchFamily="34" charset="0"/>
                </a:rPr>
                <a:t>Vidéos disponibles gratuitement sur YouTube.</a:t>
              </a:r>
              <a:endParaRPr lang="sk-SK" sz="1600" i="1">
                <a:solidFill>
                  <a:srgbClr val="FF6600"/>
                </a:solidFill>
                <a:latin typeface="Arial" panose="020B0604020202020204" pitchFamily="34" charset="0"/>
                <a:cs typeface="Arial" panose="020B0604020202020204" pitchFamily="34" charset="0"/>
              </a:endParaRPr>
            </a:p>
          </p:txBody>
        </p:sp>
      </p:grpSp>
      <p:grpSp>
        <p:nvGrpSpPr>
          <p:cNvPr id="40" name="Nem">
            <a:extLst>
              <a:ext uri="{FF2B5EF4-FFF2-40B4-BE49-F238E27FC236}">
                <a16:creationId xmlns:a16="http://schemas.microsoft.com/office/drawing/2014/main" id="{5EB83F44-1C01-B93B-2D8A-92846A25ACB7}"/>
              </a:ext>
            </a:extLst>
          </p:cNvPr>
          <p:cNvGrpSpPr/>
          <p:nvPr/>
        </p:nvGrpSpPr>
        <p:grpSpPr>
          <a:xfrm rot="1019079">
            <a:off x="7269851" y="3502659"/>
            <a:ext cx="4946795" cy="1297012"/>
            <a:chOff x="6377230" y="3708238"/>
            <a:chExt cx="4674335" cy="1225575"/>
          </a:xfrm>
        </p:grpSpPr>
        <p:pic>
          <p:nvPicPr>
            <p:cNvPr id="14" name="V NEM">
              <a:extLst>
                <a:ext uri="{FF2B5EF4-FFF2-40B4-BE49-F238E27FC236}">
                  <a16:creationId xmlns:a16="http://schemas.microsoft.com/office/drawing/2014/main" id="{5501A1F0-DD95-BF04-E02C-CC9C48E3A8E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1425048">
              <a:off x="8293459" y="3708238"/>
              <a:ext cx="825397" cy="380952"/>
            </a:xfrm>
            <a:prstGeom prst="rect">
              <a:avLst/>
            </a:prstGeom>
          </p:spPr>
        </p:pic>
        <p:sp>
          <p:nvSpPr>
            <p:cNvPr id="21" name="NEM">
              <a:extLst>
                <a:ext uri="{FF2B5EF4-FFF2-40B4-BE49-F238E27FC236}">
                  <a16:creationId xmlns:a16="http://schemas.microsoft.com/office/drawing/2014/main" id="{8604FFE7-5577-DCCA-9133-38DA0BD13FA4}"/>
                </a:ext>
              </a:extLst>
            </p:cNvPr>
            <p:cNvSpPr txBox="1"/>
            <p:nvPr/>
          </p:nvSpPr>
          <p:spPr>
            <a:xfrm rot="21445175">
              <a:off x="6377230" y="3988522"/>
              <a:ext cx="4674335" cy="945291"/>
            </a:xfrm>
            <a:prstGeom prst="rect">
              <a:avLst/>
            </a:prstGeom>
            <a:noFill/>
            <a:ln w="19050">
              <a:noFill/>
            </a:ln>
          </p:spPr>
          <p:txBody>
            <a:bodyPr wrap="square" lIns="143998" tIns="115198" rIns="143998" bIns="143998" rtlCol="0">
              <a:spAutoFit/>
            </a:bodyPr>
            <a:lstStyle/>
            <a:p>
              <a:pPr algn="ctr" defTabSz="365752"/>
              <a:r>
                <a:rPr lang="de-DE" sz="1600" i="1">
                  <a:solidFill>
                    <a:srgbClr val="FFC000">
                      <a:lumMod val="40000"/>
                      <a:lumOff val="60000"/>
                    </a:srgbClr>
                  </a:solidFill>
                  <a:latin typeface="Arial" panose="020B0604020202020204" pitchFamily="34" charset="0"/>
                  <a:cs typeface="Arial" panose="020B0604020202020204" pitchFamily="34" charset="0"/>
                </a:rPr>
                <a:t>Kann ich Sie zu meiner Mailingliste hinzufügen?</a:t>
              </a:r>
            </a:p>
            <a:p>
              <a:pPr algn="ctr" defTabSz="365752"/>
              <a:r>
                <a:rPr lang="de-DE" sz="1600" i="1">
                  <a:solidFill>
                    <a:srgbClr val="FFC000">
                      <a:lumMod val="40000"/>
                      <a:lumOff val="60000"/>
                    </a:srgbClr>
                  </a:solidFill>
                  <a:latin typeface="Arial" panose="020B0604020202020204" pitchFamily="34" charset="0"/>
                  <a:cs typeface="Arial" panose="020B0604020202020204" pitchFamily="34" charset="0"/>
                </a:rPr>
                <a:t>Jede Woche eine neue Original PPS Präsentation.</a:t>
              </a:r>
            </a:p>
            <a:p>
              <a:pPr algn="ctr" defTabSz="365752"/>
              <a:r>
                <a:rPr lang="de-DE" sz="1600" i="1">
                  <a:solidFill>
                    <a:srgbClr val="FFC000">
                      <a:lumMod val="40000"/>
                      <a:lumOff val="60000"/>
                    </a:srgbClr>
                  </a:solidFill>
                  <a:latin typeface="Arial" panose="020B0604020202020204" pitchFamily="34" charset="0"/>
                  <a:cs typeface="Arial" panose="020B0604020202020204" pitchFamily="34" charset="0"/>
                </a:rPr>
                <a:t>Videos kostenlos auf YouTube verfügbar.</a:t>
              </a:r>
              <a:endParaRPr lang="sk-SK" sz="1600" i="1">
                <a:solidFill>
                  <a:srgbClr val="FFC000">
                    <a:lumMod val="40000"/>
                    <a:lumOff val="60000"/>
                  </a:srgbClr>
                </a:solidFill>
                <a:latin typeface="Arial" panose="020B0604020202020204" pitchFamily="34" charset="0"/>
                <a:cs typeface="Arial" panose="020B0604020202020204" pitchFamily="34" charset="0"/>
              </a:endParaRPr>
            </a:p>
          </p:txBody>
        </p:sp>
      </p:grpSp>
      <p:grpSp>
        <p:nvGrpSpPr>
          <p:cNvPr id="38" name="Por">
            <a:extLst>
              <a:ext uri="{FF2B5EF4-FFF2-40B4-BE49-F238E27FC236}">
                <a16:creationId xmlns:a16="http://schemas.microsoft.com/office/drawing/2014/main" id="{DF3BA984-B89E-AC7D-F1A2-0DB4724A22A2}"/>
              </a:ext>
            </a:extLst>
          </p:cNvPr>
          <p:cNvGrpSpPr/>
          <p:nvPr/>
        </p:nvGrpSpPr>
        <p:grpSpPr>
          <a:xfrm rot="20882324">
            <a:off x="4350941" y="2108304"/>
            <a:ext cx="5926094" cy="1287540"/>
            <a:chOff x="5823718" y="2093743"/>
            <a:chExt cx="5599695" cy="1216625"/>
          </a:xfrm>
        </p:grpSpPr>
        <p:pic>
          <p:nvPicPr>
            <p:cNvPr id="19" name="V POR">
              <a:extLst>
                <a:ext uri="{FF2B5EF4-FFF2-40B4-BE49-F238E27FC236}">
                  <a16:creationId xmlns:a16="http://schemas.microsoft.com/office/drawing/2014/main" id="{C1CC0BD2-D221-B0BD-3A77-5C275F84078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27732">
              <a:off x="8273346" y="2093743"/>
              <a:ext cx="698413" cy="380952"/>
            </a:xfrm>
            <a:prstGeom prst="rect">
              <a:avLst/>
            </a:prstGeom>
          </p:spPr>
        </p:pic>
        <p:sp>
          <p:nvSpPr>
            <p:cNvPr id="24" name="POR">
              <a:extLst>
                <a:ext uri="{FF2B5EF4-FFF2-40B4-BE49-F238E27FC236}">
                  <a16:creationId xmlns:a16="http://schemas.microsoft.com/office/drawing/2014/main" id="{95DB8790-6B37-FFED-AA5E-D793583A0F5B}"/>
                </a:ext>
              </a:extLst>
            </p:cNvPr>
            <p:cNvSpPr txBox="1"/>
            <p:nvPr/>
          </p:nvSpPr>
          <p:spPr>
            <a:xfrm rot="454724">
              <a:off x="5823718" y="2365077"/>
              <a:ext cx="5599695" cy="945291"/>
            </a:xfrm>
            <a:prstGeom prst="rect">
              <a:avLst/>
            </a:prstGeom>
            <a:noFill/>
            <a:ln w="19050">
              <a:noFill/>
            </a:ln>
          </p:spPr>
          <p:txBody>
            <a:bodyPr wrap="square" lIns="143998" tIns="115198" rIns="143998" bIns="143998" rtlCol="0">
              <a:spAutoFit/>
            </a:bodyPr>
            <a:lstStyle/>
            <a:p>
              <a:pPr algn="ctr" defTabSz="365752"/>
              <a:r>
                <a:rPr lang="pt-BR" sz="1600" i="1">
                  <a:solidFill>
                    <a:srgbClr val="4472C4">
                      <a:lumMod val="40000"/>
                      <a:lumOff val="60000"/>
                    </a:srgbClr>
                  </a:solidFill>
                  <a:latin typeface="Arial" panose="020B0604020202020204" pitchFamily="34" charset="0"/>
                  <a:cs typeface="Arial" panose="020B0604020202020204" pitchFamily="34" charset="0"/>
                </a:rPr>
                <a:t>Posso adicioná-lo à minha lista de e-mails?</a:t>
              </a:r>
            </a:p>
            <a:p>
              <a:pPr algn="ctr" defTabSz="365752"/>
              <a:r>
                <a:rPr lang="pt-BR" sz="1600" i="1">
                  <a:solidFill>
                    <a:srgbClr val="4472C4">
                      <a:lumMod val="40000"/>
                      <a:lumOff val="60000"/>
                    </a:srgbClr>
                  </a:solidFill>
                  <a:latin typeface="Arial" panose="020B0604020202020204" pitchFamily="34" charset="0"/>
                  <a:cs typeface="Arial" panose="020B0604020202020204" pitchFamily="34" charset="0"/>
                </a:rPr>
                <a:t>Uma nova apresentação original de PPS todas as semanas.</a:t>
              </a:r>
            </a:p>
            <a:p>
              <a:pPr algn="ctr" defTabSz="365752"/>
              <a:r>
                <a:rPr lang="pt-BR" sz="1600" i="1">
                  <a:solidFill>
                    <a:srgbClr val="4472C4">
                      <a:lumMod val="40000"/>
                      <a:lumOff val="60000"/>
                    </a:srgbClr>
                  </a:solidFill>
                  <a:latin typeface="Arial" panose="020B0604020202020204" pitchFamily="34" charset="0"/>
                  <a:cs typeface="Arial" panose="020B0604020202020204" pitchFamily="34" charset="0"/>
                </a:rPr>
                <a:t>Vídeos disponíveis gratuitamente no YouTube.</a:t>
              </a:r>
              <a:endParaRPr lang="sk-SK" sz="1600" i="1">
                <a:solidFill>
                  <a:srgbClr val="4472C4">
                    <a:lumMod val="40000"/>
                    <a:lumOff val="60000"/>
                  </a:srgbClr>
                </a:solidFill>
                <a:latin typeface="Arial" panose="020B0604020202020204" pitchFamily="34" charset="0"/>
                <a:cs typeface="Arial" panose="020B0604020202020204" pitchFamily="34" charset="0"/>
              </a:endParaRPr>
            </a:p>
          </p:txBody>
        </p:sp>
      </p:grpSp>
      <p:grpSp>
        <p:nvGrpSpPr>
          <p:cNvPr id="37" name="Slo">
            <a:extLst>
              <a:ext uri="{FF2B5EF4-FFF2-40B4-BE49-F238E27FC236}">
                <a16:creationId xmlns:a16="http://schemas.microsoft.com/office/drawing/2014/main" id="{4EDFB545-CC2A-C46A-4334-E7F4C48A24D6}"/>
              </a:ext>
            </a:extLst>
          </p:cNvPr>
          <p:cNvGrpSpPr/>
          <p:nvPr/>
        </p:nvGrpSpPr>
        <p:grpSpPr>
          <a:xfrm rot="21294176">
            <a:off x="117078" y="1764328"/>
            <a:ext cx="5264193" cy="1277480"/>
            <a:chOff x="582045" y="2153411"/>
            <a:chExt cx="4974251" cy="1207119"/>
          </a:xfrm>
        </p:grpSpPr>
        <p:pic>
          <p:nvPicPr>
            <p:cNvPr id="26" name="V SLO">
              <a:extLst>
                <a:ext uri="{FF2B5EF4-FFF2-40B4-BE49-F238E27FC236}">
                  <a16:creationId xmlns:a16="http://schemas.microsoft.com/office/drawing/2014/main" id="{E611128F-4217-7014-CC22-C85E4C19096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577940" y="2153411"/>
              <a:ext cx="825397" cy="380952"/>
            </a:xfrm>
            <a:prstGeom prst="rect">
              <a:avLst/>
            </a:prstGeom>
          </p:spPr>
        </p:pic>
        <p:sp>
          <p:nvSpPr>
            <p:cNvPr id="27" name="SLO">
              <a:extLst>
                <a:ext uri="{FF2B5EF4-FFF2-40B4-BE49-F238E27FC236}">
                  <a16:creationId xmlns:a16="http://schemas.microsoft.com/office/drawing/2014/main" id="{FED4DB60-307A-16ED-CC41-BAE09E409775}"/>
                </a:ext>
              </a:extLst>
            </p:cNvPr>
            <p:cNvSpPr txBox="1"/>
            <p:nvPr/>
          </p:nvSpPr>
          <p:spPr>
            <a:xfrm>
              <a:off x="582045" y="2415239"/>
              <a:ext cx="4974251" cy="945291"/>
            </a:xfrm>
            <a:prstGeom prst="rect">
              <a:avLst/>
            </a:prstGeom>
            <a:noFill/>
            <a:ln w="19050">
              <a:noFill/>
            </a:ln>
          </p:spPr>
          <p:txBody>
            <a:bodyPr wrap="square" lIns="143998" tIns="115198" rIns="143998" bIns="143998" rtlCol="0">
              <a:spAutoFit/>
            </a:bodyPr>
            <a:lstStyle/>
            <a:p>
              <a:pPr algn="ctr" defTabSz="365752"/>
              <a:r>
                <a:rPr lang="pt-BR" sz="1600" i="1">
                  <a:solidFill>
                    <a:srgbClr val="FFC000">
                      <a:lumMod val="60000"/>
                      <a:lumOff val="40000"/>
                    </a:srgbClr>
                  </a:solidFill>
                  <a:latin typeface="Arial" panose="020B0604020202020204" pitchFamily="34" charset="0"/>
                  <a:cs typeface="Arial" panose="020B0604020202020204" pitchFamily="34" charset="0"/>
                </a:rPr>
                <a:t>Môžem si Vás doplniť na svoj zoznam odberateľov?</a:t>
              </a:r>
            </a:p>
            <a:p>
              <a:pPr algn="ctr" defTabSz="365752"/>
              <a:r>
                <a:rPr lang="pt-BR" sz="1600" i="1">
                  <a:solidFill>
                    <a:srgbClr val="FFC000">
                      <a:lumMod val="60000"/>
                      <a:lumOff val="40000"/>
                    </a:srgbClr>
                  </a:solidFill>
                  <a:latin typeface="Arial" panose="020B0604020202020204" pitchFamily="34" charset="0"/>
                  <a:cs typeface="Arial" panose="020B0604020202020204" pitchFamily="34" charset="0"/>
                </a:rPr>
                <a:t>Týždenne nová originálna prezentácia PPS.</a:t>
              </a:r>
            </a:p>
            <a:p>
              <a:pPr algn="ctr" defTabSz="365752"/>
              <a:r>
                <a:rPr lang="pt-BR" sz="1600" i="1">
                  <a:solidFill>
                    <a:srgbClr val="FFC000">
                      <a:lumMod val="60000"/>
                      <a:lumOff val="40000"/>
                    </a:srgbClr>
                  </a:solidFill>
                  <a:latin typeface="Arial" panose="020B0604020202020204" pitchFamily="34" charset="0"/>
                  <a:cs typeface="Arial" panose="020B0604020202020204" pitchFamily="34" charset="0"/>
                </a:rPr>
                <a:t>Videá zadarmo prístupné na YouTube.</a:t>
              </a:r>
              <a:endParaRPr lang="sk-SK" sz="1600" i="1">
                <a:solidFill>
                  <a:srgbClr val="FFC000">
                    <a:lumMod val="60000"/>
                    <a:lumOff val="40000"/>
                  </a:srgbClr>
                </a:solidFill>
                <a:latin typeface="Arial" panose="020B0604020202020204" pitchFamily="34" charset="0"/>
                <a:cs typeface="Arial" panose="020B0604020202020204" pitchFamily="34" charset="0"/>
              </a:endParaRPr>
            </a:p>
          </p:txBody>
        </p:sp>
      </p:grpSp>
      <p:grpSp>
        <p:nvGrpSpPr>
          <p:cNvPr id="35" name="Špa">
            <a:extLst>
              <a:ext uri="{FF2B5EF4-FFF2-40B4-BE49-F238E27FC236}">
                <a16:creationId xmlns:a16="http://schemas.microsoft.com/office/drawing/2014/main" id="{54A4BF21-C437-26C8-895C-EF317EBFA7CB}"/>
              </a:ext>
            </a:extLst>
          </p:cNvPr>
          <p:cNvGrpSpPr/>
          <p:nvPr/>
        </p:nvGrpSpPr>
        <p:grpSpPr>
          <a:xfrm rot="238799">
            <a:off x="1800882" y="373085"/>
            <a:ext cx="5460360" cy="1309951"/>
            <a:chOff x="1334105" y="922371"/>
            <a:chExt cx="5159614" cy="1237801"/>
          </a:xfrm>
        </p:grpSpPr>
        <p:pic>
          <p:nvPicPr>
            <p:cNvPr id="30" name="V ŠPA">
              <a:extLst>
                <a:ext uri="{FF2B5EF4-FFF2-40B4-BE49-F238E27FC236}">
                  <a16:creationId xmlns:a16="http://schemas.microsoft.com/office/drawing/2014/main" id="{05605137-E88A-AD36-CC4B-026F0A41C160}"/>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243815">
              <a:off x="3461230" y="922371"/>
              <a:ext cx="825397" cy="380952"/>
            </a:xfrm>
            <a:prstGeom prst="rect">
              <a:avLst/>
            </a:prstGeom>
          </p:spPr>
        </p:pic>
        <p:sp>
          <p:nvSpPr>
            <p:cNvPr id="18" name="ŠPA">
              <a:extLst>
                <a:ext uri="{FF2B5EF4-FFF2-40B4-BE49-F238E27FC236}">
                  <a16:creationId xmlns:a16="http://schemas.microsoft.com/office/drawing/2014/main" id="{58B259E1-A06E-2424-E3A3-DE7C955279B5}"/>
                </a:ext>
              </a:extLst>
            </p:cNvPr>
            <p:cNvSpPr txBox="1"/>
            <p:nvPr/>
          </p:nvSpPr>
          <p:spPr>
            <a:xfrm rot="236416">
              <a:off x="1334105" y="1214881"/>
              <a:ext cx="5159614" cy="945291"/>
            </a:xfrm>
            <a:prstGeom prst="rect">
              <a:avLst/>
            </a:prstGeom>
            <a:noFill/>
            <a:ln w="19050">
              <a:noFill/>
            </a:ln>
          </p:spPr>
          <p:txBody>
            <a:bodyPr wrap="square" lIns="143998" tIns="115198" rIns="143998" bIns="143998" rtlCol="0">
              <a:spAutoFit/>
            </a:bodyPr>
            <a:lstStyle/>
            <a:p>
              <a:pPr algn="ctr" defTabSz="365752"/>
              <a:r>
                <a:rPr lang="es-ES" sz="1600" i="1">
                  <a:solidFill>
                    <a:srgbClr val="33CC33"/>
                  </a:solidFill>
                  <a:latin typeface="Arial" panose="020B0604020202020204" pitchFamily="34" charset="0"/>
                  <a:cs typeface="Arial" panose="020B0604020202020204" pitchFamily="34" charset="0"/>
                </a:rPr>
                <a:t>¿Puedo agregarle a mi lista de correo?</a:t>
              </a:r>
            </a:p>
            <a:p>
              <a:pPr algn="ctr" defTabSz="365752"/>
              <a:r>
                <a:rPr lang="es-ES" sz="1600" i="1">
                  <a:solidFill>
                    <a:srgbClr val="33CC33"/>
                  </a:solidFill>
                  <a:latin typeface="Arial" panose="020B0604020202020204" pitchFamily="34" charset="0"/>
                  <a:cs typeface="Arial" panose="020B0604020202020204" pitchFamily="34" charset="0"/>
                </a:rPr>
                <a:t>Una nueva presentación original de PPS cada semana.</a:t>
              </a:r>
            </a:p>
            <a:p>
              <a:pPr algn="ctr" defTabSz="365752"/>
              <a:r>
                <a:rPr lang="es-ES" sz="1600" i="1">
                  <a:solidFill>
                    <a:srgbClr val="33CC33"/>
                  </a:solidFill>
                  <a:latin typeface="Arial" panose="020B0604020202020204" pitchFamily="34" charset="0"/>
                  <a:cs typeface="Arial" panose="020B0604020202020204" pitchFamily="34" charset="0"/>
                </a:rPr>
                <a:t>Vídeos disponibles gratis en YouTube.</a:t>
              </a:r>
              <a:endParaRPr lang="sk-SK" sz="1600" i="1">
                <a:solidFill>
                  <a:srgbClr val="33CC33"/>
                </a:solidFill>
                <a:latin typeface="Arial" panose="020B0604020202020204" pitchFamily="34" charset="0"/>
                <a:cs typeface="Arial" panose="020B0604020202020204" pitchFamily="34" charset="0"/>
              </a:endParaRPr>
            </a:p>
          </p:txBody>
        </p:sp>
      </p:grpSp>
      <p:grpSp>
        <p:nvGrpSpPr>
          <p:cNvPr id="34" name="Ang">
            <a:extLst>
              <a:ext uri="{FF2B5EF4-FFF2-40B4-BE49-F238E27FC236}">
                <a16:creationId xmlns:a16="http://schemas.microsoft.com/office/drawing/2014/main" id="{9F75DEAD-E359-243B-681C-85391636A21A}"/>
              </a:ext>
            </a:extLst>
          </p:cNvPr>
          <p:cNvGrpSpPr/>
          <p:nvPr/>
        </p:nvGrpSpPr>
        <p:grpSpPr>
          <a:xfrm rot="20980548">
            <a:off x="7336257" y="421629"/>
            <a:ext cx="4486960" cy="1298216"/>
            <a:chOff x="5897150" y="233788"/>
            <a:chExt cx="4239827" cy="1226713"/>
          </a:xfrm>
        </p:grpSpPr>
        <p:pic>
          <p:nvPicPr>
            <p:cNvPr id="5" name="V ANG">
              <a:extLst>
                <a:ext uri="{FF2B5EF4-FFF2-40B4-BE49-F238E27FC236}">
                  <a16:creationId xmlns:a16="http://schemas.microsoft.com/office/drawing/2014/main" id="{C8626B7F-711F-7D59-4729-6C5BC577A9C5}"/>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rot="149003">
              <a:off x="7488485" y="233788"/>
              <a:ext cx="825397" cy="380952"/>
            </a:xfrm>
            <a:prstGeom prst="rect">
              <a:avLst/>
            </a:prstGeom>
          </p:spPr>
        </p:pic>
        <p:sp>
          <p:nvSpPr>
            <p:cNvPr id="2" name="ANG">
              <a:extLst>
                <a:ext uri="{FF2B5EF4-FFF2-40B4-BE49-F238E27FC236}">
                  <a16:creationId xmlns:a16="http://schemas.microsoft.com/office/drawing/2014/main" id="{94A04D52-BADB-47C7-E446-8EC2C1678622}"/>
                </a:ext>
              </a:extLst>
            </p:cNvPr>
            <p:cNvSpPr txBox="1"/>
            <p:nvPr/>
          </p:nvSpPr>
          <p:spPr>
            <a:xfrm rot="116392">
              <a:off x="5897150" y="515210"/>
              <a:ext cx="4239827" cy="945291"/>
            </a:xfrm>
            <a:prstGeom prst="rect">
              <a:avLst/>
            </a:prstGeom>
            <a:noFill/>
            <a:ln w="19050">
              <a:noFill/>
            </a:ln>
          </p:spPr>
          <p:txBody>
            <a:bodyPr wrap="square" lIns="143998" tIns="115198" rIns="143998" bIns="143998" rtlCol="0">
              <a:spAutoFit/>
            </a:bodyPr>
            <a:lstStyle/>
            <a:p>
              <a:pPr algn="ctr" defTabSz="365752"/>
              <a:r>
                <a:rPr lang="en-US" sz="1600" i="1">
                  <a:solidFill>
                    <a:prstClr val="white"/>
                  </a:solidFill>
                  <a:latin typeface="Arial" panose="020B0604020202020204" pitchFamily="34" charset="0"/>
                  <a:cs typeface="Arial" panose="020B0604020202020204" pitchFamily="34" charset="0"/>
                </a:rPr>
                <a:t>Can I add you to my mailing list?</a:t>
              </a:r>
            </a:p>
            <a:p>
              <a:pPr algn="ctr" defTabSz="365752"/>
              <a:r>
                <a:rPr lang="en-US" sz="1600" i="1">
                  <a:solidFill>
                    <a:prstClr val="white"/>
                  </a:solidFill>
                  <a:latin typeface="Arial" panose="020B0604020202020204" pitchFamily="34" charset="0"/>
                  <a:cs typeface="Arial" panose="020B0604020202020204" pitchFamily="34" charset="0"/>
                </a:rPr>
                <a:t>A new original PPS presentation every week.</a:t>
              </a:r>
            </a:p>
            <a:p>
              <a:pPr algn="ctr" defTabSz="365752"/>
              <a:r>
                <a:rPr lang="en-US" sz="1600" i="1">
                  <a:solidFill>
                    <a:prstClr val="white"/>
                  </a:solidFill>
                  <a:latin typeface="Arial" panose="020B0604020202020204" pitchFamily="34" charset="0"/>
                  <a:cs typeface="Arial" panose="020B0604020202020204" pitchFamily="34" charset="0"/>
                </a:rPr>
                <a:t>Videos available for free on YouTube.</a:t>
              </a:r>
              <a:endParaRPr lang="sk-SK" sz="1600" i="1">
                <a:solidFill>
                  <a:prstClr val="white"/>
                </a:solidFill>
                <a:latin typeface="Arial" panose="020B0604020202020204" pitchFamily="34" charset="0"/>
                <a:cs typeface="Arial" panose="020B0604020202020204" pitchFamily="34" charset="0"/>
              </a:endParaRPr>
            </a:p>
          </p:txBody>
        </p:sp>
      </p:grpSp>
      <p:sp>
        <p:nvSpPr>
          <p:cNvPr id="4" name="WWW">
            <a:extLst>
              <a:ext uri="{FF2B5EF4-FFF2-40B4-BE49-F238E27FC236}">
                <a16:creationId xmlns:a16="http://schemas.microsoft.com/office/drawing/2014/main" id="{01186B21-3522-DD5C-32E9-54842515B98B}"/>
              </a:ext>
            </a:extLst>
          </p:cNvPr>
          <p:cNvSpPr txBox="1"/>
          <p:nvPr/>
        </p:nvSpPr>
        <p:spPr>
          <a:xfrm>
            <a:off x="4590129" y="5932972"/>
            <a:ext cx="6119056" cy="437043"/>
          </a:xfrm>
          <a:prstGeom prst="rect">
            <a:avLst/>
          </a:prstGeom>
          <a:noFill/>
        </p:spPr>
        <p:txBody>
          <a:bodyPr wrap="square" rtlCol="0">
            <a:spAutoFit/>
          </a:bodyPr>
          <a:lstStyle/>
          <a:p>
            <a:pPr algn="ctr" defTabSz="365760"/>
            <a:r>
              <a:rPr lang="sk-SK" sz="2240">
                <a:solidFill>
                  <a:prstClr val="white"/>
                </a:solidFill>
                <a:latin typeface="Arial" panose="020B0604020202020204" pitchFamily="34" charset="0"/>
                <a:cs typeface="Arial" panose="020B0604020202020204" pitchFamily="34" charset="0"/>
                <a:hlinkClick r:id="rId11"/>
              </a:rPr>
              <a:t>https://www.youtube.com/@steverumpler</a:t>
            </a:r>
            <a:endParaRPr lang="sk-SK" sz="2240">
              <a:solidFill>
                <a:prstClr val="white"/>
              </a:solidFill>
              <a:latin typeface="Arial" panose="020B0604020202020204" pitchFamily="34" charset="0"/>
              <a:cs typeface="Arial" panose="020B0604020202020204" pitchFamily="34" charset="0"/>
            </a:endParaRPr>
          </a:p>
        </p:txBody>
      </p:sp>
      <p:sp>
        <p:nvSpPr>
          <p:cNvPr id="6" name="Steve">
            <a:extLst>
              <a:ext uri="{FF2B5EF4-FFF2-40B4-BE49-F238E27FC236}">
                <a16:creationId xmlns:a16="http://schemas.microsoft.com/office/drawing/2014/main" id="{53589807-A31E-E62C-E252-2B5CA9B7F801}"/>
              </a:ext>
            </a:extLst>
          </p:cNvPr>
          <p:cNvSpPr txBox="1"/>
          <p:nvPr/>
        </p:nvSpPr>
        <p:spPr>
          <a:xfrm>
            <a:off x="272259" y="6125987"/>
            <a:ext cx="1228221" cy="477926"/>
          </a:xfrm>
          <a:prstGeom prst="rect">
            <a:avLst/>
          </a:prstGeom>
          <a:solidFill>
            <a:srgbClr val="002060"/>
          </a:solidFill>
          <a:ln>
            <a:solidFill>
              <a:schemeClr val="bg1"/>
            </a:solidFill>
          </a:ln>
        </p:spPr>
        <p:txBody>
          <a:bodyPr wrap="none" tIns="37440" rtlCol="0">
            <a:spAutoFit/>
          </a:bodyPr>
          <a:lstStyle/>
          <a:p>
            <a:pPr algn="ctr" defTabSz="365760"/>
            <a:r>
              <a:rPr lang="sk-SK" sz="1280" spc="80">
                <a:solidFill>
                  <a:prstClr val="white"/>
                </a:solidFill>
                <a:latin typeface="Arial" panose="020B0604020202020204" pitchFamily="34" charset="0"/>
                <a:cs typeface="Arial" panose="020B0604020202020204" pitchFamily="34" charset="0"/>
              </a:rPr>
              <a:t>Steve / 1947</a:t>
            </a:r>
          </a:p>
          <a:p>
            <a:pPr algn="ctr" defTabSz="365760"/>
            <a:r>
              <a:rPr lang="sk-SK" sz="1280" spc="240">
                <a:solidFill>
                  <a:prstClr val="white"/>
                </a:solidFill>
                <a:latin typeface="Arial" panose="020B0604020202020204" pitchFamily="34" charset="0"/>
                <a:cs typeface="Arial" panose="020B0604020202020204" pitchFamily="34" charset="0"/>
              </a:rPr>
              <a:t>SLOVAKIA</a:t>
            </a:r>
          </a:p>
        </p:txBody>
      </p:sp>
    </p:spTree>
    <p:extLst>
      <p:ext uri="{BB962C8B-B14F-4D97-AF65-F5344CB8AC3E}">
        <p14:creationId xmlns:p14="http://schemas.microsoft.com/office/powerpoint/2010/main" val="365818362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1" presetClass="entr" presetSubtype="0" fill="hold" nodeType="afterEffect">
                                  <p:stCondLst>
                                    <p:cond delay="0"/>
                                  </p:stCondLst>
                                  <p:childTnLst>
                                    <p:set>
                                      <p:cBhvr>
                                        <p:cTn id="12" dur="1" fill="hold">
                                          <p:stCondLst>
                                            <p:cond delay="0"/>
                                          </p:stCondLst>
                                        </p:cTn>
                                        <p:tgtEl>
                                          <p:spTgt spid="34"/>
                                        </p:tgtEl>
                                        <p:attrNameLst>
                                          <p:attrName>style.visibility</p:attrName>
                                        </p:attrNameLst>
                                      </p:cBhvr>
                                      <p:to>
                                        <p:strVal val="visible"/>
                                      </p:to>
                                    </p:set>
                                    <p:anim calcmode="lin" valueType="num">
                                      <p:cBhvr>
                                        <p:cTn id="13" dur="1000" fill="hold"/>
                                        <p:tgtEl>
                                          <p:spTgt spid="34"/>
                                        </p:tgtEl>
                                        <p:attrNameLst>
                                          <p:attrName>ppt_w</p:attrName>
                                        </p:attrNameLst>
                                      </p:cBhvr>
                                      <p:tavLst>
                                        <p:tav tm="0">
                                          <p:val>
                                            <p:fltVal val="0"/>
                                          </p:val>
                                        </p:tav>
                                        <p:tav tm="100000">
                                          <p:val>
                                            <p:strVal val="#ppt_w"/>
                                          </p:val>
                                        </p:tav>
                                      </p:tavLst>
                                    </p:anim>
                                    <p:anim calcmode="lin" valueType="num">
                                      <p:cBhvr>
                                        <p:cTn id="14" dur="1000" fill="hold"/>
                                        <p:tgtEl>
                                          <p:spTgt spid="34"/>
                                        </p:tgtEl>
                                        <p:attrNameLst>
                                          <p:attrName>ppt_h</p:attrName>
                                        </p:attrNameLst>
                                      </p:cBhvr>
                                      <p:tavLst>
                                        <p:tav tm="0">
                                          <p:val>
                                            <p:fltVal val="0"/>
                                          </p:val>
                                        </p:tav>
                                        <p:tav tm="100000">
                                          <p:val>
                                            <p:strVal val="#ppt_h"/>
                                          </p:val>
                                        </p:tav>
                                      </p:tavLst>
                                    </p:anim>
                                    <p:anim calcmode="lin" valueType="num">
                                      <p:cBhvr>
                                        <p:cTn id="15" dur="1000" fill="hold"/>
                                        <p:tgtEl>
                                          <p:spTgt spid="34"/>
                                        </p:tgtEl>
                                        <p:attrNameLst>
                                          <p:attrName>style.rotation</p:attrName>
                                        </p:attrNameLst>
                                      </p:cBhvr>
                                      <p:tavLst>
                                        <p:tav tm="0">
                                          <p:val>
                                            <p:fltVal val="90"/>
                                          </p:val>
                                        </p:tav>
                                        <p:tav tm="100000">
                                          <p:val>
                                            <p:fltVal val="0"/>
                                          </p:val>
                                        </p:tav>
                                      </p:tavLst>
                                    </p:anim>
                                    <p:animEffect transition="in" filter="fade">
                                      <p:cBhvr>
                                        <p:cTn id="16" dur="1000"/>
                                        <p:tgtEl>
                                          <p:spTgt spid="34"/>
                                        </p:tgtEl>
                                      </p:cBhvr>
                                    </p:animEffect>
                                  </p:childTnLst>
                                </p:cTn>
                              </p:par>
                              <p:par>
                                <p:cTn id="17" presetID="31" presetClass="entr" presetSubtype="0" fill="hold" nodeType="withEffect">
                                  <p:stCondLst>
                                    <p:cond delay="500"/>
                                  </p:stCondLst>
                                  <p:childTnLst>
                                    <p:set>
                                      <p:cBhvr>
                                        <p:cTn id="18" dur="1" fill="hold">
                                          <p:stCondLst>
                                            <p:cond delay="0"/>
                                          </p:stCondLst>
                                        </p:cTn>
                                        <p:tgtEl>
                                          <p:spTgt spid="35"/>
                                        </p:tgtEl>
                                        <p:attrNameLst>
                                          <p:attrName>style.visibility</p:attrName>
                                        </p:attrNameLst>
                                      </p:cBhvr>
                                      <p:to>
                                        <p:strVal val="visible"/>
                                      </p:to>
                                    </p:set>
                                    <p:anim calcmode="lin" valueType="num">
                                      <p:cBhvr>
                                        <p:cTn id="19" dur="1000" fill="hold"/>
                                        <p:tgtEl>
                                          <p:spTgt spid="35"/>
                                        </p:tgtEl>
                                        <p:attrNameLst>
                                          <p:attrName>ppt_w</p:attrName>
                                        </p:attrNameLst>
                                      </p:cBhvr>
                                      <p:tavLst>
                                        <p:tav tm="0">
                                          <p:val>
                                            <p:fltVal val="0"/>
                                          </p:val>
                                        </p:tav>
                                        <p:tav tm="100000">
                                          <p:val>
                                            <p:strVal val="#ppt_w"/>
                                          </p:val>
                                        </p:tav>
                                      </p:tavLst>
                                    </p:anim>
                                    <p:anim calcmode="lin" valueType="num">
                                      <p:cBhvr>
                                        <p:cTn id="20" dur="1000" fill="hold"/>
                                        <p:tgtEl>
                                          <p:spTgt spid="35"/>
                                        </p:tgtEl>
                                        <p:attrNameLst>
                                          <p:attrName>ppt_h</p:attrName>
                                        </p:attrNameLst>
                                      </p:cBhvr>
                                      <p:tavLst>
                                        <p:tav tm="0">
                                          <p:val>
                                            <p:fltVal val="0"/>
                                          </p:val>
                                        </p:tav>
                                        <p:tav tm="100000">
                                          <p:val>
                                            <p:strVal val="#ppt_h"/>
                                          </p:val>
                                        </p:tav>
                                      </p:tavLst>
                                    </p:anim>
                                    <p:anim calcmode="lin" valueType="num">
                                      <p:cBhvr>
                                        <p:cTn id="21" dur="1000" fill="hold"/>
                                        <p:tgtEl>
                                          <p:spTgt spid="35"/>
                                        </p:tgtEl>
                                        <p:attrNameLst>
                                          <p:attrName>style.rotation</p:attrName>
                                        </p:attrNameLst>
                                      </p:cBhvr>
                                      <p:tavLst>
                                        <p:tav tm="0">
                                          <p:val>
                                            <p:fltVal val="90"/>
                                          </p:val>
                                        </p:tav>
                                        <p:tav tm="100000">
                                          <p:val>
                                            <p:fltVal val="0"/>
                                          </p:val>
                                        </p:tav>
                                      </p:tavLst>
                                    </p:anim>
                                    <p:animEffect transition="in" filter="fade">
                                      <p:cBhvr>
                                        <p:cTn id="22" dur="1000"/>
                                        <p:tgtEl>
                                          <p:spTgt spid="35"/>
                                        </p:tgtEl>
                                      </p:cBhvr>
                                    </p:animEffect>
                                  </p:childTnLst>
                                </p:cTn>
                              </p:par>
                              <p:par>
                                <p:cTn id="23" presetID="31" presetClass="entr" presetSubtype="0" fill="hold" nodeType="withEffect">
                                  <p:stCondLst>
                                    <p:cond delay="1000"/>
                                  </p:stCondLst>
                                  <p:childTnLst>
                                    <p:set>
                                      <p:cBhvr>
                                        <p:cTn id="24" dur="1" fill="hold">
                                          <p:stCondLst>
                                            <p:cond delay="0"/>
                                          </p:stCondLst>
                                        </p:cTn>
                                        <p:tgtEl>
                                          <p:spTgt spid="37"/>
                                        </p:tgtEl>
                                        <p:attrNameLst>
                                          <p:attrName>style.visibility</p:attrName>
                                        </p:attrNameLst>
                                      </p:cBhvr>
                                      <p:to>
                                        <p:strVal val="visible"/>
                                      </p:to>
                                    </p:set>
                                    <p:anim calcmode="lin" valueType="num">
                                      <p:cBhvr>
                                        <p:cTn id="25" dur="1000" fill="hold"/>
                                        <p:tgtEl>
                                          <p:spTgt spid="37"/>
                                        </p:tgtEl>
                                        <p:attrNameLst>
                                          <p:attrName>ppt_w</p:attrName>
                                        </p:attrNameLst>
                                      </p:cBhvr>
                                      <p:tavLst>
                                        <p:tav tm="0">
                                          <p:val>
                                            <p:fltVal val="0"/>
                                          </p:val>
                                        </p:tav>
                                        <p:tav tm="100000">
                                          <p:val>
                                            <p:strVal val="#ppt_w"/>
                                          </p:val>
                                        </p:tav>
                                      </p:tavLst>
                                    </p:anim>
                                    <p:anim calcmode="lin" valueType="num">
                                      <p:cBhvr>
                                        <p:cTn id="26" dur="1000" fill="hold"/>
                                        <p:tgtEl>
                                          <p:spTgt spid="37"/>
                                        </p:tgtEl>
                                        <p:attrNameLst>
                                          <p:attrName>ppt_h</p:attrName>
                                        </p:attrNameLst>
                                      </p:cBhvr>
                                      <p:tavLst>
                                        <p:tav tm="0">
                                          <p:val>
                                            <p:fltVal val="0"/>
                                          </p:val>
                                        </p:tav>
                                        <p:tav tm="100000">
                                          <p:val>
                                            <p:strVal val="#ppt_h"/>
                                          </p:val>
                                        </p:tav>
                                      </p:tavLst>
                                    </p:anim>
                                    <p:anim calcmode="lin" valueType="num">
                                      <p:cBhvr>
                                        <p:cTn id="27" dur="1000" fill="hold"/>
                                        <p:tgtEl>
                                          <p:spTgt spid="37"/>
                                        </p:tgtEl>
                                        <p:attrNameLst>
                                          <p:attrName>style.rotation</p:attrName>
                                        </p:attrNameLst>
                                      </p:cBhvr>
                                      <p:tavLst>
                                        <p:tav tm="0">
                                          <p:val>
                                            <p:fltVal val="90"/>
                                          </p:val>
                                        </p:tav>
                                        <p:tav tm="100000">
                                          <p:val>
                                            <p:fltVal val="0"/>
                                          </p:val>
                                        </p:tav>
                                      </p:tavLst>
                                    </p:anim>
                                    <p:animEffect transition="in" filter="fade">
                                      <p:cBhvr>
                                        <p:cTn id="28" dur="1000"/>
                                        <p:tgtEl>
                                          <p:spTgt spid="37"/>
                                        </p:tgtEl>
                                      </p:cBhvr>
                                    </p:animEffect>
                                  </p:childTnLst>
                                </p:cTn>
                              </p:par>
                              <p:par>
                                <p:cTn id="29" presetID="31" presetClass="entr" presetSubtype="0" fill="hold" nodeType="withEffect">
                                  <p:stCondLst>
                                    <p:cond delay="1250"/>
                                  </p:stCondLst>
                                  <p:childTnLst>
                                    <p:set>
                                      <p:cBhvr>
                                        <p:cTn id="30" dur="1" fill="hold">
                                          <p:stCondLst>
                                            <p:cond delay="0"/>
                                          </p:stCondLst>
                                        </p:cTn>
                                        <p:tgtEl>
                                          <p:spTgt spid="38"/>
                                        </p:tgtEl>
                                        <p:attrNameLst>
                                          <p:attrName>style.visibility</p:attrName>
                                        </p:attrNameLst>
                                      </p:cBhvr>
                                      <p:to>
                                        <p:strVal val="visible"/>
                                      </p:to>
                                    </p:set>
                                    <p:anim calcmode="lin" valueType="num">
                                      <p:cBhvr>
                                        <p:cTn id="31" dur="1000" fill="hold"/>
                                        <p:tgtEl>
                                          <p:spTgt spid="38"/>
                                        </p:tgtEl>
                                        <p:attrNameLst>
                                          <p:attrName>ppt_w</p:attrName>
                                        </p:attrNameLst>
                                      </p:cBhvr>
                                      <p:tavLst>
                                        <p:tav tm="0">
                                          <p:val>
                                            <p:fltVal val="0"/>
                                          </p:val>
                                        </p:tav>
                                        <p:tav tm="100000">
                                          <p:val>
                                            <p:strVal val="#ppt_w"/>
                                          </p:val>
                                        </p:tav>
                                      </p:tavLst>
                                    </p:anim>
                                    <p:anim calcmode="lin" valueType="num">
                                      <p:cBhvr>
                                        <p:cTn id="32" dur="1000" fill="hold"/>
                                        <p:tgtEl>
                                          <p:spTgt spid="38"/>
                                        </p:tgtEl>
                                        <p:attrNameLst>
                                          <p:attrName>ppt_h</p:attrName>
                                        </p:attrNameLst>
                                      </p:cBhvr>
                                      <p:tavLst>
                                        <p:tav tm="0">
                                          <p:val>
                                            <p:fltVal val="0"/>
                                          </p:val>
                                        </p:tav>
                                        <p:tav tm="100000">
                                          <p:val>
                                            <p:strVal val="#ppt_h"/>
                                          </p:val>
                                        </p:tav>
                                      </p:tavLst>
                                    </p:anim>
                                    <p:anim calcmode="lin" valueType="num">
                                      <p:cBhvr>
                                        <p:cTn id="33" dur="1000" fill="hold"/>
                                        <p:tgtEl>
                                          <p:spTgt spid="38"/>
                                        </p:tgtEl>
                                        <p:attrNameLst>
                                          <p:attrName>style.rotation</p:attrName>
                                        </p:attrNameLst>
                                      </p:cBhvr>
                                      <p:tavLst>
                                        <p:tav tm="0">
                                          <p:val>
                                            <p:fltVal val="90"/>
                                          </p:val>
                                        </p:tav>
                                        <p:tav tm="100000">
                                          <p:val>
                                            <p:fltVal val="0"/>
                                          </p:val>
                                        </p:tav>
                                      </p:tavLst>
                                    </p:anim>
                                    <p:animEffect transition="in" filter="fade">
                                      <p:cBhvr>
                                        <p:cTn id="34" dur="1000"/>
                                        <p:tgtEl>
                                          <p:spTgt spid="38"/>
                                        </p:tgtEl>
                                      </p:cBhvr>
                                    </p:animEffect>
                                  </p:childTnLst>
                                </p:cTn>
                              </p:par>
                              <p:par>
                                <p:cTn id="35" presetID="31" presetClass="entr" presetSubtype="0" fill="hold" nodeType="withEffect">
                                  <p:stCondLst>
                                    <p:cond delay="1750"/>
                                  </p:stCondLst>
                                  <p:childTnLst>
                                    <p:set>
                                      <p:cBhvr>
                                        <p:cTn id="36" dur="1" fill="hold">
                                          <p:stCondLst>
                                            <p:cond delay="0"/>
                                          </p:stCondLst>
                                        </p:cTn>
                                        <p:tgtEl>
                                          <p:spTgt spid="40"/>
                                        </p:tgtEl>
                                        <p:attrNameLst>
                                          <p:attrName>style.visibility</p:attrName>
                                        </p:attrNameLst>
                                      </p:cBhvr>
                                      <p:to>
                                        <p:strVal val="visible"/>
                                      </p:to>
                                    </p:set>
                                    <p:anim calcmode="lin" valueType="num">
                                      <p:cBhvr>
                                        <p:cTn id="37" dur="1000" fill="hold"/>
                                        <p:tgtEl>
                                          <p:spTgt spid="40"/>
                                        </p:tgtEl>
                                        <p:attrNameLst>
                                          <p:attrName>ppt_w</p:attrName>
                                        </p:attrNameLst>
                                      </p:cBhvr>
                                      <p:tavLst>
                                        <p:tav tm="0">
                                          <p:val>
                                            <p:fltVal val="0"/>
                                          </p:val>
                                        </p:tav>
                                        <p:tav tm="100000">
                                          <p:val>
                                            <p:strVal val="#ppt_w"/>
                                          </p:val>
                                        </p:tav>
                                      </p:tavLst>
                                    </p:anim>
                                    <p:anim calcmode="lin" valueType="num">
                                      <p:cBhvr>
                                        <p:cTn id="38" dur="1000" fill="hold"/>
                                        <p:tgtEl>
                                          <p:spTgt spid="40"/>
                                        </p:tgtEl>
                                        <p:attrNameLst>
                                          <p:attrName>ppt_h</p:attrName>
                                        </p:attrNameLst>
                                      </p:cBhvr>
                                      <p:tavLst>
                                        <p:tav tm="0">
                                          <p:val>
                                            <p:fltVal val="0"/>
                                          </p:val>
                                        </p:tav>
                                        <p:tav tm="100000">
                                          <p:val>
                                            <p:strVal val="#ppt_h"/>
                                          </p:val>
                                        </p:tav>
                                      </p:tavLst>
                                    </p:anim>
                                    <p:anim calcmode="lin" valueType="num">
                                      <p:cBhvr>
                                        <p:cTn id="39" dur="1000" fill="hold"/>
                                        <p:tgtEl>
                                          <p:spTgt spid="40"/>
                                        </p:tgtEl>
                                        <p:attrNameLst>
                                          <p:attrName>style.rotation</p:attrName>
                                        </p:attrNameLst>
                                      </p:cBhvr>
                                      <p:tavLst>
                                        <p:tav tm="0">
                                          <p:val>
                                            <p:fltVal val="90"/>
                                          </p:val>
                                        </p:tav>
                                        <p:tav tm="100000">
                                          <p:val>
                                            <p:fltVal val="0"/>
                                          </p:val>
                                        </p:tav>
                                      </p:tavLst>
                                    </p:anim>
                                    <p:animEffect transition="in" filter="fade">
                                      <p:cBhvr>
                                        <p:cTn id="40" dur="1000"/>
                                        <p:tgtEl>
                                          <p:spTgt spid="40"/>
                                        </p:tgtEl>
                                      </p:cBhvr>
                                    </p:animEffect>
                                  </p:childTnLst>
                                </p:cTn>
                              </p:par>
                              <p:par>
                                <p:cTn id="41" presetID="31" presetClass="entr" presetSubtype="0" fill="hold" nodeType="withEffect">
                                  <p:stCondLst>
                                    <p:cond delay="2000"/>
                                  </p:stCondLst>
                                  <p:childTnLst>
                                    <p:set>
                                      <p:cBhvr>
                                        <p:cTn id="42" dur="1" fill="hold">
                                          <p:stCondLst>
                                            <p:cond delay="0"/>
                                          </p:stCondLst>
                                        </p:cTn>
                                        <p:tgtEl>
                                          <p:spTgt spid="41"/>
                                        </p:tgtEl>
                                        <p:attrNameLst>
                                          <p:attrName>style.visibility</p:attrName>
                                        </p:attrNameLst>
                                      </p:cBhvr>
                                      <p:to>
                                        <p:strVal val="visible"/>
                                      </p:to>
                                    </p:set>
                                    <p:anim calcmode="lin" valueType="num">
                                      <p:cBhvr>
                                        <p:cTn id="43" dur="1000" fill="hold"/>
                                        <p:tgtEl>
                                          <p:spTgt spid="41"/>
                                        </p:tgtEl>
                                        <p:attrNameLst>
                                          <p:attrName>ppt_w</p:attrName>
                                        </p:attrNameLst>
                                      </p:cBhvr>
                                      <p:tavLst>
                                        <p:tav tm="0">
                                          <p:val>
                                            <p:fltVal val="0"/>
                                          </p:val>
                                        </p:tav>
                                        <p:tav tm="100000">
                                          <p:val>
                                            <p:strVal val="#ppt_w"/>
                                          </p:val>
                                        </p:tav>
                                      </p:tavLst>
                                    </p:anim>
                                    <p:anim calcmode="lin" valueType="num">
                                      <p:cBhvr>
                                        <p:cTn id="44" dur="1000" fill="hold"/>
                                        <p:tgtEl>
                                          <p:spTgt spid="41"/>
                                        </p:tgtEl>
                                        <p:attrNameLst>
                                          <p:attrName>ppt_h</p:attrName>
                                        </p:attrNameLst>
                                      </p:cBhvr>
                                      <p:tavLst>
                                        <p:tav tm="0">
                                          <p:val>
                                            <p:fltVal val="0"/>
                                          </p:val>
                                        </p:tav>
                                        <p:tav tm="100000">
                                          <p:val>
                                            <p:strVal val="#ppt_h"/>
                                          </p:val>
                                        </p:tav>
                                      </p:tavLst>
                                    </p:anim>
                                    <p:anim calcmode="lin" valueType="num">
                                      <p:cBhvr>
                                        <p:cTn id="45" dur="1000" fill="hold"/>
                                        <p:tgtEl>
                                          <p:spTgt spid="41"/>
                                        </p:tgtEl>
                                        <p:attrNameLst>
                                          <p:attrName>style.rotation</p:attrName>
                                        </p:attrNameLst>
                                      </p:cBhvr>
                                      <p:tavLst>
                                        <p:tav tm="0">
                                          <p:val>
                                            <p:fltVal val="90"/>
                                          </p:val>
                                        </p:tav>
                                        <p:tav tm="100000">
                                          <p:val>
                                            <p:fltVal val="0"/>
                                          </p:val>
                                        </p:tav>
                                      </p:tavLst>
                                    </p:anim>
                                    <p:animEffect transition="in" filter="fade">
                                      <p:cBhvr>
                                        <p:cTn id="46" dur="1000"/>
                                        <p:tgtEl>
                                          <p:spTgt spid="41"/>
                                        </p:tgtEl>
                                      </p:cBhvr>
                                    </p:animEffect>
                                  </p:childTnLst>
                                </p:cTn>
                              </p:par>
                            </p:childTnLst>
                          </p:cTn>
                        </p:par>
                        <p:par>
                          <p:cTn id="47" fill="hold">
                            <p:stCondLst>
                              <p:cond delay="4000"/>
                            </p:stCondLst>
                            <p:childTnLst>
                              <p:par>
                                <p:cTn id="48" presetID="16" presetClass="entr" presetSubtype="37" fill="hold" grpId="0" nodeType="afterEffect">
                                  <p:stCondLst>
                                    <p:cond delay="500"/>
                                  </p:stCondLst>
                                  <p:childTnLst>
                                    <p:set>
                                      <p:cBhvr>
                                        <p:cTn id="49" dur="1" fill="hold">
                                          <p:stCondLst>
                                            <p:cond delay="0"/>
                                          </p:stCondLst>
                                        </p:cTn>
                                        <p:tgtEl>
                                          <p:spTgt spid="42"/>
                                        </p:tgtEl>
                                        <p:attrNameLst>
                                          <p:attrName>style.visibility</p:attrName>
                                        </p:attrNameLst>
                                      </p:cBhvr>
                                      <p:to>
                                        <p:strVal val="visible"/>
                                      </p:to>
                                    </p:set>
                                    <p:animEffect transition="in" filter="barn(outVertical)">
                                      <p:cBhvr>
                                        <p:cTn id="50" dur="1500"/>
                                        <p:tgtEl>
                                          <p:spTgt spid="42"/>
                                        </p:tgtEl>
                                      </p:cBhvr>
                                    </p:animEffect>
                                  </p:childTnLst>
                                </p:cTn>
                              </p:par>
                            </p:childTnLst>
                          </p:cTn>
                        </p:par>
                        <p:par>
                          <p:cTn id="51" fill="hold">
                            <p:stCondLst>
                              <p:cond delay="6000"/>
                            </p:stCondLst>
                            <p:childTnLst>
                              <p:par>
                                <p:cTn id="52" presetID="16" presetClass="entr" presetSubtype="21" fill="hold" grpId="0" nodeType="afterEffect">
                                  <p:stCondLst>
                                    <p:cond delay="0"/>
                                  </p:stCondLst>
                                  <p:childTnLst>
                                    <p:set>
                                      <p:cBhvr>
                                        <p:cTn id="53" dur="1" fill="hold">
                                          <p:stCondLst>
                                            <p:cond delay="0"/>
                                          </p:stCondLst>
                                        </p:cTn>
                                        <p:tgtEl>
                                          <p:spTgt spid="4"/>
                                        </p:tgtEl>
                                        <p:attrNameLst>
                                          <p:attrName>style.visibility</p:attrName>
                                        </p:attrNameLst>
                                      </p:cBhvr>
                                      <p:to>
                                        <p:strVal val="visible"/>
                                      </p:to>
                                    </p:set>
                                    <p:animEffect transition="in" filter="barn(inVertical)">
                                      <p:cBhvr>
                                        <p:cTn id="54"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 grpId="0"/>
      <p:bldP spid="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00057"/>
            <a:ext cx="12191999" cy="22897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37"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38" y="91"/>
            <a:ext cx="4877665" cy="1562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23643" y="1905362"/>
            <a:ext cx="9144720" cy="238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 altLang="sk-SK" sz="5988" b="1">
                <a:solidFill>
                  <a:srgbClr val="000000"/>
                </a:solidFill>
                <a:latin typeface="Kristen ITC" pitchFamily="66" charset="0"/>
                <a:ea typeface="MS Gothic" panose="020B0609070205080204" pitchFamily="49" charset="-128"/>
              </a:rPr>
              <a:t>¿Te ha gustado?</a:t>
            </a:r>
            <a:r>
              <a:rPr lang="es-ES" altLang="sk-SK" sz="4808">
                <a:solidFill>
                  <a:srgbClr val="000000"/>
                </a:solidFill>
                <a:latin typeface="Kristen ITC" pitchFamily="66" charset="0"/>
                <a:ea typeface="MS Gothic" panose="020B0609070205080204" pitchFamily="49" charset="-128"/>
              </a:rPr>
              <a:t> </a:t>
            </a:r>
            <a:br>
              <a:rPr lang="es-ES" altLang="sk-SK" sz="4808">
                <a:solidFill>
                  <a:srgbClr val="000000"/>
                </a:solidFill>
                <a:latin typeface="Kristen ITC" pitchFamily="66" charset="0"/>
                <a:ea typeface="MS Gothic" panose="020B0609070205080204" pitchFamily="49" charset="-128"/>
              </a:rPr>
            </a:br>
            <a:r>
              <a:rPr lang="es-ES" altLang="sk-SK" sz="4445">
                <a:solidFill>
                  <a:srgbClr val="000000"/>
                </a:solidFill>
                <a:latin typeface="Kristen ITC" pitchFamily="66" charset="0"/>
                <a:ea typeface="MS Gothic" panose="020B0609070205080204" pitchFamily="49" charset="-128"/>
              </a:rPr>
              <a:t>Puedes ver más entrando </a:t>
            </a:r>
            <a:br>
              <a:rPr lang="es-ES" altLang="sk-SK" sz="4445">
                <a:solidFill>
                  <a:srgbClr val="000000"/>
                </a:solidFill>
                <a:latin typeface="Kristen ITC" pitchFamily="66" charset="0"/>
                <a:ea typeface="MS Gothic" panose="020B0609070205080204" pitchFamily="49" charset="-128"/>
              </a:rPr>
            </a:br>
            <a:r>
              <a:rPr lang="es-ES" altLang="sk-SK" sz="4445" b="1">
                <a:solidFill>
                  <a:srgbClr val="40F903"/>
                </a:solidFill>
                <a:latin typeface="Kristen ITC" pitchFamily="66" charset="0"/>
                <a:ea typeface="MS Gothic" panose="020B0609070205080204" pitchFamily="49" charset="-128"/>
                <a:hlinkClick r:id="rId2"/>
              </a:rPr>
              <a:t>Aquí</a:t>
            </a:r>
            <a:endParaRPr lang="es-ES" altLang="sk-SK" sz="444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5351" y="4696302"/>
            <a:ext cx="2667090" cy="19069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_tradnl" altLang="sk-SK" sz="18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4" b="1">
                <a:solidFill>
                  <a:srgbClr val="0066FF"/>
                </a:solidFill>
                <a:latin typeface="Arial" pitchFamily="34" charset="0"/>
                <a:ea typeface="MS Gothic" panose="020B0609070205080204" pitchFamily="49" charset="-128"/>
              </a:rPr>
              <a:t> </a:t>
            </a:r>
          </a:p>
          <a:p>
            <a:pPr defTabSz="914437" eaLnBrk="1" fontAlgn="base" hangingPunct="1">
              <a:spcBef>
                <a:spcPct val="50000"/>
              </a:spcBef>
              <a:spcAft>
                <a:spcPct val="0"/>
              </a:spcAft>
              <a:defRPr/>
            </a:pPr>
            <a:endParaRPr lang="es-ES" altLang="sk-SK" sz="18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4290" y="4339153"/>
            <a:ext cx="2361786" cy="236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2444" y="4931039"/>
            <a:ext cx="1219776" cy="990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3643" y="2972487"/>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3643" y="3505329"/>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3643" y="4038170"/>
            <a:ext cx="532842" cy="534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3643" y="4572453"/>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iv sady Office">
  <a:themeElements>
    <a:clrScheme name="Vlastní 22">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6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3528</TotalTime>
  <Words>926</Words>
  <Application>Microsoft Office PowerPoint</Application>
  <PresentationFormat>Širokouhlá</PresentationFormat>
  <Paragraphs>92</Paragraphs>
  <Slides>49</Slides>
  <Notes>0</Notes>
  <HiddenSlides>0</HiddenSlides>
  <MMClips>0</MMClips>
  <ScaleCrop>false</ScaleCrop>
  <HeadingPairs>
    <vt:vector size="6" baseType="variant">
      <vt:variant>
        <vt:lpstr>Použité písma</vt:lpstr>
      </vt:variant>
      <vt:variant>
        <vt:i4>9</vt:i4>
      </vt:variant>
      <vt:variant>
        <vt:lpstr>Motív</vt:lpstr>
      </vt:variant>
      <vt:variant>
        <vt:i4>4</vt:i4>
      </vt:variant>
      <vt:variant>
        <vt:lpstr>Nadpisy snímok</vt:lpstr>
      </vt:variant>
      <vt:variant>
        <vt:i4>49</vt:i4>
      </vt:variant>
    </vt:vector>
  </HeadingPairs>
  <TitlesOfParts>
    <vt:vector size="62" baseType="lpstr">
      <vt:lpstr>Contus T OT</vt:lpstr>
      <vt:lpstr>Tekton Pro</vt:lpstr>
      <vt:lpstr>Balloon XBd BT</vt:lpstr>
      <vt:lpstr>Barbedor T</vt:lpstr>
      <vt:lpstr>Wingdings</vt:lpstr>
      <vt:lpstr>Nadianne</vt:lpstr>
      <vt:lpstr>Bravo Engraved</vt:lpstr>
      <vt:lpstr>Kristen ITC</vt:lpstr>
      <vt:lpstr>Arial</vt:lpstr>
      <vt:lpstr>Motiv sady Office</vt:lpstr>
      <vt:lpstr>1_Motív balíka Office</vt:lpstr>
      <vt:lpstr>6_Motív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PC</dc:creator>
  <cp:lastModifiedBy>PC</cp:lastModifiedBy>
  <cp:revision>377</cp:revision>
  <dcterms:created xsi:type="dcterms:W3CDTF">2024-05-02T14:29:15Z</dcterms:created>
  <dcterms:modified xsi:type="dcterms:W3CDTF">2025-03-23T17:43:07Z</dcterms:modified>
</cp:coreProperties>
</file>