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9"/>
  </p:notesMasterIdLst>
  <p:sldIdLst>
    <p:sldId id="290" r:id="rId3"/>
    <p:sldId id="272" r:id="rId4"/>
    <p:sldId id="269" r:id="rId5"/>
    <p:sldId id="289" r:id="rId6"/>
    <p:sldId id="262" r:id="rId7"/>
    <p:sldId id="292" r:id="rId8"/>
    <p:sldId id="276" r:id="rId9"/>
    <p:sldId id="277" r:id="rId10"/>
    <p:sldId id="264" r:id="rId11"/>
    <p:sldId id="275" r:id="rId12"/>
    <p:sldId id="270" r:id="rId13"/>
    <p:sldId id="271" r:id="rId14"/>
    <p:sldId id="267" r:id="rId15"/>
    <p:sldId id="268" r:id="rId16"/>
    <p:sldId id="266" r:id="rId17"/>
    <p:sldId id="265" r:id="rId18"/>
    <p:sldId id="263" r:id="rId19"/>
    <p:sldId id="288" r:id="rId20"/>
    <p:sldId id="261" r:id="rId21"/>
    <p:sldId id="283" r:id="rId22"/>
    <p:sldId id="287" r:id="rId23"/>
    <p:sldId id="286" r:id="rId24"/>
    <p:sldId id="285" r:id="rId25"/>
    <p:sldId id="284" r:id="rId26"/>
    <p:sldId id="282" r:id="rId27"/>
    <p:sldId id="259" r:id="rId28"/>
    <p:sldId id="260" r:id="rId29"/>
    <p:sldId id="279" r:id="rId30"/>
    <p:sldId id="273" r:id="rId31"/>
    <p:sldId id="293" r:id="rId32"/>
    <p:sldId id="258" r:id="rId33"/>
    <p:sldId id="256" r:id="rId34"/>
    <p:sldId id="257" r:id="rId35"/>
    <p:sldId id="278" r:id="rId36"/>
    <p:sldId id="280" r:id="rId37"/>
    <p:sldId id="291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0+oAPEgwyj0Z18MN25ZOg" hashData="QL0L6YPRg69GeBYbVFzuuCWVxi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371B03"/>
    <a:srgbClr val="FF66FF"/>
    <a:srgbClr val="D4EC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>
        <p:scale>
          <a:sx n="40" d="100"/>
          <a:sy n="40" d="100"/>
        </p:scale>
        <p:origin x="-97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DA1669-7D45-4B52-9267-412B0DAC1193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19A4F2-4453-4BE9-8064-8487EF155CF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19A4F2-4453-4BE9-8064-8487EF155CF0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19A4F2-4453-4BE9-8064-8487EF155CF0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417A7-D7C3-4B51-BF9C-51592D09496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DA89B-1C64-40A3-9CA7-16C080907447}" type="datetimeFigureOut">
              <a:rPr lang="es-ES" smtClean="0"/>
              <a:pPr/>
              <a:t>21/07/2012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C3D5C-832E-4BB3-9F2D-57DC0FA53E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9F1504-F832-460C-9B34-FB96791D23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7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33346_298608286898344_64221374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113"/>
            <a:ext cx="9144000" cy="6855774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_0_560004_2843_128593773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-1" y="0"/>
            <a:ext cx="46434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_0_560004_2843_128593773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4818" name="Picture 2" descr="Your generated text image"/>
          <p:cNvPicPr>
            <a:picLocks noChangeAspect="1" noChangeArrowheads="1"/>
          </p:cNvPicPr>
          <p:nvPr/>
        </p:nvPicPr>
        <p:blipFill>
          <a:blip r:embed="rId5">
            <a:lum bright="-10000" contrast="20000"/>
          </a:blip>
          <a:srcRect/>
          <a:stretch>
            <a:fillRect/>
          </a:stretch>
        </p:blipFill>
        <p:spPr bwMode="auto">
          <a:xfrm>
            <a:off x="2357422" y="285728"/>
            <a:ext cx="3908350" cy="15734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4820" name="Picture 4" descr="Your generated text image"/>
          <p:cNvPicPr>
            <a:picLocks noChangeAspect="1" noChangeArrowheads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>
            <a:off x="1714480" y="1571612"/>
            <a:ext cx="4936564" cy="163148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6000">
    <p:sndAc>
      <p:stSnd loop="1">
        <p:snd r:embed="rId2" name="musica japonesa - teresa teng - enka japanese so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600" decel="100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62796_3e51c56ac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 redondeado"/>
          <p:cNvSpPr/>
          <p:nvPr/>
        </p:nvSpPr>
        <p:spPr>
          <a:xfrm>
            <a:off x="714348" y="3357562"/>
            <a:ext cx="6429420" cy="3286148"/>
          </a:xfrm>
          <a:prstGeom prst="roundRect">
            <a:avLst/>
          </a:prstGeom>
          <a:gradFill flip="none" rotWithShape="1">
            <a:gsLst>
              <a:gs pos="0">
                <a:srgbClr val="DDEBCF">
                  <a:alpha val="31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13500000" scaled="1"/>
            <a:tileRect/>
          </a:gradFill>
          <a:ln w="76200">
            <a:noFill/>
          </a:ln>
          <a:scene3d>
            <a:camera prst="orthographicFront"/>
            <a:lightRig rig="threePt" dir="t"/>
          </a:scene3d>
          <a:sp3d>
            <a:bevelT w="158750" h="1905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000100" y="3500438"/>
            <a:ext cx="59293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Harrington" pitchFamily="82" charset="0"/>
              </a:rPr>
              <a:t>El  jardín  japonés  forma  parte  integrante  de la tradición  en  las casas  privadas  de  Japón  en la vecindad de los parques  de las ciudades, en los templos budistas  ó capillas sintoístas  , y en lugares históricos tal como viejos  castillos . Muchos de los jardines japoneses más famosos en Occidente, y así mismo dentro del propio  Japón  ,son los  jardines zen . La tradición de la  Ceremonia  del te , ha generado jardines japoneses refinados en un grado sumo de cualquier otro estilo, que evocan la simpleza rural.</a:t>
            </a:r>
            <a:endParaRPr lang="es-ES" b="1" dirty="0">
              <a:solidFill>
                <a:schemeClr val="bg1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88170_1441154_69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5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gi_Castle_Garden_Western_Honshu_Ja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BP_1044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  <p:pic>
        <p:nvPicPr>
          <p:cNvPr id="9" name="8 Imagen" descr="BP_1044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643438" y="0"/>
            <a:ext cx="4500562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  <p:pic>
        <p:nvPicPr>
          <p:cNvPr id="10" name="Picture 2" descr="[166455227_fe3282c466_b.jpg]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 flipH="1">
            <a:off x="-571536" y="0"/>
            <a:ext cx="2643206" cy="60068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olding-Partition4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0" y="0"/>
            <a:ext cx="4500562" cy="68709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Folding-Partition4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flipH="1">
            <a:off x="4500562" y="0"/>
            <a:ext cx="4643438" cy="68709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7" name="6 Imagen" descr="MakeThumbnail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>
            <a:off x="0" y="0"/>
            <a:ext cx="4286248" cy="6858000"/>
          </a:xfrm>
          <a:prstGeom prst="rect">
            <a:avLst/>
          </a:prstGeom>
          <a:ln w="76200">
            <a:solidFill>
              <a:srgbClr val="371B03"/>
            </a:solidFill>
          </a:ln>
        </p:spPr>
      </p:pic>
      <p:pic>
        <p:nvPicPr>
          <p:cNvPr id="8" name="7 Imagen" descr="MakeThumbnail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 flipH="1">
            <a:off x="4438648" y="0"/>
            <a:ext cx="4705352" cy="6858000"/>
          </a:xfrm>
          <a:prstGeom prst="rect">
            <a:avLst/>
          </a:prstGeom>
          <a:ln w="76200">
            <a:solidFill>
              <a:srgbClr val="371B03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0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Kumamoto_Suizenji-jojuen01n42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4429124" y="0"/>
            <a:ext cx="4714876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0" y="0"/>
            <a:ext cx="4438648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_09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86314" cy="6858000"/>
          </a:xfrm>
          <a:prstGeom prst="rect">
            <a:avLst/>
          </a:prstGeom>
        </p:spPr>
      </p:pic>
      <p:pic>
        <p:nvPicPr>
          <p:cNvPr id="6" name="5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0"/>
            <a:ext cx="4357686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garden-hase-der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ortar rectángulo de esquina diagonal"/>
          <p:cNvSpPr/>
          <p:nvPr/>
        </p:nvSpPr>
        <p:spPr>
          <a:xfrm>
            <a:off x="0" y="0"/>
            <a:ext cx="4500562" cy="6858000"/>
          </a:xfrm>
          <a:prstGeom prst="snip2DiagRect">
            <a:avLst>
              <a:gd name="adj1" fmla="val 29237"/>
              <a:gd name="adj2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ortar rectángulo de esquina diagonal"/>
          <p:cNvSpPr/>
          <p:nvPr/>
        </p:nvSpPr>
        <p:spPr>
          <a:xfrm flipH="1">
            <a:off x="4500562" y="0"/>
            <a:ext cx="4643438" cy="6858000"/>
          </a:xfrm>
          <a:prstGeom prst="snip2DiagRect">
            <a:avLst>
              <a:gd name="adj1" fmla="val 29599"/>
              <a:gd name="adj2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Saihouji-kokedera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_0_560004_2868_12916504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_0_560004_2868_12916504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714876" y="0"/>
            <a:ext cx="44291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2011849117bbdaf1306a8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572000" cy="6858000"/>
          </a:xfrm>
          <a:prstGeom prst="round2DiagRect">
            <a:avLst>
              <a:gd name="adj1" fmla="val 50000"/>
              <a:gd name="adj2" fmla="val 0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10161279_873c9b7c0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0"/>
            <a:ext cx="46434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3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ortar rectángulo de esquina diagonal"/>
          <p:cNvSpPr/>
          <p:nvPr/>
        </p:nvSpPr>
        <p:spPr>
          <a:xfrm>
            <a:off x="0" y="0"/>
            <a:ext cx="4714876" cy="6858000"/>
          </a:xfrm>
          <a:prstGeom prst="snip2DiagRect">
            <a:avLst>
              <a:gd name="adj1" fmla="val 0"/>
              <a:gd name="adj2" fmla="val 30606"/>
            </a:avLst>
          </a:prstGeom>
          <a:blipFill>
            <a:blip r:embed="rId3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ortar rectángulo de esquina diagonal"/>
          <p:cNvSpPr/>
          <p:nvPr/>
        </p:nvSpPr>
        <p:spPr>
          <a:xfrm flipH="1">
            <a:off x="4795838" y="0"/>
            <a:ext cx="4348162" cy="6858000"/>
          </a:xfrm>
          <a:prstGeom prst="snip2DiagRect">
            <a:avLst>
              <a:gd name="adj1" fmla="val 0"/>
              <a:gd name="adj2" fmla="val 33321"/>
            </a:avLst>
          </a:prstGeom>
          <a:blipFill>
            <a:blip r:embed="rId3"/>
            <a:stretch>
              <a:fillRect/>
            </a:stretch>
          </a:blipFill>
          <a:ln w="762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DayInJapan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CuadroTexto"/>
          <p:cNvSpPr txBox="1"/>
          <p:nvPr/>
        </p:nvSpPr>
        <p:spPr>
          <a:xfrm>
            <a:off x="1214414" y="1071546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11" name="10 Imagen" descr="Folding-Partition4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4919870" cy="6858000"/>
          </a:xfrm>
          <a:prstGeom prst="rect">
            <a:avLst/>
          </a:prstGeom>
        </p:spPr>
      </p:pic>
      <p:pic>
        <p:nvPicPr>
          <p:cNvPr id="12" name="11 Imagen" descr="Folding-Partition4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 flipH="1">
            <a:off x="4857752" y="0"/>
            <a:ext cx="4286248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993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pic>
        <p:nvPicPr>
          <p:cNvPr id="6" name="5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643438" y="0"/>
            <a:ext cx="4500562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0482" name="AutoShape 2" descr="http://farm6.static.flickr.com/5023/5881980876_14a23cc3e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0" y="0"/>
            <a:ext cx="4714876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4714876" y="0"/>
            <a:ext cx="4429124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dondear rectángulo de esquina diagonal"/>
          <p:cNvSpPr/>
          <p:nvPr/>
        </p:nvSpPr>
        <p:spPr>
          <a:xfrm>
            <a:off x="0" y="0"/>
            <a:ext cx="4714876" cy="6858000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 flipH="1">
            <a:off x="4714876" y="0"/>
            <a:ext cx="4429124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_garden_washington_park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ori-FUZEG642-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714908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pic>
        <p:nvPicPr>
          <p:cNvPr id="9" name="8 Imagen" descr="ori-FUZEG642-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flipH="1">
            <a:off x="4714876" y="0"/>
            <a:ext cx="4714876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pic>
        <p:nvPicPr>
          <p:cNvPr id="10" name="9 Imagen" descr="Imagen1.png"/>
          <p:cNvPicPr>
            <a:picLocks noChangeAspect="1"/>
          </p:cNvPicPr>
          <p:nvPr/>
        </p:nvPicPr>
        <p:blipFill>
          <a:blip r:embed="rId4"/>
          <a:srcRect l="16810" r="27370"/>
          <a:stretch>
            <a:fillRect/>
          </a:stretch>
        </p:blipFill>
        <p:spPr>
          <a:xfrm rot="21422764">
            <a:off x="2508053" y="832485"/>
            <a:ext cx="2275787" cy="59047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4572000" y="0"/>
            <a:ext cx="4572000" cy="6858000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0" y="0"/>
            <a:ext cx="4572000" cy="6858000"/>
          </a:xfrm>
          <a:prstGeom prst="round2Diag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05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i-FUZEG642-3-L.jpg"/>
          <p:cNvPicPr>
            <a:picLocks noChangeAspect="1"/>
          </p:cNvPicPr>
          <p:nvPr/>
        </p:nvPicPr>
        <p:blipFill>
          <a:blip r:embed="rId3"/>
          <a:srcRect l="9590" t="5729" r="9590" b="5729"/>
          <a:stretch>
            <a:fillRect/>
          </a:stretch>
        </p:blipFill>
        <p:spPr>
          <a:xfrm>
            <a:off x="1" y="0"/>
            <a:ext cx="485775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ori-FUZEG642-3-L.jpg"/>
          <p:cNvPicPr>
            <a:picLocks noChangeAspect="1"/>
          </p:cNvPicPr>
          <p:nvPr/>
        </p:nvPicPr>
        <p:blipFill>
          <a:blip r:embed="rId3"/>
          <a:srcRect l="9590" t="5729" r="9590" b="5729"/>
          <a:stretch>
            <a:fillRect/>
          </a:stretch>
        </p:blipFill>
        <p:spPr>
          <a:xfrm flipH="1">
            <a:off x="4857752" y="0"/>
            <a:ext cx="42862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panese-Garden-Wangshi-Gard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iombo-madera-oscura-emiko-12067-1_0_0_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4293863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  <p:pic>
        <p:nvPicPr>
          <p:cNvPr id="6" name="5 Imagen" descr="biombo-madera-oscura-emiko-12067-1_0_0_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357686" y="0"/>
            <a:ext cx="4786314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panese-Tea-Garden-Golden-Gate-Park-San-Francisco-Californ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effectLst>
            <a:softEdge rad="6350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aster-OUI103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  <p:pic>
        <p:nvPicPr>
          <p:cNvPr id="6" name="5 Imagen" descr="master-OUI103.jpg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>
          <a:xfrm flipH="1">
            <a:off x="4643438" y="0"/>
            <a:ext cx="4500562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-japone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i-SSCLCBLSS-Rosewood-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357686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  <p:pic>
        <p:nvPicPr>
          <p:cNvPr id="6" name="5 Imagen" descr="ori-SSCLCBLSS-Rosewood-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57686" y="0"/>
            <a:ext cx="4786314" cy="6858000"/>
          </a:xfrm>
          <a:prstGeom prst="rect">
            <a:avLst/>
          </a:prstGeom>
          <a:ln w="76200">
            <a:solidFill>
              <a:schemeClr val="tx2">
                <a:lumMod val="10000"/>
              </a:schemeClr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04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ortar rectángulo de esquina diagonal"/>
          <p:cNvSpPr/>
          <p:nvPr/>
        </p:nvSpPr>
        <p:spPr>
          <a:xfrm>
            <a:off x="4500562" y="0"/>
            <a:ext cx="4643438" cy="6858000"/>
          </a:xfrm>
          <a:prstGeom prst="snip2DiagRect">
            <a:avLst>
              <a:gd name="adj1" fmla="val 21725"/>
              <a:gd name="adj2" fmla="val 26933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762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ortar rectángulo de esquina diagonal"/>
          <p:cNvSpPr/>
          <p:nvPr/>
        </p:nvSpPr>
        <p:spPr>
          <a:xfrm flipH="1">
            <a:off x="0" y="0"/>
            <a:ext cx="4500562" cy="6858000"/>
          </a:xfrm>
          <a:prstGeom prst="snip2DiagRect">
            <a:avLst>
              <a:gd name="adj1" fmla="val 21853"/>
              <a:gd name="adj2" fmla="val 25848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</a:blip>
            <a:stretch>
              <a:fillRect/>
            </a:stretch>
          </a:blipFill>
          <a:ln w="76200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15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kLfPlpAJOhlFuC77Kpe5f7vVjj137mfDg_nsbgsX9zQ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pic>
        <p:nvPicPr>
          <p:cNvPr id="7" name="6 Imagen" descr="kLfPlpAJOhlFuC77Kpe5f7vVjj137mfDg_nsbgsX9zQ-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flipH="1">
            <a:off x="4724400" y="0"/>
            <a:ext cx="4419600" cy="6858000"/>
          </a:xfrm>
          <a:prstGeom prst="rect">
            <a:avLst/>
          </a:prstGeom>
          <a:ln w="76200">
            <a:solidFill>
              <a:schemeClr val="bg1"/>
            </a:solidFill>
          </a:ln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072330" y="1968859"/>
            <a:ext cx="2071670" cy="488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17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P_0_560004_2843_12859377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492919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P_0_560004_2843_12859377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929190" y="0"/>
            <a:ext cx="42148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18g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500562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500562" y="0"/>
            <a:ext cx="4643438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20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kLfPlpAJOhlFuC77Kpe5f7vVjj137mfDg_nsbgsX9zQ-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kLfPlpAJOhlFuC77Kpe5f7vVjj137mfDg_nsbgsX9zQ-.jpg"/>
          <p:cNvPicPr>
            <a:picLocks noChangeAspect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>
          <a:xfrm flipH="1">
            <a:off x="4643438" y="0"/>
            <a:ext cx="45005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8901_285105654915274_191013279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500858" cy="6858000"/>
          </a:xfrm>
          <a:prstGeom prst="rect">
            <a:avLst/>
          </a:prstGeom>
        </p:spPr>
      </p:pic>
      <p:pic>
        <p:nvPicPr>
          <p:cNvPr id="7" name="6 Imagen" descr="biombo-japones-de-madera-negra-y-papel-sakura-11864-1_0_0_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500166" y="0"/>
            <a:ext cx="3500463" cy="6858000"/>
          </a:xfrm>
          <a:prstGeom prst="rect">
            <a:avLst/>
          </a:prstGeom>
        </p:spPr>
      </p:pic>
      <p:pic>
        <p:nvPicPr>
          <p:cNvPr id="8" name="7 Imagen" descr="biombo-japones-de-madera-negra-y-papel-sakura-11864-1_0_0_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1428728" cy="6858000"/>
          </a:xfrm>
          <a:prstGeom prst="rect">
            <a:avLst/>
          </a:prstGeom>
        </p:spPr>
      </p:pic>
      <p:pic>
        <p:nvPicPr>
          <p:cNvPr id="9" name="8 Imagen" descr="biombo-japones-de-madera-negra-y-papel-sakura-11864-1_0_0_0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flipH="1">
            <a:off x="7893819" y="0"/>
            <a:ext cx="1250181" cy="6858000"/>
          </a:xfrm>
          <a:prstGeom prst="rect">
            <a:avLst/>
          </a:prstGeom>
        </p:spPr>
      </p:pic>
      <p:pic>
        <p:nvPicPr>
          <p:cNvPr id="10" name="9 Imagen" descr="biombo-japones-de-madera-negra-y-papel-sakura-11864-1_0_0_0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 flipH="1">
            <a:off x="4929190" y="0"/>
            <a:ext cx="3071833" cy="6858000"/>
          </a:xfrm>
          <a:prstGeom prst="rect">
            <a:avLst/>
          </a:prstGeom>
        </p:spPr>
      </p:pic>
      <p:pic>
        <p:nvPicPr>
          <p:cNvPr id="25602" name="Picture 2" descr="http://i.pinger.pl/pgr266/d83e6bf2002209084d3c137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1500174"/>
            <a:ext cx="2857500" cy="403860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ee-wallpaper-3 (2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dondear rectángulo de esquina diagonal"/>
          <p:cNvSpPr/>
          <p:nvPr/>
        </p:nvSpPr>
        <p:spPr>
          <a:xfrm>
            <a:off x="0" y="0"/>
            <a:ext cx="4714876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>
              <a:grayscl/>
            </a:blip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 flipH="1">
            <a:off x="4714876" y="0"/>
            <a:ext cx="4429124" cy="6858000"/>
          </a:xfrm>
          <a:prstGeom prst="round2DiagRect">
            <a:avLst>
              <a:gd name="adj1" fmla="val 50000"/>
              <a:gd name="adj2" fmla="val 0"/>
            </a:avLst>
          </a:prstGeom>
          <a:blipFill>
            <a:blip r:embed="rId3">
              <a:grayscl/>
            </a:blip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404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29124" cy="6858000"/>
          </a:xfrm>
          <a:prstGeom prst="rect">
            <a:avLst/>
          </a:prstGeom>
        </p:spPr>
      </p:pic>
      <p:pic>
        <p:nvPicPr>
          <p:cNvPr id="7" name="6 Imagen" descr="9THhciWFtbR3JtVu_tzwOFHjC1l9fvoO6mQfukcZw1c-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29124" y="0"/>
            <a:ext cx="4714876" cy="6858000"/>
          </a:xfrm>
          <a:prstGeom prst="rect">
            <a:avLst/>
          </a:prstGeom>
        </p:spPr>
      </p:pic>
      <p:pic>
        <p:nvPicPr>
          <p:cNvPr id="8" name="Picture 9" descr="http://www2.ambientdesign.com/gallery/files/8/3/0/0/geisha_original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 flipH="1">
            <a:off x="-357222" y="1714488"/>
            <a:ext cx="4278356" cy="550072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2802cc9c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84" name="Picture 12" descr="http://i.pinger.pl/pgr266/d83e6bf2002209084d3c13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228706"/>
            <a:ext cx="4286248" cy="591504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5 Imagen" descr="BP_104432.jpg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  <p:pic>
        <p:nvPicPr>
          <p:cNvPr id="7" name="6 Imagen" descr="BP_104432.jpg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 flipH="1">
            <a:off x="4643438" y="0"/>
            <a:ext cx="4500562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b2e12ed87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098" name="Picture 2" descr="http://www.elconfidencial.com/fotos/tendencias/geishas1_200711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357422" cy="392906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100" name="Picture 4" descr="http://phototravels.net/kyoto/geisha-n/geisha-kyoto-n-025.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0"/>
            <a:ext cx="2714612" cy="635793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6 Imagen" descr="biombo-japones-de-madera-y-papel-ikuyo-12069-1_0_0_0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0" y="0"/>
            <a:ext cx="4643438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  <p:pic>
        <p:nvPicPr>
          <p:cNvPr id="8" name="7 Imagen" descr="biombo-japones-de-madera-y-papel-ikuyo-12069-1_0_0_0.jp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 flipH="1">
            <a:off x="4795838" y="0"/>
            <a:ext cx="4348162" cy="6858000"/>
          </a:xfrm>
          <a:prstGeom prst="rect">
            <a:avLst/>
          </a:prstGeom>
          <a:ln w="76200">
            <a:solidFill>
              <a:srgbClr val="996600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_jardin_japo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ortar rectángulo de esquina diagonal"/>
          <p:cNvSpPr/>
          <p:nvPr/>
        </p:nvSpPr>
        <p:spPr>
          <a:xfrm>
            <a:off x="0" y="0"/>
            <a:ext cx="4643438" cy="6858000"/>
          </a:xfrm>
          <a:prstGeom prst="snip2DiagRect">
            <a:avLst>
              <a:gd name="adj1" fmla="val 0"/>
              <a:gd name="adj2" fmla="val 36977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ortar rectángulo de esquina diagonal"/>
          <p:cNvSpPr/>
          <p:nvPr/>
        </p:nvSpPr>
        <p:spPr>
          <a:xfrm flipH="1">
            <a:off x="4643438" y="0"/>
            <a:ext cx="4500562" cy="6858000"/>
          </a:xfrm>
          <a:prstGeom prst="snip2DiagRect">
            <a:avLst>
              <a:gd name="adj1" fmla="val 0"/>
              <a:gd name="adj2" fmla="val 37145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pic>
        <p:nvPicPr>
          <p:cNvPr id="4" name="3 Imagen" descr="jj19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28596" y="6215082"/>
            <a:ext cx="3751091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Francisco del Olmo - Jazmín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  <p:pic>
        <p:nvPicPr>
          <p:cNvPr id="7" name="Picture 2" descr="http://static.flickr.com/94/218474496_4d83e6c53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1571612"/>
            <a:ext cx="2577144" cy="464347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RDINES JAPONES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JARDINES JAPONESES</Template>
  <TotalTime>0</TotalTime>
  <Words>68</Words>
  <Application>Microsoft Office PowerPoint</Application>
  <PresentationFormat>Presentación en pantalla (4:3)</PresentationFormat>
  <Paragraphs>32</Paragraphs>
  <Slides>36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JARDINES JAPONESES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2012-07-21T15:14:03Z</dcterms:created>
  <dcterms:modified xsi:type="dcterms:W3CDTF">2012-07-21T15:28:24Z</dcterms:modified>
</cp:coreProperties>
</file>