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9" r:id="rId3"/>
    <p:sldId id="335" r:id="rId4"/>
    <p:sldId id="336" r:id="rId5"/>
    <p:sldId id="337" r:id="rId6"/>
    <p:sldId id="338"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40" r:id="rId7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2KnYIuocNDPFcHIHadJQ==" hashData="vczhhYspFNQiL+l/RTdJrbZ+uFg="/>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6" d="100"/>
          <a:sy n="36" d="100"/>
        </p:scale>
        <p:origin x="-90" y="-171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3016258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4105079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1404440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3761577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559738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1456469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4108438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726471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1989918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2380530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54F22F3-FBE6-4AE7-894D-60808E8375E9}" type="datetimeFigureOut">
              <a:rPr lang="es-CO" smtClean="0"/>
              <a:pPr/>
              <a:t>14/09/2016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3656556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4F22F3-FBE6-4AE7-894D-60808E8375E9}" type="datetimeFigureOut">
              <a:rPr lang="es-CO" smtClean="0"/>
              <a:pPr/>
              <a:t>14/09/2016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24FB1A-20E4-4745-8504-F4F6A9899956}" type="slidenum">
              <a:rPr lang="es-CO" smtClean="0"/>
              <a:pPr/>
              <a:t>‹Nº›</a:t>
            </a:fld>
            <a:endParaRPr lang="es-CO"/>
          </a:p>
        </p:txBody>
      </p:sp>
    </p:spTree>
    <p:extLst>
      <p:ext uri="{BB962C8B-B14F-4D97-AF65-F5344CB8AC3E}">
        <p14:creationId xmlns:p14="http://schemas.microsoft.com/office/powerpoint/2010/main" xmlns="" val="3941476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Rectángulo 3"/>
          <p:cNvSpPr/>
          <p:nvPr/>
        </p:nvSpPr>
        <p:spPr>
          <a:xfrm>
            <a:off x="1926055" y="1028343"/>
            <a:ext cx="8339889" cy="4801314"/>
          </a:xfrm>
          <a:prstGeom prst="rect">
            <a:avLst/>
          </a:prstGeom>
        </p:spPr>
        <p:txBody>
          <a:bodyPr wrap="square">
            <a:spAutoFit/>
          </a:bodyPr>
          <a:lstStyle/>
          <a:p>
            <a:pPr algn="ctr"/>
            <a:r>
              <a:rPr lang="es-CO" i="1" dirty="0" smtClean="0">
                <a:solidFill>
                  <a:schemeClr val="bg1"/>
                </a:solidFill>
              </a:rPr>
              <a:t>El jardín japonés forma parte integrante de la tradición en las casas privadas de Japón, en la vecindad de los parques de las ciudades, en los templos Budistas o capillas </a:t>
            </a:r>
            <a:r>
              <a:rPr lang="es-CO" i="1" dirty="0" err="1" smtClean="0">
                <a:solidFill>
                  <a:schemeClr val="bg1"/>
                </a:solidFill>
              </a:rPr>
              <a:t>Sintoistas</a:t>
            </a:r>
            <a:r>
              <a:rPr lang="es-CO" i="1" dirty="0" smtClean="0">
                <a:solidFill>
                  <a:schemeClr val="bg1"/>
                </a:solidFill>
              </a:rPr>
              <a:t>, y en lugares históricos tal como viejos castillos. Muchos de los jardines japoneses más famosos en Occidente, y así mismo dentro del propio Japón, son los jardines Zen. La tradición de la Ceremonia del Té, ha generado jardines japoneses refinados en un grado sumo de cualquier otro estilo, que evocan la simpleza rural. Las rocas son los elementos base del jardín, la roca como montaña o como isla, contenidos en el vacío que representa el mar. Las más usadas son aquellas de origen volcánico, sobre todo el basalto. El parque nacional </a:t>
            </a:r>
            <a:r>
              <a:rPr lang="es-CO" i="1" dirty="0" err="1" smtClean="0">
                <a:solidFill>
                  <a:schemeClr val="bg1"/>
                </a:solidFill>
              </a:rPr>
              <a:t>Shinjuku</a:t>
            </a:r>
            <a:r>
              <a:rPr lang="es-CO" i="1" dirty="0" smtClean="0">
                <a:solidFill>
                  <a:schemeClr val="bg1"/>
                </a:solidFill>
              </a:rPr>
              <a:t> </a:t>
            </a:r>
            <a:r>
              <a:rPr lang="es-CO" i="1" dirty="0" err="1" smtClean="0">
                <a:solidFill>
                  <a:schemeClr val="bg1"/>
                </a:solidFill>
              </a:rPr>
              <a:t>Gyoen</a:t>
            </a:r>
            <a:r>
              <a:rPr lang="es-CO" i="1" dirty="0" smtClean="0">
                <a:solidFill>
                  <a:schemeClr val="bg1"/>
                </a:solidFill>
              </a:rPr>
              <a:t> es uno de los grandes parques y jardines de la ciudad de Tokio. Situado entre los barrios de </a:t>
            </a:r>
            <a:r>
              <a:rPr lang="es-CO" i="1" dirty="0" err="1" smtClean="0">
                <a:solidFill>
                  <a:schemeClr val="bg1"/>
                </a:solidFill>
              </a:rPr>
              <a:t>Shinjuku</a:t>
            </a:r>
            <a:r>
              <a:rPr lang="es-CO" i="1" dirty="0" smtClean="0">
                <a:solidFill>
                  <a:schemeClr val="bg1"/>
                </a:solidFill>
              </a:rPr>
              <a:t> y </a:t>
            </a:r>
            <a:r>
              <a:rPr lang="es-CO" i="1" dirty="0" err="1" smtClean="0">
                <a:solidFill>
                  <a:schemeClr val="bg1"/>
                </a:solidFill>
              </a:rPr>
              <a:t>Shibuya</a:t>
            </a:r>
            <a:r>
              <a:rPr lang="es-CO" i="1" dirty="0" smtClean="0">
                <a:solidFill>
                  <a:schemeClr val="bg1"/>
                </a:solidFill>
              </a:rPr>
              <a:t>, ofrece un oasis de paz y tranquilidad en la urbe nipona más multitudinaria y estresante. El parque </a:t>
            </a:r>
            <a:r>
              <a:rPr lang="es-CO" i="1" dirty="0" err="1" smtClean="0">
                <a:solidFill>
                  <a:schemeClr val="bg1"/>
                </a:solidFill>
              </a:rPr>
              <a:t>Shinjuku</a:t>
            </a:r>
            <a:r>
              <a:rPr lang="es-CO" i="1" dirty="0" smtClean="0">
                <a:solidFill>
                  <a:schemeClr val="bg1"/>
                </a:solidFill>
              </a:rPr>
              <a:t> </a:t>
            </a:r>
            <a:r>
              <a:rPr lang="es-CO" i="1" dirty="0" err="1" smtClean="0">
                <a:solidFill>
                  <a:schemeClr val="bg1"/>
                </a:solidFill>
              </a:rPr>
              <a:t>Gyoen</a:t>
            </a:r>
            <a:r>
              <a:rPr lang="es-CO" i="1" dirty="0" smtClean="0">
                <a:solidFill>
                  <a:schemeClr val="bg1"/>
                </a:solidFill>
              </a:rPr>
              <a:t> fue, desde 1772, la residencia de la familia del </a:t>
            </a:r>
            <a:r>
              <a:rPr lang="es-CO" i="1" dirty="0" err="1" smtClean="0">
                <a:solidFill>
                  <a:schemeClr val="bg1"/>
                </a:solidFill>
              </a:rPr>
              <a:t>daimyō</a:t>
            </a:r>
            <a:r>
              <a:rPr lang="es-CO" i="1" dirty="0" smtClean="0">
                <a:solidFill>
                  <a:schemeClr val="bg1"/>
                </a:solidFill>
              </a:rPr>
              <a:t> </a:t>
            </a:r>
            <a:r>
              <a:rPr lang="es-CO" i="1" dirty="0" err="1" smtClean="0">
                <a:solidFill>
                  <a:schemeClr val="bg1"/>
                </a:solidFill>
              </a:rPr>
              <a:t>Naitō</a:t>
            </a:r>
            <a:r>
              <a:rPr lang="es-CO" i="1" dirty="0" smtClean="0">
                <a:solidFill>
                  <a:schemeClr val="bg1"/>
                </a:solidFill>
              </a:rPr>
              <a:t>. Con la apertura del Japón al exterior y el fin del Japón feudal, el parque pasó a manos de la familia imperial, aunque durante la Segunda Guerra Mundial fue destruido casi por completo, como tantas otras cosas en la capital japonesa. Los jardines japoneses pueden encontrarse en casas privadas, barrios y parques de ciudades, rodeando edificios y monumentos importantes, o en antiguos castillos alrededor del mundo</a:t>
            </a:r>
            <a:endParaRPr lang="es-CO" i="1" dirty="0">
              <a:solidFill>
                <a:schemeClr val="bg1"/>
              </a:solidFill>
            </a:endParaRPr>
          </a:p>
        </p:txBody>
      </p:sp>
      <p:sp>
        <p:nvSpPr>
          <p:cNvPr id="5" name="CuadroTexto 4"/>
          <p:cNvSpPr txBox="1"/>
          <p:nvPr/>
        </p:nvSpPr>
        <p:spPr>
          <a:xfrm>
            <a:off x="2763251" y="5974496"/>
            <a:ext cx="6665496" cy="246221"/>
          </a:xfrm>
          <a:prstGeom prst="rect">
            <a:avLst/>
          </a:prstGeom>
          <a:noFill/>
        </p:spPr>
        <p:txBody>
          <a:bodyPr wrap="square" rtlCol="0">
            <a:spAutoFit/>
          </a:bodyPr>
          <a:lstStyle/>
          <a:p>
            <a:pPr algn="ctr"/>
            <a:r>
              <a:rPr lang="es-CO" sz="1000" b="1" i="1" dirty="0" smtClean="0"/>
              <a:t>Creó: Jeremías … Para : mis </a:t>
            </a:r>
            <a:r>
              <a:rPr lang="es-CO" sz="1000" b="1" i="1" dirty="0" err="1" smtClean="0"/>
              <a:t>pps</a:t>
            </a:r>
            <a:r>
              <a:rPr lang="es-CO" sz="1000" b="1" i="1" dirty="0" smtClean="0"/>
              <a:t> … Música: Música China Tradicional </a:t>
            </a:r>
            <a:endParaRPr lang="es-CO" sz="1000" b="1" i="1" dirty="0"/>
          </a:p>
        </p:txBody>
      </p:sp>
      <p:pic>
        <p:nvPicPr>
          <p:cNvPr id="7" name="M_sica_hermosa_china_tradicional_9_YouTube_ (1)">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137599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233237" y="557463"/>
            <a:ext cx="9725526" cy="5743073"/>
          </a:xfrm>
          <a:prstGeom prst="rect">
            <a:avLst/>
          </a:prstGeom>
        </p:spPr>
      </p:pic>
    </p:spTree>
    <p:extLst>
      <p:ext uri="{BB962C8B-B14F-4D97-AF65-F5344CB8AC3E}">
        <p14:creationId xmlns:p14="http://schemas.microsoft.com/office/powerpoint/2010/main" xmlns="" val="21072343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cstate="print"/>
          <a:stretch>
            <a:fillRect/>
          </a:stretch>
        </p:blipFill>
        <p:spPr>
          <a:xfrm>
            <a:off x="1379621" y="501315"/>
            <a:ext cx="9432758" cy="5855369"/>
          </a:xfrm>
          <a:prstGeom prst="rect">
            <a:avLst/>
          </a:prstGeom>
        </p:spPr>
      </p:pic>
    </p:spTree>
    <p:extLst>
      <p:ext uri="{BB962C8B-B14F-4D97-AF65-F5344CB8AC3E}">
        <p14:creationId xmlns:p14="http://schemas.microsoft.com/office/powerpoint/2010/main" xmlns="" val="36469407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cstate="print"/>
          <a:stretch>
            <a:fillRect/>
          </a:stretch>
        </p:blipFill>
        <p:spPr>
          <a:xfrm>
            <a:off x="2309059" y="557099"/>
            <a:ext cx="7573879" cy="5518485"/>
          </a:xfrm>
          <a:prstGeom prst="rect">
            <a:avLst/>
          </a:prstGeom>
        </p:spPr>
      </p:pic>
      <p:sp>
        <p:nvSpPr>
          <p:cNvPr id="4" name="Rectángulo 3"/>
          <p:cNvSpPr/>
          <p:nvPr/>
        </p:nvSpPr>
        <p:spPr>
          <a:xfrm>
            <a:off x="4805101" y="6075584"/>
            <a:ext cx="2581797" cy="369332"/>
          </a:xfrm>
          <a:prstGeom prst="rect">
            <a:avLst/>
          </a:prstGeom>
        </p:spPr>
        <p:txBody>
          <a:bodyPr wrap="none">
            <a:spAutoFit/>
          </a:bodyPr>
          <a:lstStyle/>
          <a:p>
            <a:r>
              <a:rPr lang="es-CO" dirty="0" smtClean="0"/>
              <a:t>El parque </a:t>
            </a:r>
            <a:r>
              <a:rPr lang="es-CO" dirty="0" err="1" smtClean="0"/>
              <a:t>Shinjuku</a:t>
            </a:r>
            <a:r>
              <a:rPr lang="es-CO" dirty="0" smtClean="0"/>
              <a:t> </a:t>
            </a:r>
            <a:r>
              <a:rPr lang="es-CO" dirty="0" err="1" smtClean="0"/>
              <a:t>Gyoen</a:t>
            </a:r>
            <a:endParaRPr lang="es-CO" dirty="0"/>
          </a:p>
        </p:txBody>
      </p:sp>
    </p:spTree>
    <p:extLst>
      <p:ext uri="{BB962C8B-B14F-4D97-AF65-F5344CB8AC3E}">
        <p14:creationId xmlns:p14="http://schemas.microsoft.com/office/powerpoint/2010/main" xmlns="" val="14100783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cstate="print"/>
          <a:stretch>
            <a:fillRect/>
          </a:stretch>
        </p:blipFill>
        <p:spPr>
          <a:xfrm>
            <a:off x="2213810" y="497305"/>
            <a:ext cx="7764379" cy="5558511"/>
          </a:xfrm>
          <a:prstGeom prst="rect">
            <a:avLst/>
          </a:prstGeom>
        </p:spPr>
      </p:pic>
      <p:sp>
        <p:nvSpPr>
          <p:cNvPr id="4" name="Rectángulo 3"/>
          <p:cNvSpPr/>
          <p:nvPr/>
        </p:nvSpPr>
        <p:spPr>
          <a:xfrm>
            <a:off x="4438013" y="6055816"/>
            <a:ext cx="3315972" cy="369332"/>
          </a:xfrm>
          <a:prstGeom prst="rect">
            <a:avLst/>
          </a:prstGeom>
        </p:spPr>
        <p:txBody>
          <a:bodyPr wrap="none">
            <a:spAutoFit/>
          </a:bodyPr>
          <a:lstStyle/>
          <a:p>
            <a:r>
              <a:rPr lang="es-CO" dirty="0" smtClean="0"/>
              <a:t>Jardín Nacional </a:t>
            </a:r>
            <a:r>
              <a:rPr lang="es-CO" dirty="0" err="1" smtClean="0"/>
              <a:t>Shinjuku-Gyoen</a:t>
            </a:r>
            <a:r>
              <a:rPr lang="es-CO" dirty="0"/>
              <a:t> </a:t>
            </a:r>
          </a:p>
        </p:txBody>
      </p:sp>
    </p:spTree>
    <p:extLst>
      <p:ext uri="{BB962C8B-B14F-4D97-AF65-F5344CB8AC3E}">
        <p14:creationId xmlns:p14="http://schemas.microsoft.com/office/powerpoint/2010/main" xmlns="" val="20402783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6522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2369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2593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5852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1877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45471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5478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0090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8082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1570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73861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61542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1228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72555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96234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8655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4748585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656844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56377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28573202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9738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5108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8942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28602155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61175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320337" cy="6858000"/>
          </a:xfrm>
          <a:prstGeom prst="rect">
            <a:avLst/>
          </a:prstGeom>
        </p:spPr>
      </p:pic>
    </p:spTree>
    <p:extLst>
      <p:ext uri="{BB962C8B-B14F-4D97-AF65-F5344CB8AC3E}">
        <p14:creationId xmlns:p14="http://schemas.microsoft.com/office/powerpoint/2010/main" xmlns="" val="3630356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02863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31856550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59336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92698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2153964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54168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9183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14059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67358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24693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08991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72060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11718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07242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34238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74137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93798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39256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24184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53254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808377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89124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32324833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32026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05529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04095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20016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02723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131781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67174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34824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46955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571014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205140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79946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070890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136074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119925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100</TotalTime>
  <Words>306</Words>
  <Application>Microsoft Office PowerPoint</Application>
  <PresentationFormat>Personalizado</PresentationFormat>
  <Paragraphs>6</Paragraphs>
  <Slides>70</Slides>
  <Notes>0</Notes>
  <HiddenSlides>0</HiddenSlides>
  <MMClips>1</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2016-09-13T18:36:38Z</dcterms:created>
  <dcterms:modified xsi:type="dcterms:W3CDTF">2016-09-13T22:05:57Z</dcterms:modified>
</cp:coreProperties>
</file>