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7.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9"/>
  </p:notesMasterIdLst>
  <p:sldIdLst>
    <p:sldId id="412" r:id="rId3"/>
    <p:sldId id="413" r:id="rId4"/>
    <p:sldId id="362" r:id="rId5"/>
    <p:sldId id="365" r:id="rId6"/>
    <p:sldId id="339" r:id="rId7"/>
    <p:sldId id="415" r:id="rId8"/>
    <p:sldId id="364" r:id="rId9"/>
    <p:sldId id="366" r:id="rId10"/>
    <p:sldId id="368" r:id="rId11"/>
    <p:sldId id="354" r:id="rId12"/>
    <p:sldId id="369" r:id="rId13"/>
    <p:sldId id="367" r:id="rId14"/>
    <p:sldId id="349" r:id="rId15"/>
    <p:sldId id="370" r:id="rId16"/>
    <p:sldId id="371" r:id="rId17"/>
    <p:sldId id="408" r:id="rId18"/>
    <p:sldId id="372" r:id="rId19"/>
    <p:sldId id="403" r:id="rId20"/>
    <p:sldId id="348" r:id="rId21"/>
    <p:sldId id="373" r:id="rId22"/>
    <p:sldId id="374" r:id="rId23"/>
    <p:sldId id="375" r:id="rId24"/>
    <p:sldId id="376" r:id="rId25"/>
    <p:sldId id="350" r:id="rId26"/>
    <p:sldId id="377" r:id="rId27"/>
    <p:sldId id="378" r:id="rId28"/>
    <p:sldId id="340" r:id="rId29"/>
    <p:sldId id="379" r:id="rId30"/>
    <p:sldId id="380" r:id="rId31"/>
    <p:sldId id="343" r:id="rId32"/>
    <p:sldId id="381" r:id="rId33"/>
    <p:sldId id="382" r:id="rId34"/>
    <p:sldId id="410" r:id="rId35"/>
    <p:sldId id="383" r:id="rId36"/>
    <p:sldId id="384" r:id="rId37"/>
    <p:sldId id="344" r:id="rId38"/>
    <p:sldId id="385" r:id="rId39"/>
    <p:sldId id="386" r:id="rId40"/>
    <p:sldId id="409" r:id="rId41"/>
    <p:sldId id="387" r:id="rId42"/>
    <p:sldId id="388" r:id="rId43"/>
    <p:sldId id="345" r:id="rId44"/>
    <p:sldId id="389" r:id="rId45"/>
    <p:sldId id="390" r:id="rId46"/>
    <p:sldId id="336" r:id="rId47"/>
    <p:sldId id="392" r:id="rId48"/>
    <p:sldId id="391" r:id="rId49"/>
    <p:sldId id="346" r:id="rId50"/>
    <p:sldId id="393" r:id="rId51"/>
    <p:sldId id="394" r:id="rId52"/>
    <p:sldId id="342" r:id="rId53"/>
    <p:sldId id="395" r:id="rId54"/>
    <p:sldId id="396" r:id="rId55"/>
    <p:sldId id="411" r:id="rId56"/>
    <p:sldId id="397" r:id="rId57"/>
    <p:sldId id="398" r:id="rId58"/>
    <p:sldId id="406" r:id="rId59"/>
    <p:sldId id="399" r:id="rId60"/>
    <p:sldId id="400" r:id="rId61"/>
    <p:sldId id="405" r:id="rId62"/>
    <p:sldId id="401" r:id="rId63"/>
    <p:sldId id="402" r:id="rId64"/>
    <p:sldId id="404" r:id="rId65"/>
    <p:sldId id="334" r:id="rId66"/>
    <p:sldId id="414" r:id="rId67"/>
    <p:sldId id="416" r:id="rId68"/>
  </p:sldIdLst>
  <p:sldSz cx="6858000" cy="9144000" type="screen4x3"/>
  <p:notesSz cx="6858000" cy="9144000"/>
  <p:defaultTextStyle>
    <a:defPPr>
      <a:defRPr lang="hu-HU"/>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oz/gIueasel4ADbbff0UxQ==" hashData="4Xl3UKaWCs5F4GQg3+yQlk8vGgA="/>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006600"/>
    <a:srgbClr val="008000"/>
    <a:srgbClr val="00FF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19" autoAdjust="0"/>
    <p:restoredTop sz="94698" autoAdjust="0"/>
  </p:normalViewPr>
  <p:slideViewPr>
    <p:cSldViewPr>
      <p:cViewPr>
        <p:scale>
          <a:sx n="50" d="100"/>
          <a:sy n="50" d="100"/>
        </p:scale>
        <p:origin x="-1926" y="-198"/>
      </p:cViewPr>
      <p:guideLst>
        <p:guide orient="horz" pos="2880"/>
        <p:guide pos="216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 Type="http://schemas.openxmlformats.org/officeDocument/2006/relationships/slide" Target="slides/slide5.xml"/><Relationship Id="rId71"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2D29B87-5733-4CA4-8C6A-8283324AAEC2}" type="datetimeFigureOut">
              <a:rPr lang="es-ES" smtClean="0"/>
              <a:pPr/>
              <a:t>04/01/2015</a:t>
            </a:fld>
            <a:endParaRPr lang="es-ES"/>
          </a:p>
        </p:txBody>
      </p:sp>
      <p:sp>
        <p:nvSpPr>
          <p:cNvPr id="4" name="3 Marcador de imagen de diapositiva"/>
          <p:cNvSpPr>
            <a:spLocks noGrp="1" noRot="1" noChangeAspect="1"/>
          </p:cNvSpPr>
          <p:nvPr>
            <p:ph type="sldImg" idx="2"/>
          </p:nvPr>
        </p:nvSpPr>
        <p:spPr>
          <a:xfrm>
            <a:off x="2143125" y="685800"/>
            <a:ext cx="257175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02B972F-876A-4F1E-B39D-A2599544004B}"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94644E67-1756-4389-B1C1-F7E8ADBE92E6}" type="slidenum">
              <a:rPr lang="es-ES" smtClean="0"/>
              <a:pPr/>
              <a:t>1</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16738" name="Rectangle 1"/>
          <p:cNvSpPr txBox="1">
            <a:spLocks noGrp="1" noRot="1" noChangeAspect="1" noChangeArrowheads="1" noTextEdit="1"/>
          </p:cNvSpPr>
          <p:nvPr>
            <p:ph type="sldImg"/>
          </p:nvPr>
        </p:nvSpPr>
        <p:spPr>
          <a:xfrm>
            <a:off x="1143000" y="695325"/>
            <a:ext cx="4572000" cy="3429000"/>
          </a:xfrm>
          <a:solidFill>
            <a:srgbClr val="FFFFFF"/>
          </a:solidFill>
          <a:ln>
            <a:solidFill>
              <a:srgbClr val="000000"/>
            </a:solidFill>
            <a:miter lim="800000"/>
          </a:ln>
        </p:spPr>
      </p:sp>
      <p:sp>
        <p:nvSpPr>
          <p:cNvPr id="116739" name="Rectangle 2"/>
          <p:cNvSpPr txBox="1">
            <a:spLocks noGrp="1" noChangeArrowheads="1"/>
          </p:cNvSpPr>
          <p:nvPr>
            <p:ph type="body" idx="1"/>
          </p:nvPr>
        </p:nvSpPr>
        <p:spPr>
          <a:xfrm>
            <a:off x="685800" y="4343400"/>
            <a:ext cx="5486400" cy="4114800"/>
          </a:xfrm>
          <a:noFill/>
          <a:ln/>
        </p:spPr>
        <p:txBody>
          <a:bodyPr wrap="none" anchor="ctr"/>
          <a:lstStyle/>
          <a:p>
            <a:endParaRPr lang="es-E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26978" name="Rectangle 1"/>
          <p:cNvSpPr txBox="1">
            <a:spLocks noGrp="1" noRot="1" noChangeAspect="1" noChangeArrowheads="1" noTextEdit="1"/>
          </p:cNvSpPr>
          <p:nvPr>
            <p:ph type="sldImg"/>
          </p:nvPr>
        </p:nvSpPr>
        <p:spPr>
          <a:xfrm>
            <a:off x="1143000" y="695325"/>
            <a:ext cx="4572000" cy="3429000"/>
          </a:xfrm>
          <a:solidFill>
            <a:srgbClr val="FFFFFF"/>
          </a:solidFill>
          <a:ln>
            <a:solidFill>
              <a:srgbClr val="000000"/>
            </a:solidFill>
            <a:miter lim="800000"/>
          </a:ln>
        </p:spPr>
      </p:sp>
      <p:sp>
        <p:nvSpPr>
          <p:cNvPr id="126979" name="Rectangle 2"/>
          <p:cNvSpPr txBox="1">
            <a:spLocks noGrp="1" noChangeArrowheads="1"/>
          </p:cNvSpPr>
          <p:nvPr>
            <p:ph type="body" idx="1"/>
          </p:nvPr>
        </p:nvSpPr>
        <p:spPr>
          <a:xfrm>
            <a:off x="685800" y="4343400"/>
            <a:ext cx="5486400" cy="4114800"/>
          </a:xfrm>
          <a:noFill/>
          <a:ln/>
        </p:spPr>
        <p:txBody>
          <a:bodyPr wrap="none" anchor="ctr"/>
          <a:lstStyle/>
          <a:p>
            <a:endParaRPr lang="es-E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22882" name="Rectangle 1"/>
          <p:cNvSpPr txBox="1">
            <a:spLocks noGrp="1" noRot="1" noChangeAspect="1" noChangeArrowheads="1" noTextEdit="1"/>
          </p:cNvSpPr>
          <p:nvPr>
            <p:ph type="sldImg"/>
          </p:nvPr>
        </p:nvSpPr>
        <p:spPr>
          <a:xfrm>
            <a:off x="1143000" y="695325"/>
            <a:ext cx="4572000" cy="3429000"/>
          </a:xfrm>
          <a:solidFill>
            <a:srgbClr val="FFFFFF"/>
          </a:solidFill>
          <a:ln>
            <a:solidFill>
              <a:srgbClr val="000000"/>
            </a:solidFill>
            <a:miter lim="800000"/>
          </a:ln>
        </p:spPr>
      </p:sp>
      <p:sp>
        <p:nvSpPr>
          <p:cNvPr id="122883" name="Rectangle 2"/>
          <p:cNvSpPr txBox="1">
            <a:spLocks noGrp="1" noChangeArrowheads="1"/>
          </p:cNvSpPr>
          <p:nvPr>
            <p:ph type="body" idx="1"/>
          </p:nvPr>
        </p:nvSpPr>
        <p:spPr>
          <a:xfrm>
            <a:off x="685800" y="4343400"/>
            <a:ext cx="5486400" cy="4114800"/>
          </a:xfrm>
          <a:noFill/>
          <a:ln/>
        </p:spPr>
        <p:txBody>
          <a:bodyPr wrap="none" anchor="ctr"/>
          <a:lstStyle/>
          <a:p>
            <a:endParaRPr lang="es-E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18786" name="Rectangle 1"/>
          <p:cNvSpPr txBox="1">
            <a:spLocks noGrp="1" noRot="1" noChangeAspect="1" noChangeArrowheads="1" noTextEdit="1"/>
          </p:cNvSpPr>
          <p:nvPr>
            <p:ph type="sldImg"/>
          </p:nvPr>
        </p:nvSpPr>
        <p:spPr>
          <a:xfrm>
            <a:off x="1143000" y="695325"/>
            <a:ext cx="4572000" cy="3429000"/>
          </a:xfrm>
          <a:solidFill>
            <a:srgbClr val="FFFFFF"/>
          </a:solidFill>
          <a:ln>
            <a:solidFill>
              <a:srgbClr val="000000"/>
            </a:solidFill>
            <a:miter lim="800000"/>
          </a:ln>
        </p:spPr>
      </p:sp>
      <p:sp>
        <p:nvSpPr>
          <p:cNvPr id="118787" name="Rectangle 2"/>
          <p:cNvSpPr txBox="1">
            <a:spLocks noGrp="1" noChangeArrowheads="1"/>
          </p:cNvSpPr>
          <p:nvPr>
            <p:ph type="body" idx="1"/>
          </p:nvPr>
        </p:nvSpPr>
        <p:spPr>
          <a:xfrm>
            <a:off x="685800" y="4343400"/>
            <a:ext cx="5486400" cy="4114800"/>
          </a:xfrm>
          <a:noFill/>
          <a:ln/>
        </p:spPr>
        <p:txBody>
          <a:bodyPr wrap="none" anchor="ctr"/>
          <a:lstStyle/>
          <a:p>
            <a:endParaRPr lang="es-E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58722" name="Rectangle 1"/>
          <p:cNvSpPr txBox="1">
            <a:spLocks noGrp="1" noRot="1" noChangeAspect="1" noChangeArrowheads="1" noTextEdit="1"/>
          </p:cNvSpPr>
          <p:nvPr>
            <p:ph type="sldImg"/>
          </p:nvPr>
        </p:nvSpPr>
        <p:spPr>
          <a:xfrm>
            <a:off x="1143000" y="695325"/>
            <a:ext cx="4572000" cy="3429000"/>
          </a:xfrm>
          <a:solidFill>
            <a:srgbClr val="FFFFFF"/>
          </a:solidFill>
          <a:ln>
            <a:solidFill>
              <a:srgbClr val="000000"/>
            </a:solidFill>
            <a:miter lim="800000"/>
          </a:ln>
        </p:spPr>
      </p:sp>
      <p:sp>
        <p:nvSpPr>
          <p:cNvPr id="158723" name="Rectangle 2"/>
          <p:cNvSpPr txBox="1">
            <a:spLocks noGrp="1" noChangeArrowheads="1"/>
          </p:cNvSpPr>
          <p:nvPr>
            <p:ph type="body" idx="1"/>
          </p:nvPr>
        </p:nvSpPr>
        <p:spPr>
          <a:xfrm>
            <a:off x="685800" y="4343400"/>
            <a:ext cx="5486400" cy="4114800"/>
          </a:xfrm>
          <a:noFill/>
          <a:ln/>
        </p:spPr>
        <p:txBody>
          <a:bodyPr wrap="none" anchor="ctr"/>
          <a:lstStyle/>
          <a:p>
            <a:endParaRPr lang="es-E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57698" name="Rectangle 1"/>
          <p:cNvSpPr txBox="1">
            <a:spLocks noGrp="1" noRot="1" noChangeAspect="1" noChangeArrowheads="1" noTextEdit="1"/>
          </p:cNvSpPr>
          <p:nvPr>
            <p:ph type="sldImg"/>
          </p:nvPr>
        </p:nvSpPr>
        <p:spPr>
          <a:xfrm>
            <a:off x="1143000" y="695325"/>
            <a:ext cx="4572000" cy="3429000"/>
          </a:xfrm>
          <a:solidFill>
            <a:srgbClr val="FFFFFF"/>
          </a:solidFill>
          <a:ln>
            <a:solidFill>
              <a:srgbClr val="000000"/>
            </a:solidFill>
            <a:miter lim="800000"/>
          </a:ln>
        </p:spPr>
      </p:sp>
      <p:sp>
        <p:nvSpPr>
          <p:cNvPr id="157699" name="Rectangle 2"/>
          <p:cNvSpPr txBox="1">
            <a:spLocks noGrp="1" noChangeArrowheads="1"/>
          </p:cNvSpPr>
          <p:nvPr>
            <p:ph type="body" idx="1"/>
          </p:nvPr>
        </p:nvSpPr>
        <p:spPr>
          <a:xfrm>
            <a:off x="685800" y="4343400"/>
            <a:ext cx="5486400" cy="4114800"/>
          </a:xfrm>
          <a:noFill/>
          <a:ln/>
        </p:spPr>
        <p:txBody>
          <a:bodyPr wrap="none" anchor="ctr"/>
          <a:lstStyle/>
          <a:p>
            <a:endParaRPr lang="es-E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Címdia">
    <p:spTree>
      <p:nvGrpSpPr>
        <p:cNvPr id="1" name=""/>
        <p:cNvGrpSpPr/>
        <p:nvPr/>
      </p:nvGrpSpPr>
      <p:grpSpPr>
        <a:xfrm>
          <a:off x="0" y="0"/>
          <a:ext cx="0" cy="0"/>
          <a:chOff x="0" y="0"/>
          <a:chExt cx="0" cy="0"/>
        </a:xfrm>
      </p:grpSpPr>
      <p:sp>
        <p:nvSpPr>
          <p:cNvPr id="2" name="Cím 1"/>
          <p:cNvSpPr>
            <a:spLocks noGrp="1"/>
          </p:cNvSpPr>
          <p:nvPr>
            <p:ph type="ctrTitle"/>
          </p:nvPr>
        </p:nvSpPr>
        <p:spPr>
          <a:xfrm>
            <a:off x="514350" y="2840568"/>
            <a:ext cx="5829300" cy="1960033"/>
          </a:xfrm>
        </p:spPr>
        <p:txBody>
          <a:bodyPr/>
          <a:lstStyle/>
          <a:p>
            <a:r>
              <a:rPr lang="es-ES" smtClean="0"/>
              <a:t>Haga clic para modificar el estilo de título del patrón</a:t>
            </a:r>
            <a:endParaRPr lang="hu-HU"/>
          </a:p>
        </p:txBody>
      </p:sp>
      <p:sp>
        <p:nvSpPr>
          <p:cNvPr id="3" name="Alcím 2"/>
          <p:cNvSpPr>
            <a:spLocks noGrp="1"/>
          </p:cNvSpPr>
          <p:nvPr>
            <p:ph type="subTitle" idx="1"/>
          </p:nvPr>
        </p:nvSpPr>
        <p:spPr>
          <a:xfrm>
            <a:off x="1028700" y="5181600"/>
            <a:ext cx="4800600" cy="23368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hu-HU"/>
          </a:p>
        </p:txBody>
      </p:sp>
      <p:sp>
        <p:nvSpPr>
          <p:cNvPr id="4" name="Dátum helye 3"/>
          <p:cNvSpPr>
            <a:spLocks noGrp="1"/>
          </p:cNvSpPr>
          <p:nvPr>
            <p:ph type="dt" sz="half" idx="10"/>
          </p:nvPr>
        </p:nvSpPr>
        <p:spPr/>
        <p:txBody>
          <a:bodyPr/>
          <a:lstStyle>
            <a:lvl1pPr>
              <a:defRPr/>
            </a:lvl1pPr>
          </a:lstStyle>
          <a:p>
            <a:pPr>
              <a:defRPr/>
            </a:pPr>
            <a:fld id="{4722C4A8-1C1A-46D3-A095-3C576E605117}" type="datetimeFigureOut">
              <a:rPr lang="hu-HU"/>
              <a:pPr>
                <a:defRPr/>
              </a:pPr>
              <a:t>2015. 01. 04.</a:t>
            </a:fld>
            <a:endParaRPr lang="hu-HU"/>
          </a:p>
        </p:txBody>
      </p:sp>
      <p:sp>
        <p:nvSpPr>
          <p:cNvPr id="5" name="Élőláb helye 4"/>
          <p:cNvSpPr>
            <a:spLocks noGrp="1"/>
          </p:cNvSpPr>
          <p:nvPr>
            <p:ph type="ftr" sz="quarter" idx="11"/>
          </p:nvPr>
        </p:nvSpPr>
        <p:spPr/>
        <p:txBody>
          <a:bodyPr/>
          <a:lstStyle>
            <a:lvl1pPr>
              <a:defRPr/>
            </a:lvl1pPr>
          </a:lstStyle>
          <a:p>
            <a:pPr>
              <a:defRPr/>
            </a:pPr>
            <a:endParaRPr lang="hu-HU"/>
          </a:p>
        </p:txBody>
      </p:sp>
      <p:sp>
        <p:nvSpPr>
          <p:cNvPr id="6" name="Dia számának helye 5"/>
          <p:cNvSpPr>
            <a:spLocks noGrp="1"/>
          </p:cNvSpPr>
          <p:nvPr>
            <p:ph type="sldNum" sz="quarter" idx="12"/>
          </p:nvPr>
        </p:nvSpPr>
        <p:spPr/>
        <p:txBody>
          <a:bodyPr/>
          <a:lstStyle>
            <a:lvl1pPr>
              <a:defRPr/>
            </a:lvl1pPr>
          </a:lstStyle>
          <a:p>
            <a:pPr>
              <a:defRPr/>
            </a:pPr>
            <a:fld id="{C3C7EA1A-BB45-4D08-8088-649C5BEB029A}" type="slidenum">
              <a:rPr lang="hu-HU"/>
              <a:pPr>
                <a:defRPr/>
              </a:pPr>
              <a:t>‹Nº›</a:t>
            </a:fld>
            <a:endParaRPr lang="hu-HU"/>
          </a:p>
        </p:txBody>
      </p:sp>
    </p:spTree>
  </p:cSld>
  <p:clrMapOvr>
    <a:masterClrMapping/>
  </p:clrMapOvr>
  <p:transition spd="slow">
    <p:randomBar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Cím és tartalom">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es-ES" smtClean="0"/>
              <a:t>Haga clic para modificar el estilo de título del patrón</a:t>
            </a:r>
            <a:endParaRPr lang="hu-HU"/>
          </a:p>
        </p:txBody>
      </p:sp>
      <p:sp>
        <p:nvSpPr>
          <p:cNvPr id="3" name="Tartalom helye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hu-HU"/>
          </a:p>
        </p:txBody>
      </p:sp>
      <p:sp>
        <p:nvSpPr>
          <p:cNvPr id="4" name="Dátum helye 3"/>
          <p:cNvSpPr>
            <a:spLocks noGrp="1"/>
          </p:cNvSpPr>
          <p:nvPr>
            <p:ph type="dt" sz="half" idx="10"/>
          </p:nvPr>
        </p:nvSpPr>
        <p:spPr/>
        <p:txBody>
          <a:bodyPr/>
          <a:lstStyle>
            <a:lvl1pPr>
              <a:defRPr/>
            </a:lvl1pPr>
          </a:lstStyle>
          <a:p>
            <a:pPr>
              <a:defRPr/>
            </a:pPr>
            <a:fld id="{557BCE75-098E-4262-B545-1804726550D1}" type="datetimeFigureOut">
              <a:rPr lang="hu-HU"/>
              <a:pPr>
                <a:defRPr/>
              </a:pPr>
              <a:t>2015. 01. 04.</a:t>
            </a:fld>
            <a:endParaRPr lang="hu-HU"/>
          </a:p>
        </p:txBody>
      </p:sp>
      <p:sp>
        <p:nvSpPr>
          <p:cNvPr id="5" name="Élőláb helye 4"/>
          <p:cNvSpPr>
            <a:spLocks noGrp="1"/>
          </p:cNvSpPr>
          <p:nvPr>
            <p:ph type="ftr" sz="quarter" idx="11"/>
          </p:nvPr>
        </p:nvSpPr>
        <p:spPr/>
        <p:txBody>
          <a:bodyPr/>
          <a:lstStyle>
            <a:lvl1pPr>
              <a:defRPr/>
            </a:lvl1pPr>
          </a:lstStyle>
          <a:p>
            <a:pPr>
              <a:defRPr/>
            </a:pPr>
            <a:endParaRPr lang="hu-HU"/>
          </a:p>
        </p:txBody>
      </p:sp>
      <p:sp>
        <p:nvSpPr>
          <p:cNvPr id="6" name="Dia számának helye 5"/>
          <p:cNvSpPr>
            <a:spLocks noGrp="1"/>
          </p:cNvSpPr>
          <p:nvPr>
            <p:ph type="sldNum" sz="quarter" idx="12"/>
          </p:nvPr>
        </p:nvSpPr>
        <p:spPr/>
        <p:txBody>
          <a:bodyPr/>
          <a:lstStyle>
            <a:lvl1pPr>
              <a:defRPr/>
            </a:lvl1pPr>
          </a:lstStyle>
          <a:p>
            <a:pPr>
              <a:defRPr/>
            </a:pPr>
            <a:fld id="{AF3E4412-5BAB-4CAD-817E-875D12B91294}" type="slidenum">
              <a:rPr lang="hu-HU"/>
              <a:pPr>
                <a:defRPr/>
              </a:pPr>
              <a:t>‹Nº›</a:t>
            </a:fld>
            <a:endParaRPr lang="hu-HU"/>
          </a:p>
        </p:txBody>
      </p:sp>
    </p:spTree>
  </p:cSld>
  <p:clrMapOvr>
    <a:masterClrMapping/>
  </p:clrMapOvr>
  <p:transition spd="slow">
    <p:randomBar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zakaszfejléc">
    <p:spTree>
      <p:nvGrpSpPr>
        <p:cNvPr id="1" name=""/>
        <p:cNvGrpSpPr/>
        <p:nvPr/>
      </p:nvGrpSpPr>
      <p:grpSpPr>
        <a:xfrm>
          <a:off x="0" y="0"/>
          <a:ext cx="0" cy="0"/>
          <a:chOff x="0" y="0"/>
          <a:chExt cx="0" cy="0"/>
        </a:xfrm>
      </p:grpSpPr>
      <p:sp>
        <p:nvSpPr>
          <p:cNvPr id="2" name="Cím 1"/>
          <p:cNvSpPr>
            <a:spLocks noGrp="1"/>
          </p:cNvSpPr>
          <p:nvPr>
            <p:ph type="title"/>
          </p:nvPr>
        </p:nvSpPr>
        <p:spPr>
          <a:xfrm>
            <a:off x="541735" y="5875867"/>
            <a:ext cx="5829300" cy="1816100"/>
          </a:xfrm>
        </p:spPr>
        <p:txBody>
          <a:bodyPr anchor="t"/>
          <a:lstStyle>
            <a:lvl1pPr algn="l">
              <a:defRPr sz="4000" b="1" cap="all"/>
            </a:lvl1pPr>
          </a:lstStyle>
          <a:p>
            <a:r>
              <a:rPr lang="es-ES" smtClean="0"/>
              <a:t>Haga clic para modificar el estilo de título del patrón</a:t>
            </a:r>
            <a:endParaRPr lang="hu-HU"/>
          </a:p>
        </p:txBody>
      </p:sp>
      <p:sp>
        <p:nvSpPr>
          <p:cNvPr id="3" name="Szöveg helye 2"/>
          <p:cNvSpPr>
            <a:spLocks noGrp="1"/>
          </p:cNvSpPr>
          <p:nvPr>
            <p:ph type="body" idx="1"/>
          </p:nvPr>
        </p:nvSpPr>
        <p:spPr>
          <a:xfrm>
            <a:off x="541735" y="3875618"/>
            <a:ext cx="5829300" cy="2000249"/>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átum helye 3"/>
          <p:cNvSpPr>
            <a:spLocks noGrp="1"/>
          </p:cNvSpPr>
          <p:nvPr>
            <p:ph type="dt" sz="half" idx="10"/>
          </p:nvPr>
        </p:nvSpPr>
        <p:spPr/>
        <p:txBody>
          <a:bodyPr/>
          <a:lstStyle>
            <a:lvl1pPr>
              <a:defRPr/>
            </a:lvl1pPr>
          </a:lstStyle>
          <a:p>
            <a:pPr>
              <a:defRPr/>
            </a:pPr>
            <a:fld id="{3511AE38-2A66-45A2-991E-6BF0C702FEF5}" type="datetimeFigureOut">
              <a:rPr lang="hu-HU"/>
              <a:pPr>
                <a:defRPr/>
              </a:pPr>
              <a:t>2015. 01. 04.</a:t>
            </a:fld>
            <a:endParaRPr lang="hu-HU"/>
          </a:p>
        </p:txBody>
      </p:sp>
      <p:sp>
        <p:nvSpPr>
          <p:cNvPr id="5" name="Élőláb helye 4"/>
          <p:cNvSpPr>
            <a:spLocks noGrp="1"/>
          </p:cNvSpPr>
          <p:nvPr>
            <p:ph type="ftr" sz="quarter" idx="11"/>
          </p:nvPr>
        </p:nvSpPr>
        <p:spPr/>
        <p:txBody>
          <a:bodyPr/>
          <a:lstStyle>
            <a:lvl1pPr>
              <a:defRPr/>
            </a:lvl1pPr>
          </a:lstStyle>
          <a:p>
            <a:pPr>
              <a:defRPr/>
            </a:pPr>
            <a:endParaRPr lang="hu-HU"/>
          </a:p>
        </p:txBody>
      </p:sp>
      <p:sp>
        <p:nvSpPr>
          <p:cNvPr id="6" name="Dia számának helye 5"/>
          <p:cNvSpPr>
            <a:spLocks noGrp="1"/>
          </p:cNvSpPr>
          <p:nvPr>
            <p:ph type="sldNum" sz="quarter" idx="12"/>
          </p:nvPr>
        </p:nvSpPr>
        <p:spPr/>
        <p:txBody>
          <a:bodyPr/>
          <a:lstStyle>
            <a:lvl1pPr>
              <a:defRPr/>
            </a:lvl1pPr>
          </a:lstStyle>
          <a:p>
            <a:pPr>
              <a:defRPr/>
            </a:pPr>
            <a:fld id="{26ADC5EB-6404-4324-AF7A-A5CCC504919B}" type="slidenum">
              <a:rPr lang="hu-HU"/>
              <a:pPr>
                <a:defRPr/>
              </a:pPr>
              <a:t>‹Nº›</a:t>
            </a:fld>
            <a:endParaRPr lang="hu-HU"/>
          </a:p>
        </p:txBody>
      </p:sp>
    </p:spTree>
  </p:cSld>
  <p:clrMapOvr>
    <a:masterClrMapping/>
  </p:clrMapOvr>
  <p:transition spd="slow">
    <p:randomBar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tartalomrész">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es-ES" smtClean="0"/>
              <a:t>Haga clic para modificar el estilo de título del patrón</a:t>
            </a:r>
            <a:endParaRPr lang="hu-HU"/>
          </a:p>
        </p:txBody>
      </p:sp>
      <p:sp>
        <p:nvSpPr>
          <p:cNvPr id="3" name="Tartalom helye 2"/>
          <p:cNvSpPr>
            <a:spLocks noGrp="1"/>
          </p:cNvSpPr>
          <p:nvPr>
            <p:ph sz="half" idx="1"/>
          </p:nvPr>
        </p:nvSpPr>
        <p:spPr>
          <a:xfrm>
            <a:off x="342900" y="2133601"/>
            <a:ext cx="3028950" cy="603461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hu-HU"/>
          </a:p>
        </p:txBody>
      </p:sp>
      <p:sp>
        <p:nvSpPr>
          <p:cNvPr id="4" name="Tartalom helye 3"/>
          <p:cNvSpPr>
            <a:spLocks noGrp="1"/>
          </p:cNvSpPr>
          <p:nvPr>
            <p:ph sz="half" idx="2"/>
          </p:nvPr>
        </p:nvSpPr>
        <p:spPr>
          <a:xfrm>
            <a:off x="3486150" y="2133601"/>
            <a:ext cx="3028950" cy="603461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hu-HU"/>
          </a:p>
        </p:txBody>
      </p:sp>
      <p:sp>
        <p:nvSpPr>
          <p:cNvPr id="5" name="Dátum helye 3"/>
          <p:cNvSpPr>
            <a:spLocks noGrp="1"/>
          </p:cNvSpPr>
          <p:nvPr>
            <p:ph type="dt" sz="half" idx="10"/>
          </p:nvPr>
        </p:nvSpPr>
        <p:spPr/>
        <p:txBody>
          <a:bodyPr/>
          <a:lstStyle>
            <a:lvl1pPr>
              <a:defRPr/>
            </a:lvl1pPr>
          </a:lstStyle>
          <a:p>
            <a:pPr>
              <a:defRPr/>
            </a:pPr>
            <a:fld id="{8533E7E4-010F-42A3-BD95-02CF955E3BF0}" type="datetimeFigureOut">
              <a:rPr lang="hu-HU"/>
              <a:pPr>
                <a:defRPr/>
              </a:pPr>
              <a:t>2015. 01. 04.</a:t>
            </a:fld>
            <a:endParaRPr lang="hu-HU"/>
          </a:p>
        </p:txBody>
      </p:sp>
      <p:sp>
        <p:nvSpPr>
          <p:cNvPr id="6" name="Élőláb helye 4"/>
          <p:cNvSpPr>
            <a:spLocks noGrp="1"/>
          </p:cNvSpPr>
          <p:nvPr>
            <p:ph type="ftr" sz="quarter" idx="11"/>
          </p:nvPr>
        </p:nvSpPr>
        <p:spPr/>
        <p:txBody>
          <a:bodyPr/>
          <a:lstStyle>
            <a:lvl1pPr>
              <a:defRPr/>
            </a:lvl1pPr>
          </a:lstStyle>
          <a:p>
            <a:pPr>
              <a:defRPr/>
            </a:pPr>
            <a:endParaRPr lang="hu-HU"/>
          </a:p>
        </p:txBody>
      </p:sp>
      <p:sp>
        <p:nvSpPr>
          <p:cNvPr id="7" name="Dia számának helye 5"/>
          <p:cNvSpPr>
            <a:spLocks noGrp="1"/>
          </p:cNvSpPr>
          <p:nvPr>
            <p:ph type="sldNum" sz="quarter" idx="12"/>
          </p:nvPr>
        </p:nvSpPr>
        <p:spPr/>
        <p:txBody>
          <a:bodyPr/>
          <a:lstStyle>
            <a:lvl1pPr>
              <a:defRPr/>
            </a:lvl1pPr>
          </a:lstStyle>
          <a:p>
            <a:pPr>
              <a:defRPr/>
            </a:pPr>
            <a:fld id="{E65558BC-6953-41D2-944C-E489046F9775}" type="slidenum">
              <a:rPr lang="hu-HU"/>
              <a:pPr>
                <a:defRPr/>
              </a:pPr>
              <a:t>‹Nº›</a:t>
            </a:fld>
            <a:endParaRPr lang="hu-HU"/>
          </a:p>
        </p:txBody>
      </p:sp>
    </p:spTree>
  </p:cSld>
  <p:clrMapOvr>
    <a:masterClrMapping/>
  </p:clrMapOvr>
  <p:transition spd="slow">
    <p:randomBar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Összehasonlítás">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lvl1pPr>
              <a:defRPr/>
            </a:lvl1pPr>
          </a:lstStyle>
          <a:p>
            <a:r>
              <a:rPr lang="es-ES" smtClean="0"/>
              <a:t>Haga clic para modificar el estilo de título del patrón</a:t>
            </a:r>
            <a:endParaRPr lang="hu-HU"/>
          </a:p>
        </p:txBody>
      </p:sp>
      <p:sp>
        <p:nvSpPr>
          <p:cNvPr id="3" name="Szöveg helye 2"/>
          <p:cNvSpPr>
            <a:spLocks noGrp="1"/>
          </p:cNvSpPr>
          <p:nvPr>
            <p:ph type="body" idx="1"/>
          </p:nvPr>
        </p:nvSpPr>
        <p:spPr>
          <a:xfrm>
            <a:off x="342900" y="2046817"/>
            <a:ext cx="303014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Tartalom helye 3"/>
          <p:cNvSpPr>
            <a:spLocks noGrp="1"/>
          </p:cNvSpPr>
          <p:nvPr>
            <p:ph sz="half" idx="2"/>
          </p:nvPr>
        </p:nvSpPr>
        <p:spPr>
          <a:xfrm>
            <a:off x="342900" y="2899833"/>
            <a:ext cx="303014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hu-HU"/>
          </a:p>
        </p:txBody>
      </p:sp>
      <p:sp>
        <p:nvSpPr>
          <p:cNvPr id="5" name="Szöveg helye 4"/>
          <p:cNvSpPr>
            <a:spLocks noGrp="1"/>
          </p:cNvSpPr>
          <p:nvPr>
            <p:ph type="body" sz="quarter" idx="3"/>
          </p:nvPr>
        </p:nvSpPr>
        <p:spPr>
          <a:xfrm>
            <a:off x="3483769" y="2046817"/>
            <a:ext cx="303133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Tartalom helye 5"/>
          <p:cNvSpPr>
            <a:spLocks noGrp="1"/>
          </p:cNvSpPr>
          <p:nvPr>
            <p:ph sz="quarter" idx="4"/>
          </p:nvPr>
        </p:nvSpPr>
        <p:spPr>
          <a:xfrm>
            <a:off x="3483769" y="2899833"/>
            <a:ext cx="303133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hu-HU"/>
          </a:p>
        </p:txBody>
      </p:sp>
      <p:sp>
        <p:nvSpPr>
          <p:cNvPr id="7" name="Dátum helye 3"/>
          <p:cNvSpPr>
            <a:spLocks noGrp="1"/>
          </p:cNvSpPr>
          <p:nvPr>
            <p:ph type="dt" sz="half" idx="10"/>
          </p:nvPr>
        </p:nvSpPr>
        <p:spPr/>
        <p:txBody>
          <a:bodyPr/>
          <a:lstStyle>
            <a:lvl1pPr>
              <a:defRPr/>
            </a:lvl1pPr>
          </a:lstStyle>
          <a:p>
            <a:pPr>
              <a:defRPr/>
            </a:pPr>
            <a:fld id="{3FF95E9F-38BD-4241-B177-0ECAFC693419}" type="datetimeFigureOut">
              <a:rPr lang="hu-HU"/>
              <a:pPr>
                <a:defRPr/>
              </a:pPr>
              <a:t>2015. 01. 04.</a:t>
            </a:fld>
            <a:endParaRPr lang="hu-HU"/>
          </a:p>
        </p:txBody>
      </p:sp>
      <p:sp>
        <p:nvSpPr>
          <p:cNvPr id="8" name="Élőláb helye 4"/>
          <p:cNvSpPr>
            <a:spLocks noGrp="1"/>
          </p:cNvSpPr>
          <p:nvPr>
            <p:ph type="ftr" sz="quarter" idx="11"/>
          </p:nvPr>
        </p:nvSpPr>
        <p:spPr/>
        <p:txBody>
          <a:bodyPr/>
          <a:lstStyle>
            <a:lvl1pPr>
              <a:defRPr/>
            </a:lvl1pPr>
          </a:lstStyle>
          <a:p>
            <a:pPr>
              <a:defRPr/>
            </a:pPr>
            <a:endParaRPr lang="hu-HU"/>
          </a:p>
        </p:txBody>
      </p:sp>
      <p:sp>
        <p:nvSpPr>
          <p:cNvPr id="9" name="Dia számának helye 5"/>
          <p:cNvSpPr>
            <a:spLocks noGrp="1"/>
          </p:cNvSpPr>
          <p:nvPr>
            <p:ph type="sldNum" sz="quarter" idx="12"/>
          </p:nvPr>
        </p:nvSpPr>
        <p:spPr/>
        <p:txBody>
          <a:bodyPr/>
          <a:lstStyle>
            <a:lvl1pPr>
              <a:defRPr/>
            </a:lvl1pPr>
          </a:lstStyle>
          <a:p>
            <a:pPr>
              <a:defRPr/>
            </a:pPr>
            <a:fld id="{DA85B508-BCA0-4CFF-8EEA-6BB5362FA333}" type="slidenum">
              <a:rPr lang="hu-HU"/>
              <a:pPr>
                <a:defRPr/>
              </a:pPr>
              <a:t>‹Nº›</a:t>
            </a:fld>
            <a:endParaRPr lang="hu-HU"/>
          </a:p>
        </p:txBody>
      </p:sp>
    </p:spTree>
  </p:cSld>
  <p:clrMapOvr>
    <a:masterClrMapping/>
  </p:clrMapOvr>
  <p:transition spd="slow">
    <p:randomBar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Csak cím">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es-ES" smtClean="0"/>
              <a:t>Haga clic para modificar el estilo de título del patrón</a:t>
            </a:r>
            <a:endParaRPr lang="hu-HU"/>
          </a:p>
        </p:txBody>
      </p:sp>
      <p:sp>
        <p:nvSpPr>
          <p:cNvPr id="3" name="Dátum helye 3"/>
          <p:cNvSpPr>
            <a:spLocks noGrp="1"/>
          </p:cNvSpPr>
          <p:nvPr>
            <p:ph type="dt" sz="half" idx="10"/>
          </p:nvPr>
        </p:nvSpPr>
        <p:spPr/>
        <p:txBody>
          <a:bodyPr/>
          <a:lstStyle>
            <a:lvl1pPr>
              <a:defRPr/>
            </a:lvl1pPr>
          </a:lstStyle>
          <a:p>
            <a:pPr>
              <a:defRPr/>
            </a:pPr>
            <a:fld id="{D9278057-70B4-4FC5-97B6-B1DA5858A05C}" type="datetimeFigureOut">
              <a:rPr lang="hu-HU"/>
              <a:pPr>
                <a:defRPr/>
              </a:pPr>
              <a:t>2015. 01. 04.</a:t>
            </a:fld>
            <a:endParaRPr lang="hu-HU"/>
          </a:p>
        </p:txBody>
      </p:sp>
      <p:sp>
        <p:nvSpPr>
          <p:cNvPr id="4" name="Élőláb helye 4"/>
          <p:cNvSpPr>
            <a:spLocks noGrp="1"/>
          </p:cNvSpPr>
          <p:nvPr>
            <p:ph type="ftr" sz="quarter" idx="11"/>
          </p:nvPr>
        </p:nvSpPr>
        <p:spPr/>
        <p:txBody>
          <a:bodyPr/>
          <a:lstStyle>
            <a:lvl1pPr>
              <a:defRPr/>
            </a:lvl1pPr>
          </a:lstStyle>
          <a:p>
            <a:pPr>
              <a:defRPr/>
            </a:pPr>
            <a:endParaRPr lang="hu-HU"/>
          </a:p>
        </p:txBody>
      </p:sp>
      <p:sp>
        <p:nvSpPr>
          <p:cNvPr id="5" name="Dia számának helye 5"/>
          <p:cNvSpPr>
            <a:spLocks noGrp="1"/>
          </p:cNvSpPr>
          <p:nvPr>
            <p:ph type="sldNum" sz="quarter" idx="12"/>
          </p:nvPr>
        </p:nvSpPr>
        <p:spPr/>
        <p:txBody>
          <a:bodyPr/>
          <a:lstStyle>
            <a:lvl1pPr>
              <a:defRPr/>
            </a:lvl1pPr>
          </a:lstStyle>
          <a:p>
            <a:pPr>
              <a:defRPr/>
            </a:pPr>
            <a:fld id="{6B64F834-FC84-4BB5-B4D6-C4D8887B6A3F}" type="slidenum">
              <a:rPr lang="hu-HU"/>
              <a:pPr>
                <a:defRPr/>
              </a:pPr>
              <a:t>‹Nº›</a:t>
            </a:fld>
            <a:endParaRPr lang="hu-HU"/>
          </a:p>
        </p:txBody>
      </p:sp>
    </p:spTree>
  </p:cSld>
  <p:clrMapOvr>
    <a:masterClrMapping/>
  </p:clrMapOvr>
  <p:transition spd="slow">
    <p:randomBar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Üres">
    <p:spTree>
      <p:nvGrpSpPr>
        <p:cNvPr id="1" name=""/>
        <p:cNvGrpSpPr/>
        <p:nvPr/>
      </p:nvGrpSpPr>
      <p:grpSpPr>
        <a:xfrm>
          <a:off x="0" y="0"/>
          <a:ext cx="0" cy="0"/>
          <a:chOff x="0" y="0"/>
          <a:chExt cx="0" cy="0"/>
        </a:xfrm>
      </p:grpSpPr>
      <p:sp>
        <p:nvSpPr>
          <p:cNvPr id="2" name="Dátum helye 3"/>
          <p:cNvSpPr>
            <a:spLocks noGrp="1"/>
          </p:cNvSpPr>
          <p:nvPr>
            <p:ph type="dt" sz="half" idx="10"/>
          </p:nvPr>
        </p:nvSpPr>
        <p:spPr/>
        <p:txBody>
          <a:bodyPr/>
          <a:lstStyle>
            <a:lvl1pPr>
              <a:defRPr/>
            </a:lvl1pPr>
          </a:lstStyle>
          <a:p>
            <a:pPr>
              <a:defRPr/>
            </a:pPr>
            <a:fld id="{92A9CAE6-974F-4C3E-BCFA-3D28CE405AA9}" type="datetimeFigureOut">
              <a:rPr lang="hu-HU"/>
              <a:pPr>
                <a:defRPr/>
              </a:pPr>
              <a:t>2015. 01. 04.</a:t>
            </a:fld>
            <a:endParaRPr lang="hu-HU"/>
          </a:p>
        </p:txBody>
      </p:sp>
      <p:sp>
        <p:nvSpPr>
          <p:cNvPr id="3" name="Élőláb helye 4"/>
          <p:cNvSpPr>
            <a:spLocks noGrp="1"/>
          </p:cNvSpPr>
          <p:nvPr>
            <p:ph type="ftr" sz="quarter" idx="11"/>
          </p:nvPr>
        </p:nvSpPr>
        <p:spPr/>
        <p:txBody>
          <a:bodyPr/>
          <a:lstStyle>
            <a:lvl1pPr>
              <a:defRPr/>
            </a:lvl1pPr>
          </a:lstStyle>
          <a:p>
            <a:pPr>
              <a:defRPr/>
            </a:pPr>
            <a:endParaRPr lang="hu-HU"/>
          </a:p>
        </p:txBody>
      </p:sp>
      <p:sp>
        <p:nvSpPr>
          <p:cNvPr id="4" name="Dia számának helye 5"/>
          <p:cNvSpPr>
            <a:spLocks noGrp="1"/>
          </p:cNvSpPr>
          <p:nvPr>
            <p:ph type="sldNum" sz="quarter" idx="12"/>
          </p:nvPr>
        </p:nvSpPr>
        <p:spPr/>
        <p:txBody>
          <a:bodyPr/>
          <a:lstStyle>
            <a:lvl1pPr>
              <a:defRPr/>
            </a:lvl1pPr>
          </a:lstStyle>
          <a:p>
            <a:pPr>
              <a:defRPr/>
            </a:pPr>
            <a:fld id="{E918445B-0F78-4970-B1AB-CE6E1590E693}" type="slidenum">
              <a:rPr lang="hu-HU"/>
              <a:pPr>
                <a:defRPr/>
              </a:pPr>
              <a:t>‹Nº›</a:t>
            </a:fld>
            <a:endParaRPr lang="hu-HU"/>
          </a:p>
        </p:txBody>
      </p:sp>
    </p:spTree>
  </p:cSld>
  <p:clrMapOvr>
    <a:masterClrMapping/>
  </p:clrMapOvr>
  <p:transition spd="slow">
    <p:randomBar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Tartalomrész képaláírással">
    <p:spTree>
      <p:nvGrpSpPr>
        <p:cNvPr id="1" name=""/>
        <p:cNvGrpSpPr/>
        <p:nvPr/>
      </p:nvGrpSpPr>
      <p:grpSpPr>
        <a:xfrm>
          <a:off x="0" y="0"/>
          <a:ext cx="0" cy="0"/>
          <a:chOff x="0" y="0"/>
          <a:chExt cx="0" cy="0"/>
        </a:xfrm>
      </p:grpSpPr>
      <p:sp>
        <p:nvSpPr>
          <p:cNvPr id="2" name="Cím 1"/>
          <p:cNvSpPr>
            <a:spLocks noGrp="1"/>
          </p:cNvSpPr>
          <p:nvPr>
            <p:ph type="title"/>
          </p:nvPr>
        </p:nvSpPr>
        <p:spPr>
          <a:xfrm>
            <a:off x="342900" y="364067"/>
            <a:ext cx="2256235" cy="1549400"/>
          </a:xfrm>
        </p:spPr>
        <p:txBody>
          <a:bodyPr anchor="b"/>
          <a:lstStyle>
            <a:lvl1pPr algn="l">
              <a:defRPr sz="2000" b="1"/>
            </a:lvl1pPr>
          </a:lstStyle>
          <a:p>
            <a:r>
              <a:rPr lang="es-ES" smtClean="0"/>
              <a:t>Haga clic para modificar el estilo de título del patrón</a:t>
            </a:r>
            <a:endParaRPr lang="hu-HU"/>
          </a:p>
        </p:txBody>
      </p:sp>
      <p:sp>
        <p:nvSpPr>
          <p:cNvPr id="3" name="Tartalom helye 2"/>
          <p:cNvSpPr>
            <a:spLocks noGrp="1"/>
          </p:cNvSpPr>
          <p:nvPr>
            <p:ph idx="1"/>
          </p:nvPr>
        </p:nvSpPr>
        <p:spPr>
          <a:xfrm>
            <a:off x="2681287" y="364067"/>
            <a:ext cx="3833813" cy="7804151"/>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hu-HU"/>
          </a:p>
        </p:txBody>
      </p:sp>
      <p:sp>
        <p:nvSpPr>
          <p:cNvPr id="4" name="Szöveg helye 3"/>
          <p:cNvSpPr>
            <a:spLocks noGrp="1"/>
          </p:cNvSpPr>
          <p:nvPr>
            <p:ph type="body" sz="half" idx="2"/>
          </p:nvPr>
        </p:nvSpPr>
        <p:spPr>
          <a:xfrm>
            <a:off x="342900" y="1913467"/>
            <a:ext cx="2256235" cy="625475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átum helye 3"/>
          <p:cNvSpPr>
            <a:spLocks noGrp="1"/>
          </p:cNvSpPr>
          <p:nvPr>
            <p:ph type="dt" sz="half" idx="10"/>
          </p:nvPr>
        </p:nvSpPr>
        <p:spPr/>
        <p:txBody>
          <a:bodyPr/>
          <a:lstStyle>
            <a:lvl1pPr>
              <a:defRPr/>
            </a:lvl1pPr>
          </a:lstStyle>
          <a:p>
            <a:pPr>
              <a:defRPr/>
            </a:pPr>
            <a:fld id="{BC9973D4-9D22-4DFB-A9FD-147880DE0AAE}" type="datetimeFigureOut">
              <a:rPr lang="hu-HU"/>
              <a:pPr>
                <a:defRPr/>
              </a:pPr>
              <a:t>2015. 01. 04.</a:t>
            </a:fld>
            <a:endParaRPr lang="hu-HU"/>
          </a:p>
        </p:txBody>
      </p:sp>
      <p:sp>
        <p:nvSpPr>
          <p:cNvPr id="6" name="Élőláb helye 4"/>
          <p:cNvSpPr>
            <a:spLocks noGrp="1"/>
          </p:cNvSpPr>
          <p:nvPr>
            <p:ph type="ftr" sz="quarter" idx="11"/>
          </p:nvPr>
        </p:nvSpPr>
        <p:spPr/>
        <p:txBody>
          <a:bodyPr/>
          <a:lstStyle>
            <a:lvl1pPr>
              <a:defRPr/>
            </a:lvl1pPr>
          </a:lstStyle>
          <a:p>
            <a:pPr>
              <a:defRPr/>
            </a:pPr>
            <a:endParaRPr lang="hu-HU"/>
          </a:p>
        </p:txBody>
      </p:sp>
      <p:sp>
        <p:nvSpPr>
          <p:cNvPr id="7" name="Dia számának helye 5"/>
          <p:cNvSpPr>
            <a:spLocks noGrp="1"/>
          </p:cNvSpPr>
          <p:nvPr>
            <p:ph type="sldNum" sz="quarter" idx="12"/>
          </p:nvPr>
        </p:nvSpPr>
        <p:spPr/>
        <p:txBody>
          <a:bodyPr/>
          <a:lstStyle>
            <a:lvl1pPr>
              <a:defRPr/>
            </a:lvl1pPr>
          </a:lstStyle>
          <a:p>
            <a:pPr>
              <a:defRPr/>
            </a:pPr>
            <a:fld id="{6C918F53-7D3E-47DD-83CE-5073360AAA3E}" type="slidenum">
              <a:rPr lang="hu-HU"/>
              <a:pPr>
                <a:defRPr/>
              </a:pPr>
              <a:t>‹Nº›</a:t>
            </a:fld>
            <a:endParaRPr lang="hu-HU"/>
          </a:p>
        </p:txBody>
      </p:sp>
    </p:spTree>
  </p:cSld>
  <p:clrMapOvr>
    <a:masterClrMapping/>
  </p:clrMapOvr>
  <p:transition spd="slow">
    <p:randomBar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Kép képaláírással">
    <p:spTree>
      <p:nvGrpSpPr>
        <p:cNvPr id="1" name=""/>
        <p:cNvGrpSpPr/>
        <p:nvPr/>
      </p:nvGrpSpPr>
      <p:grpSpPr>
        <a:xfrm>
          <a:off x="0" y="0"/>
          <a:ext cx="0" cy="0"/>
          <a:chOff x="0" y="0"/>
          <a:chExt cx="0" cy="0"/>
        </a:xfrm>
      </p:grpSpPr>
      <p:sp>
        <p:nvSpPr>
          <p:cNvPr id="2" name="Cím 1"/>
          <p:cNvSpPr>
            <a:spLocks noGrp="1"/>
          </p:cNvSpPr>
          <p:nvPr>
            <p:ph type="title"/>
          </p:nvPr>
        </p:nvSpPr>
        <p:spPr>
          <a:xfrm>
            <a:off x="1344216" y="6400800"/>
            <a:ext cx="4114800" cy="755651"/>
          </a:xfrm>
        </p:spPr>
        <p:txBody>
          <a:bodyPr anchor="b"/>
          <a:lstStyle>
            <a:lvl1pPr algn="l">
              <a:defRPr sz="2000" b="1"/>
            </a:lvl1pPr>
          </a:lstStyle>
          <a:p>
            <a:r>
              <a:rPr lang="es-ES" smtClean="0"/>
              <a:t>Haga clic para modificar el estilo de título del patrón</a:t>
            </a:r>
            <a:endParaRPr lang="hu-HU"/>
          </a:p>
        </p:txBody>
      </p:sp>
      <p:sp>
        <p:nvSpPr>
          <p:cNvPr id="3" name="Kép helye 2"/>
          <p:cNvSpPr>
            <a:spLocks noGrp="1"/>
          </p:cNvSpPr>
          <p:nvPr>
            <p:ph type="pic" idx="1"/>
          </p:nvPr>
        </p:nvSpPr>
        <p:spPr>
          <a:xfrm>
            <a:off x="1344216" y="817033"/>
            <a:ext cx="4114800" cy="54864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hu-HU" noProof="0" smtClean="0"/>
          </a:p>
        </p:txBody>
      </p:sp>
      <p:sp>
        <p:nvSpPr>
          <p:cNvPr id="4" name="Szöveg helye 3"/>
          <p:cNvSpPr>
            <a:spLocks noGrp="1"/>
          </p:cNvSpPr>
          <p:nvPr>
            <p:ph type="body" sz="half" idx="2"/>
          </p:nvPr>
        </p:nvSpPr>
        <p:spPr>
          <a:xfrm>
            <a:off x="1344216" y="7156451"/>
            <a:ext cx="4114800" cy="107314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átum helye 3"/>
          <p:cNvSpPr>
            <a:spLocks noGrp="1"/>
          </p:cNvSpPr>
          <p:nvPr>
            <p:ph type="dt" sz="half" idx="10"/>
          </p:nvPr>
        </p:nvSpPr>
        <p:spPr/>
        <p:txBody>
          <a:bodyPr/>
          <a:lstStyle>
            <a:lvl1pPr>
              <a:defRPr/>
            </a:lvl1pPr>
          </a:lstStyle>
          <a:p>
            <a:pPr>
              <a:defRPr/>
            </a:pPr>
            <a:fld id="{637D2836-C66E-4DD3-8FB6-4E22AACFAFB4}" type="datetimeFigureOut">
              <a:rPr lang="hu-HU"/>
              <a:pPr>
                <a:defRPr/>
              </a:pPr>
              <a:t>2015. 01. 04.</a:t>
            </a:fld>
            <a:endParaRPr lang="hu-HU"/>
          </a:p>
        </p:txBody>
      </p:sp>
      <p:sp>
        <p:nvSpPr>
          <p:cNvPr id="6" name="Élőláb helye 4"/>
          <p:cNvSpPr>
            <a:spLocks noGrp="1"/>
          </p:cNvSpPr>
          <p:nvPr>
            <p:ph type="ftr" sz="quarter" idx="11"/>
          </p:nvPr>
        </p:nvSpPr>
        <p:spPr/>
        <p:txBody>
          <a:bodyPr/>
          <a:lstStyle>
            <a:lvl1pPr>
              <a:defRPr/>
            </a:lvl1pPr>
          </a:lstStyle>
          <a:p>
            <a:pPr>
              <a:defRPr/>
            </a:pPr>
            <a:endParaRPr lang="hu-HU"/>
          </a:p>
        </p:txBody>
      </p:sp>
      <p:sp>
        <p:nvSpPr>
          <p:cNvPr id="7" name="Dia számának helye 5"/>
          <p:cNvSpPr>
            <a:spLocks noGrp="1"/>
          </p:cNvSpPr>
          <p:nvPr>
            <p:ph type="sldNum" sz="quarter" idx="12"/>
          </p:nvPr>
        </p:nvSpPr>
        <p:spPr/>
        <p:txBody>
          <a:bodyPr/>
          <a:lstStyle>
            <a:lvl1pPr>
              <a:defRPr/>
            </a:lvl1pPr>
          </a:lstStyle>
          <a:p>
            <a:pPr>
              <a:defRPr/>
            </a:pPr>
            <a:fld id="{80F932AD-94DD-4648-8200-64AC23AE14BC}" type="slidenum">
              <a:rPr lang="hu-HU"/>
              <a:pPr>
                <a:defRPr/>
              </a:pPr>
              <a:t>‹Nº›</a:t>
            </a:fld>
            <a:endParaRPr lang="hu-HU"/>
          </a:p>
        </p:txBody>
      </p:sp>
    </p:spTree>
  </p:cSld>
  <p:clrMapOvr>
    <a:masterClrMapping/>
  </p:clrMapOvr>
  <p:transition spd="slow">
    <p:randomBar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Cím és függőleges szöveg">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es-ES" smtClean="0"/>
              <a:t>Haga clic para modificar el estilo de título del patrón</a:t>
            </a:r>
            <a:endParaRPr lang="hu-HU"/>
          </a:p>
        </p:txBody>
      </p:sp>
      <p:sp>
        <p:nvSpPr>
          <p:cNvPr id="3" name="Függőleges szöveg helye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hu-HU"/>
          </a:p>
        </p:txBody>
      </p:sp>
      <p:sp>
        <p:nvSpPr>
          <p:cNvPr id="4" name="Dátum helye 3"/>
          <p:cNvSpPr>
            <a:spLocks noGrp="1"/>
          </p:cNvSpPr>
          <p:nvPr>
            <p:ph type="dt" sz="half" idx="10"/>
          </p:nvPr>
        </p:nvSpPr>
        <p:spPr/>
        <p:txBody>
          <a:bodyPr/>
          <a:lstStyle>
            <a:lvl1pPr>
              <a:defRPr/>
            </a:lvl1pPr>
          </a:lstStyle>
          <a:p>
            <a:pPr>
              <a:defRPr/>
            </a:pPr>
            <a:fld id="{A3726258-356F-4D9D-9D5A-DD0D53B17FE2}" type="datetimeFigureOut">
              <a:rPr lang="hu-HU"/>
              <a:pPr>
                <a:defRPr/>
              </a:pPr>
              <a:t>2015. 01. 04.</a:t>
            </a:fld>
            <a:endParaRPr lang="hu-HU"/>
          </a:p>
        </p:txBody>
      </p:sp>
      <p:sp>
        <p:nvSpPr>
          <p:cNvPr id="5" name="Élőláb helye 4"/>
          <p:cNvSpPr>
            <a:spLocks noGrp="1"/>
          </p:cNvSpPr>
          <p:nvPr>
            <p:ph type="ftr" sz="quarter" idx="11"/>
          </p:nvPr>
        </p:nvSpPr>
        <p:spPr/>
        <p:txBody>
          <a:bodyPr/>
          <a:lstStyle>
            <a:lvl1pPr>
              <a:defRPr/>
            </a:lvl1pPr>
          </a:lstStyle>
          <a:p>
            <a:pPr>
              <a:defRPr/>
            </a:pPr>
            <a:endParaRPr lang="hu-HU"/>
          </a:p>
        </p:txBody>
      </p:sp>
      <p:sp>
        <p:nvSpPr>
          <p:cNvPr id="6" name="Dia számának helye 5"/>
          <p:cNvSpPr>
            <a:spLocks noGrp="1"/>
          </p:cNvSpPr>
          <p:nvPr>
            <p:ph type="sldNum" sz="quarter" idx="12"/>
          </p:nvPr>
        </p:nvSpPr>
        <p:spPr/>
        <p:txBody>
          <a:bodyPr/>
          <a:lstStyle>
            <a:lvl1pPr>
              <a:defRPr/>
            </a:lvl1pPr>
          </a:lstStyle>
          <a:p>
            <a:pPr>
              <a:defRPr/>
            </a:pPr>
            <a:fld id="{EFF321AB-86A6-4AFD-8145-F05F9AD29EE5}" type="slidenum">
              <a:rPr lang="hu-HU"/>
              <a:pPr>
                <a:defRPr/>
              </a:pPr>
              <a:t>‹Nº›</a:t>
            </a:fld>
            <a:endParaRPr lang="hu-HU"/>
          </a:p>
        </p:txBody>
      </p:sp>
    </p:spTree>
  </p:cSld>
  <p:clrMapOvr>
    <a:masterClrMapping/>
  </p:clrMapOvr>
  <p:transition spd="slow">
    <p:randomBar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Függőleges cím és szöveg">
    <p:spTree>
      <p:nvGrpSpPr>
        <p:cNvPr id="1" name=""/>
        <p:cNvGrpSpPr/>
        <p:nvPr/>
      </p:nvGrpSpPr>
      <p:grpSpPr>
        <a:xfrm>
          <a:off x="0" y="0"/>
          <a:ext cx="0" cy="0"/>
          <a:chOff x="0" y="0"/>
          <a:chExt cx="0" cy="0"/>
        </a:xfrm>
      </p:grpSpPr>
      <p:sp>
        <p:nvSpPr>
          <p:cNvPr id="2" name="Függőleges cím 1"/>
          <p:cNvSpPr>
            <a:spLocks noGrp="1"/>
          </p:cNvSpPr>
          <p:nvPr>
            <p:ph type="title" orient="vert"/>
          </p:nvPr>
        </p:nvSpPr>
        <p:spPr>
          <a:xfrm>
            <a:off x="4972050" y="366185"/>
            <a:ext cx="1543050" cy="7802033"/>
          </a:xfrm>
        </p:spPr>
        <p:txBody>
          <a:bodyPr vert="eaVert"/>
          <a:lstStyle/>
          <a:p>
            <a:r>
              <a:rPr lang="es-ES" smtClean="0"/>
              <a:t>Haga clic para modificar el estilo de título del patrón</a:t>
            </a:r>
            <a:endParaRPr lang="hu-HU"/>
          </a:p>
        </p:txBody>
      </p:sp>
      <p:sp>
        <p:nvSpPr>
          <p:cNvPr id="3" name="Függőleges szöveg helye 2"/>
          <p:cNvSpPr>
            <a:spLocks noGrp="1"/>
          </p:cNvSpPr>
          <p:nvPr>
            <p:ph type="body" orient="vert" idx="1"/>
          </p:nvPr>
        </p:nvSpPr>
        <p:spPr>
          <a:xfrm>
            <a:off x="342900" y="366185"/>
            <a:ext cx="4514850" cy="7802033"/>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hu-HU"/>
          </a:p>
        </p:txBody>
      </p:sp>
      <p:sp>
        <p:nvSpPr>
          <p:cNvPr id="4" name="Dátum helye 3"/>
          <p:cNvSpPr>
            <a:spLocks noGrp="1"/>
          </p:cNvSpPr>
          <p:nvPr>
            <p:ph type="dt" sz="half" idx="10"/>
          </p:nvPr>
        </p:nvSpPr>
        <p:spPr/>
        <p:txBody>
          <a:bodyPr/>
          <a:lstStyle>
            <a:lvl1pPr>
              <a:defRPr/>
            </a:lvl1pPr>
          </a:lstStyle>
          <a:p>
            <a:pPr>
              <a:defRPr/>
            </a:pPr>
            <a:fld id="{F62D72E1-E040-4C78-A69C-3E9DFBD417E6}" type="datetimeFigureOut">
              <a:rPr lang="hu-HU"/>
              <a:pPr>
                <a:defRPr/>
              </a:pPr>
              <a:t>2015. 01. 04.</a:t>
            </a:fld>
            <a:endParaRPr lang="hu-HU"/>
          </a:p>
        </p:txBody>
      </p:sp>
      <p:sp>
        <p:nvSpPr>
          <p:cNvPr id="5" name="Élőláb helye 4"/>
          <p:cNvSpPr>
            <a:spLocks noGrp="1"/>
          </p:cNvSpPr>
          <p:nvPr>
            <p:ph type="ftr" sz="quarter" idx="11"/>
          </p:nvPr>
        </p:nvSpPr>
        <p:spPr/>
        <p:txBody>
          <a:bodyPr/>
          <a:lstStyle>
            <a:lvl1pPr>
              <a:defRPr/>
            </a:lvl1pPr>
          </a:lstStyle>
          <a:p>
            <a:pPr>
              <a:defRPr/>
            </a:pPr>
            <a:endParaRPr lang="hu-HU"/>
          </a:p>
        </p:txBody>
      </p:sp>
      <p:sp>
        <p:nvSpPr>
          <p:cNvPr id="6" name="Dia számának helye 5"/>
          <p:cNvSpPr>
            <a:spLocks noGrp="1"/>
          </p:cNvSpPr>
          <p:nvPr>
            <p:ph type="sldNum" sz="quarter" idx="12"/>
          </p:nvPr>
        </p:nvSpPr>
        <p:spPr/>
        <p:txBody>
          <a:bodyPr/>
          <a:lstStyle>
            <a:lvl1pPr>
              <a:defRPr/>
            </a:lvl1pPr>
          </a:lstStyle>
          <a:p>
            <a:pPr>
              <a:defRPr/>
            </a:pPr>
            <a:fld id="{C568D251-910B-40F4-A76F-3DF9DD01BB5F}" type="slidenum">
              <a:rPr lang="hu-HU"/>
              <a:pPr>
                <a:defRPr/>
              </a:pPr>
              <a:t>‹Nº›</a:t>
            </a:fld>
            <a:endParaRPr lang="hu-HU"/>
          </a:p>
        </p:txBody>
      </p:sp>
    </p:spTree>
  </p:cSld>
  <p:clrMapOvr>
    <a:masterClrMapping/>
  </p:clrMapOvr>
  <p:transition spd="slow">
    <p:randomBar dir="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514350" y="2840569"/>
            <a:ext cx="5829300" cy="1960033"/>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028700" y="5181600"/>
            <a:ext cx="4800600" cy="23368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2DB92949-8601-459B-B965-62F80FE9D3ED}"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FF00">
            <a:alpha val="79000"/>
          </a:srgbClr>
        </a:solidFill>
        <a:effectLst/>
      </p:bgPr>
    </p:bg>
    <p:spTree>
      <p:nvGrpSpPr>
        <p:cNvPr id="1" name=""/>
        <p:cNvGrpSpPr/>
        <p:nvPr/>
      </p:nvGrpSpPr>
      <p:grpSpPr>
        <a:xfrm>
          <a:off x="0" y="0"/>
          <a:ext cx="0" cy="0"/>
          <a:chOff x="0" y="0"/>
          <a:chExt cx="0" cy="0"/>
        </a:xfrm>
      </p:grpSpPr>
      <p:sp>
        <p:nvSpPr>
          <p:cNvPr id="1026" name="Cím helye 1"/>
          <p:cNvSpPr>
            <a:spLocks noGrp="1"/>
          </p:cNvSpPr>
          <p:nvPr>
            <p:ph type="title"/>
          </p:nvPr>
        </p:nvSpPr>
        <p:spPr bwMode="auto">
          <a:xfrm>
            <a:off x="342900" y="366713"/>
            <a:ext cx="6172200" cy="1524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hu-HU" smtClean="0"/>
              <a:t>Mintacím szerkesztése</a:t>
            </a:r>
          </a:p>
        </p:txBody>
      </p:sp>
      <p:sp>
        <p:nvSpPr>
          <p:cNvPr id="1027" name="Szöveg helye 2"/>
          <p:cNvSpPr>
            <a:spLocks noGrp="1"/>
          </p:cNvSpPr>
          <p:nvPr>
            <p:ph type="body" idx="1"/>
          </p:nvPr>
        </p:nvSpPr>
        <p:spPr bwMode="auto">
          <a:xfrm>
            <a:off x="342900" y="2133600"/>
            <a:ext cx="6172200" cy="603408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p>
        </p:txBody>
      </p:sp>
      <p:sp>
        <p:nvSpPr>
          <p:cNvPr id="4" name="Dátum helye 3"/>
          <p:cNvSpPr>
            <a:spLocks noGrp="1"/>
          </p:cNvSpPr>
          <p:nvPr>
            <p:ph type="dt" sz="half" idx="2"/>
          </p:nvPr>
        </p:nvSpPr>
        <p:spPr>
          <a:xfrm>
            <a:off x="342900" y="8475663"/>
            <a:ext cx="1600200" cy="48577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B31631E8-EAEE-4125-8862-78AF489FB160}" type="datetimeFigureOut">
              <a:rPr lang="hu-HU"/>
              <a:pPr>
                <a:defRPr/>
              </a:pPr>
              <a:t>2015. 01. 04.</a:t>
            </a:fld>
            <a:endParaRPr lang="hu-HU"/>
          </a:p>
        </p:txBody>
      </p:sp>
      <p:sp>
        <p:nvSpPr>
          <p:cNvPr id="5" name="Élőláb helye 4"/>
          <p:cNvSpPr>
            <a:spLocks noGrp="1"/>
          </p:cNvSpPr>
          <p:nvPr>
            <p:ph type="ftr" sz="quarter" idx="3"/>
          </p:nvPr>
        </p:nvSpPr>
        <p:spPr>
          <a:xfrm>
            <a:off x="2343150" y="8475663"/>
            <a:ext cx="2171700" cy="48577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hu-HU"/>
          </a:p>
        </p:txBody>
      </p:sp>
      <p:sp>
        <p:nvSpPr>
          <p:cNvPr id="6" name="Dia számának helye 5"/>
          <p:cNvSpPr>
            <a:spLocks noGrp="1"/>
          </p:cNvSpPr>
          <p:nvPr>
            <p:ph type="sldNum" sz="quarter" idx="4"/>
          </p:nvPr>
        </p:nvSpPr>
        <p:spPr>
          <a:xfrm>
            <a:off x="4914900" y="8475663"/>
            <a:ext cx="1600200" cy="48577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14749FB5-9452-4DAA-86BC-15454239F371}" type="slidenum">
              <a:rPr lang="hu-HU"/>
              <a:pPr>
                <a:defRPr/>
              </a:pPr>
              <a:t>‹Nº›</a:t>
            </a:fld>
            <a:endParaRPr lang="hu-HU"/>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randomBar dir="vert"/>
  </p:transition>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hu-H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342900" y="366184"/>
            <a:ext cx="6172200" cy="1524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342900" y="2133601"/>
            <a:ext cx="6172200" cy="603461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342900" y="8326967"/>
            <a:ext cx="1600200" cy="6350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smtClean="0">
              <a:solidFill>
                <a:srgbClr val="000000"/>
              </a:solidFill>
              <a:cs typeface="+mn-cs"/>
            </a:endParaRPr>
          </a:p>
        </p:txBody>
      </p:sp>
      <p:sp>
        <p:nvSpPr>
          <p:cNvPr id="1029" name="Rectangle 5"/>
          <p:cNvSpPr>
            <a:spLocks noGrp="1" noChangeArrowheads="1"/>
          </p:cNvSpPr>
          <p:nvPr>
            <p:ph type="ftr" sz="quarter" idx="3"/>
          </p:nvPr>
        </p:nvSpPr>
        <p:spPr bwMode="auto">
          <a:xfrm>
            <a:off x="2343150" y="8326967"/>
            <a:ext cx="2171700" cy="6350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smtClean="0">
              <a:solidFill>
                <a:srgbClr val="000000"/>
              </a:solidFill>
              <a:cs typeface="+mn-cs"/>
            </a:endParaRPr>
          </a:p>
        </p:txBody>
      </p:sp>
      <p:sp>
        <p:nvSpPr>
          <p:cNvPr id="1030" name="Rectangle 6"/>
          <p:cNvSpPr>
            <a:spLocks noGrp="1" noChangeArrowheads="1"/>
          </p:cNvSpPr>
          <p:nvPr>
            <p:ph type="sldNum" sz="quarter" idx="4"/>
          </p:nvPr>
        </p:nvSpPr>
        <p:spPr bwMode="auto">
          <a:xfrm>
            <a:off x="4914900" y="8326967"/>
            <a:ext cx="1600200" cy="6350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92B1852A-B48D-439C-A3F7-49026606C07A}" type="slidenum">
              <a:rPr lang="es-ES_tradnl" smtClean="0">
                <a:solidFill>
                  <a:srgbClr val="000000"/>
                </a:solidFill>
                <a:cs typeface="+mn-cs"/>
              </a:rPr>
              <a:pPr/>
              <a:t>‹Nº›</a:t>
            </a:fld>
            <a:endParaRPr lang="es-ES_tradnl" smtClean="0">
              <a:solidFill>
                <a:srgbClr val="000000"/>
              </a:solidFill>
              <a:cs typeface="+mn-cs"/>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gif"/><Relationship Id="rId3" Type="http://schemas.openxmlformats.org/officeDocument/2006/relationships/audio" Target="../media/audio1.wav"/><Relationship Id="rId7"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gif"/><Relationship Id="rId5" Type="http://schemas.openxmlformats.org/officeDocument/2006/relationships/image" Target="../media/image2.gif"/><Relationship Id="rId4" Type="http://schemas.openxmlformats.org/officeDocument/2006/relationships/image" Target="../media/image1.gif"/><Relationship Id="rId9" Type="http://schemas.openxmlformats.org/officeDocument/2006/relationships/image" Target="../media/image6.gif"/></Relationships>
</file>

<file path=ppt/slides/_rels/slide2.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jpeg"/><Relationship Id="rId1" Type="http://schemas.openxmlformats.org/officeDocument/2006/relationships/slideLayout" Target="../slideLayouts/slideLayout7.xml"/><Relationship Id="rId4" Type="http://schemas.openxmlformats.org/officeDocument/2006/relationships/image" Target="../media/image9.gif"/></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1.gif"/><Relationship Id="rId1" Type="http://schemas.openxmlformats.org/officeDocument/2006/relationships/slideLayout" Target="../slideLayouts/slideLayout7.xml"/><Relationship Id="rId5" Type="http://schemas.openxmlformats.org/officeDocument/2006/relationships/image" Target="../media/image5.gif"/><Relationship Id="rId4" Type="http://schemas.openxmlformats.org/officeDocument/2006/relationships/image" Target="../media/image48.jpeg"/></Relationships>
</file>

<file path=ppt/slides/_rels/slide66.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49.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50.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5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3" descr="illusion-019"/>
          <p:cNvPicPr>
            <a:picLocks noChangeAspect="1" noChangeArrowheads="1" noCrop="1"/>
          </p:cNvPicPr>
          <p:nvPr/>
        </p:nvPicPr>
        <p:blipFill>
          <a:blip r:embed="rId4" cstate="print">
            <a:duotone>
              <a:schemeClr val="accent3">
                <a:shade val="45000"/>
                <a:satMod val="135000"/>
              </a:schemeClr>
              <a:prstClr val="white"/>
            </a:duotone>
            <a:lum bright="-9000"/>
          </a:blip>
          <a:srcRect/>
          <a:stretch>
            <a:fillRect/>
          </a:stretch>
        </p:blipFill>
        <p:spPr bwMode="auto">
          <a:xfrm>
            <a:off x="0" y="0"/>
            <a:ext cx="6858000" cy="9144000"/>
          </a:xfrm>
          <a:prstGeom prst="rect">
            <a:avLst/>
          </a:prstGeom>
          <a:noFill/>
          <a:ln w="9525">
            <a:noFill/>
            <a:miter lim="800000"/>
            <a:headEnd/>
            <a:tailEnd/>
          </a:ln>
        </p:spPr>
      </p:pic>
      <p:sp>
        <p:nvSpPr>
          <p:cNvPr id="6" name="5 Rectángulo"/>
          <p:cNvSpPr/>
          <p:nvPr/>
        </p:nvSpPr>
        <p:spPr>
          <a:xfrm>
            <a:off x="620688" y="1499659"/>
            <a:ext cx="5625719" cy="4524297"/>
          </a:xfrm>
          <a:prstGeom prst="rect">
            <a:avLst/>
          </a:prstGeom>
        </p:spPr>
        <p:txBody>
          <a:bodyPr lIns="91422" tIns="45711" rIns="91422" bIns="45711">
            <a:spAutoFit/>
          </a:bodyPr>
          <a:lstStyle/>
          <a:p>
            <a:pPr algn="ctr">
              <a:defRPr/>
            </a:pPr>
            <a:r>
              <a:rPr lang="es-ES" sz="9600" b="1" kern="10" dirty="0" smtClean="0">
                <a:ln w="25400">
                  <a:solidFill>
                    <a:srgbClr val="E31C07"/>
                  </a:solidFill>
                  <a:round/>
                  <a:headEnd/>
                  <a:tailEnd/>
                </a:ln>
                <a:solidFill>
                  <a:srgbClr val="006600"/>
                </a:solidFill>
                <a:effectLst>
                  <a:outerShdw dist="35921" dir="2700000" algn="ctr" rotWithShape="0">
                    <a:srgbClr val="808080">
                      <a:alpha val="79999"/>
                    </a:srgbClr>
                  </a:outerShdw>
                </a:effectLst>
                <a:latin typeface="Old English Text MT" pitchFamily="66" charset="0"/>
                <a:cs typeface="Times New Roman"/>
              </a:rPr>
              <a:t>Jardines </a:t>
            </a:r>
          </a:p>
          <a:p>
            <a:pPr algn="ctr">
              <a:defRPr/>
            </a:pPr>
            <a:r>
              <a:rPr lang="es-ES" sz="9600" b="1" kern="10" dirty="0" smtClean="0">
                <a:ln w="25400">
                  <a:solidFill>
                    <a:srgbClr val="E31C07"/>
                  </a:solidFill>
                  <a:round/>
                  <a:headEnd/>
                  <a:tailEnd/>
                </a:ln>
                <a:solidFill>
                  <a:srgbClr val="006600"/>
                </a:solidFill>
                <a:effectLst>
                  <a:outerShdw dist="35921" dir="2700000" algn="ctr" rotWithShape="0">
                    <a:srgbClr val="808080">
                      <a:alpha val="79999"/>
                    </a:srgbClr>
                  </a:outerShdw>
                </a:effectLst>
                <a:latin typeface="Old English Text MT" pitchFamily="66" charset="0"/>
                <a:cs typeface="Times New Roman"/>
              </a:rPr>
              <a:t>Botánicos </a:t>
            </a:r>
          </a:p>
          <a:p>
            <a:pPr algn="ctr">
              <a:defRPr/>
            </a:pPr>
            <a:r>
              <a:rPr lang="es-ES" sz="9600" b="1" kern="10" dirty="0" smtClean="0">
                <a:ln w="25400">
                  <a:solidFill>
                    <a:srgbClr val="E31C07"/>
                  </a:solidFill>
                  <a:round/>
                  <a:headEnd/>
                  <a:tailEnd/>
                </a:ln>
                <a:solidFill>
                  <a:srgbClr val="006600"/>
                </a:solidFill>
                <a:effectLst>
                  <a:outerShdw dist="35921" dir="2700000" algn="ctr" rotWithShape="0">
                    <a:srgbClr val="808080">
                      <a:alpha val="79999"/>
                    </a:srgbClr>
                  </a:outerShdw>
                </a:effectLst>
                <a:latin typeface="Old English Text MT" pitchFamily="66" charset="0"/>
                <a:cs typeface="Times New Roman"/>
              </a:rPr>
              <a:t>del mund</a:t>
            </a:r>
            <a:r>
              <a:rPr lang="es-ES" sz="7200" b="1" kern="10" dirty="0" smtClean="0">
                <a:ln w="25400">
                  <a:solidFill>
                    <a:srgbClr val="E31C07"/>
                  </a:solidFill>
                  <a:round/>
                  <a:headEnd/>
                  <a:tailEnd/>
                </a:ln>
                <a:solidFill>
                  <a:srgbClr val="006600"/>
                </a:solidFill>
                <a:effectLst>
                  <a:outerShdw dist="35921" dir="2700000" algn="ctr" rotWithShape="0">
                    <a:srgbClr val="808080">
                      <a:alpha val="79999"/>
                    </a:srgbClr>
                  </a:outerShdw>
                </a:effectLst>
                <a:latin typeface="Old English Text MT" pitchFamily="66" charset="0"/>
                <a:cs typeface="Times New Roman"/>
              </a:rPr>
              <a:t>o</a:t>
            </a:r>
            <a:endParaRPr lang="es-ES" sz="7200" b="1" kern="10" dirty="0">
              <a:ln w="25400">
                <a:solidFill>
                  <a:srgbClr val="E31C07"/>
                </a:solidFill>
                <a:round/>
                <a:headEnd/>
                <a:tailEnd/>
              </a:ln>
              <a:solidFill>
                <a:srgbClr val="006600"/>
              </a:solidFill>
              <a:effectLst>
                <a:outerShdw dist="35921" dir="2700000" algn="ctr" rotWithShape="0">
                  <a:srgbClr val="808080">
                    <a:alpha val="79999"/>
                  </a:srgbClr>
                </a:outerShdw>
              </a:effectLst>
              <a:latin typeface="Old English Text MT" pitchFamily="66" charset="0"/>
              <a:cs typeface="Times New Roman"/>
            </a:endParaRPr>
          </a:p>
        </p:txBody>
      </p:sp>
      <p:pic>
        <p:nvPicPr>
          <p:cNvPr id="2053" name="Picture 8"/>
          <p:cNvPicPr>
            <a:picLocks noChangeAspect="1" noChangeArrowheads="1"/>
          </p:cNvPicPr>
          <p:nvPr/>
        </p:nvPicPr>
        <p:blipFill>
          <a:blip r:embed="rId5" cstate="print"/>
          <a:srcRect/>
          <a:stretch>
            <a:fillRect/>
          </a:stretch>
        </p:blipFill>
        <p:spPr bwMode="auto">
          <a:xfrm>
            <a:off x="512676" y="7644341"/>
            <a:ext cx="1332148" cy="965200"/>
          </a:xfrm>
          <a:prstGeom prst="rect">
            <a:avLst/>
          </a:prstGeom>
          <a:noFill/>
          <a:ln w="9525">
            <a:noFill/>
            <a:round/>
            <a:headEnd/>
            <a:tailEnd/>
          </a:ln>
        </p:spPr>
      </p:pic>
      <p:pic>
        <p:nvPicPr>
          <p:cNvPr id="2054" name="Image 2" descr="swirlrainbw3.gif"/>
          <p:cNvPicPr>
            <a:picLocks noChangeAspect="1"/>
          </p:cNvPicPr>
          <p:nvPr/>
        </p:nvPicPr>
        <p:blipFill>
          <a:blip r:embed="rId6" cstate="print"/>
          <a:srcRect/>
          <a:stretch>
            <a:fillRect/>
          </a:stretch>
        </p:blipFill>
        <p:spPr bwMode="auto">
          <a:xfrm rot="10800000">
            <a:off x="0" y="0"/>
            <a:ext cx="6858000" cy="93133"/>
          </a:xfrm>
          <a:prstGeom prst="rect">
            <a:avLst/>
          </a:prstGeom>
          <a:noFill/>
          <a:ln w="9525">
            <a:noFill/>
            <a:miter lim="800000"/>
            <a:headEnd/>
            <a:tailEnd/>
          </a:ln>
        </p:spPr>
      </p:pic>
      <p:pic>
        <p:nvPicPr>
          <p:cNvPr id="2055" name="Image 2" descr="swirlrainbw3.gif"/>
          <p:cNvPicPr>
            <a:picLocks noChangeAspect="1"/>
          </p:cNvPicPr>
          <p:nvPr/>
        </p:nvPicPr>
        <p:blipFill>
          <a:blip r:embed="rId6" cstate="print"/>
          <a:srcRect/>
          <a:stretch>
            <a:fillRect/>
          </a:stretch>
        </p:blipFill>
        <p:spPr bwMode="auto">
          <a:xfrm rot="10800000">
            <a:off x="0" y="9050867"/>
            <a:ext cx="6858000" cy="93133"/>
          </a:xfrm>
          <a:prstGeom prst="rect">
            <a:avLst/>
          </a:prstGeom>
          <a:noFill/>
          <a:ln w="9525">
            <a:noFill/>
            <a:miter lim="800000"/>
            <a:headEnd/>
            <a:tailEnd/>
          </a:ln>
        </p:spPr>
      </p:pic>
      <p:pic>
        <p:nvPicPr>
          <p:cNvPr id="2056" name="Image 2" descr="swirlrainbw3.gif"/>
          <p:cNvPicPr>
            <a:picLocks noChangeAspect="1"/>
          </p:cNvPicPr>
          <p:nvPr/>
        </p:nvPicPr>
        <p:blipFill>
          <a:blip r:embed="rId6" cstate="print"/>
          <a:srcRect/>
          <a:stretch>
            <a:fillRect/>
          </a:stretch>
        </p:blipFill>
        <p:spPr bwMode="auto">
          <a:xfrm rot="5400000">
            <a:off x="-4545806" y="4545806"/>
            <a:ext cx="9144000" cy="52388"/>
          </a:xfrm>
          <a:prstGeom prst="rect">
            <a:avLst/>
          </a:prstGeom>
          <a:noFill/>
          <a:ln w="9525">
            <a:noFill/>
            <a:miter lim="800000"/>
            <a:headEnd/>
            <a:tailEnd/>
          </a:ln>
        </p:spPr>
      </p:pic>
      <p:pic>
        <p:nvPicPr>
          <p:cNvPr id="2057" name="Image 2" descr="swirlrainbw3.gif"/>
          <p:cNvPicPr>
            <a:picLocks noChangeAspect="1"/>
          </p:cNvPicPr>
          <p:nvPr/>
        </p:nvPicPr>
        <p:blipFill>
          <a:blip r:embed="rId6" cstate="print"/>
          <a:srcRect/>
          <a:stretch>
            <a:fillRect/>
          </a:stretch>
        </p:blipFill>
        <p:spPr bwMode="auto">
          <a:xfrm rot="5400000">
            <a:off x="2259806" y="4545806"/>
            <a:ext cx="9144000" cy="52388"/>
          </a:xfrm>
          <a:prstGeom prst="rect">
            <a:avLst/>
          </a:prstGeom>
          <a:noFill/>
          <a:ln w="9525">
            <a:noFill/>
            <a:miter lim="800000"/>
            <a:headEnd/>
            <a:tailEnd/>
          </a:ln>
        </p:spPr>
      </p:pic>
      <p:pic>
        <p:nvPicPr>
          <p:cNvPr id="2058" name="Picture 2" descr="CARA"/>
          <p:cNvPicPr>
            <a:picLocks noChangeAspect="1" noChangeArrowheads="1"/>
          </p:cNvPicPr>
          <p:nvPr/>
        </p:nvPicPr>
        <p:blipFill>
          <a:blip r:embed="rId7" cstate="print"/>
          <a:srcRect/>
          <a:stretch>
            <a:fillRect/>
          </a:stretch>
        </p:blipFill>
        <p:spPr bwMode="auto">
          <a:xfrm>
            <a:off x="5733256" y="7740352"/>
            <a:ext cx="792088" cy="827285"/>
          </a:xfrm>
          <a:prstGeom prst="rect">
            <a:avLst/>
          </a:prstGeom>
          <a:noFill/>
          <a:ln w="38100">
            <a:solidFill>
              <a:srgbClr val="1CDEF8"/>
            </a:solidFill>
            <a:miter lim="800000"/>
            <a:headEnd/>
            <a:tailEnd/>
          </a:ln>
        </p:spPr>
      </p:pic>
      <p:sp>
        <p:nvSpPr>
          <p:cNvPr id="15" name="14 Rectángulo"/>
          <p:cNvSpPr/>
          <p:nvPr/>
        </p:nvSpPr>
        <p:spPr>
          <a:xfrm>
            <a:off x="3284984" y="8172400"/>
            <a:ext cx="2520280" cy="461665"/>
          </a:xfrm>
          <a:prstGeom prst="rect">
            <a:avLst/>
          </a:prstGeom>
          <a:ln>
            <a:noFill/>
          </a:ln>
        </p:spPr>
        <p:txBody>
          <a:bodyPr wrap="square">
            <a:spAutoFit/>
          </a:bodyPr>
          <a:lstStyle/>
          <a:p>
            <a:pPr algn="ctr">
              <a:defRPr/>
            </a:pPr>
            <a:r>
              <a:rPr lang="es-ES" sz="2400" b="1" kern="10" dirty="0">
                <a:ln w="9525">
                  <a:solidFill>
                    <a:srgbClr val="1CDEF8"/>
                  </a:solidFill>
                  <a:round/>
                  <a:headEnd/>
                  <a:tailEnd/>
                </a:ln>
                <a:blipFill dpi="0" rotWithShape="1">
                  <a:blip r:embed="rId8"/>
                  <a:srcRect/>
                  <a:stretch>
                    <a:fillRect/>
                  </a:stretch>
                </a:blipFill>
                <a:effectLst>
                  <a:outerShdw dist="35921" dir="2700000" algn="ctr" rotWithShape="0">
                    <a:schemeClr val="folHlink">
                      <a:alpha val="80000"/>
                    </a:schemeClr>
                  </a:outerShdw>
                </a:effectLst>
                <a:latin typeface="Snap ITC"/>
              </a:rPr>
              <a:t>JOSE LUIS</a:t>
            </a:r>
          </a:p>
        </p:txBody>
      </p:sp>
      <p:pic>
        <p:nvPicPr>
          <p:cNvPr id="13" name="Picture 12" descr="Image1"/>
          <p:cNvPicPr>
            <a:picLocks noChangeAspect="1" noChangeArrowheads="1" noCrop="1"/>
          </p:cNvPicPr>
          <p:nvPr/>
        </p:nvPicPr>
        <p:blipFill>
          <a:blip r:embed="rId9" cstate="print"/>
          <a:srcRect/>
          <a:stretch>
            <a:fillRect/>
          </a:stretch>
        </p:blipFill>
        <p:spPr bwMode="auto">
          <a:xfrm flipH="1">
            <a:off x="332656" y="7020272"/>
            <a:ext cx="918102" cy="1422400"/>
          </a:xfrm>
          <a:prstGeom prst="rect">
            <a:avLst/>
          </a:prstGeom>
          <a:noFill/>
          <a:ln w="9525">
            <a:noFill/>
            <a:miter lim="800000"/>
            <a:headEnd/>
            <a:tailEnd/>
          </a:ln>
        </p:spPr>
      </p:pic>
    </p:spTree>
  </p:cSld>
  <p:clrMapOvr>
    <a:masterClrMapping/>
  </p:clrMapOvr>
  <p:transition spd="slow" advTm="11000">
    <p:randomBar dir="vert"/>
    <p:sndAc>
      <p:stSnd loop="1">
        <p:snd r:embed="rId3" name="wav. (8-8)The_Brothers_Four-The_Green_Leaves_Of_Summer-(wald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3"/>
                                        </p:tgtEl>
                                        <p:attrNameLst>
                                          <p:attrName>style.opacity</p:attrName>
                                        </p:attrNameLst>
                                      </p:cBhvr>
                                      <p:to>
                                        <p:strVal val="0.25"/>
                                      </p:to>
                                    </p:set>
                                    <p:animEffect filter="image" prLst="opacity: 0.25">
                                      <p:cBhvr rctx="IE">
                                        <p:cTn id="7" dur="indefinite"/>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C:\Documents and Settings\Dell\Escritorio\list_640px.jpg"/>
          <p:cNvPicPr>
            <a:picLocks noChangeAspect="1" noChangeArrowheads="1"/>
          </p:cNvPicPr>
          <p:nvPr/>
        </p:nvPicPr>
        <p:blipFill>
          <a:blip r:embed="rId2" cstate="print"/>
          <a:srcRect/>
          <a:stretch>
            <a:fillRect/>
          </a:stretch>
        </p:blipFill>
        <p:spPr bwMode="auto">
          <a:xfrm>
            <a:off x="0" y="0"/>
            <a:ext cx="6864085" cy="9144000"/>
          </a:xfrm>
          <a:prstGeom prst="rect">
            <a:avLst/>
          </a:prstGeom>
          <a:noFill/>
        </p:spPr>
      </p:pic>
      <p:pic>
        <p:nvPicPr>
          <p:cNvPr id="5" name="Picture 3" descr="illusion-013"/>
          <p:cNvPicPr>
            <a:picLocks noChangeAspect="1" noChangeArrowheads="1"/>
          </p:cNvPicPr>
          <p:nvPr/>
        </p:nvPicPr>
        <p:blipFill>
          <a:blip r:embed="rId3" cstate="print">
            <a:duotone>
              <a:schemeClr val="accent3">
                <a:shade val="45000"/>
                <a:satMod val="135000"/>
              </a:schemeClr>
              <a:prstClr val="white"/>
            </a:duotone>
            <a:lum bright="28000"/>
          </a:blip>
          <a:srcRect/>
          <a:stretch>
            <a:fillRect/>
          </a:stretch>
        </p:blipFill>
        <p:spPr bwMode="auto">
          <a:xfrm>
            <a:off x="0" y="-25400"/>
            <a:ext cx="6992634" cy="9169400"/>
          </a:xfrm>
          <a:prstGeom prst="rect">
            <a:avLst/>
          </a:prstGeom>
          <a:noFill/>
          <a:ln w="9525">
            <a:noFill/>
            <a:miter lim="800000"/>
            <a:headEnd/>
            <a:tailEnd/>
          </a:ln>
        </p:spPr>
      </p:pic>
      <p:sp>
        <p:nvSpPr>
          <p:cNvPr id="4" name="3 Rectángulo"/>
          <p:cNvSpPr/>
          <p:nvPr/>
        </p:nvSpPr>
        <p:spPr>
          <a:xfrm>
            <a:off x="836712" y="2555777"/>
            <a:ext cx="5076564" cy="707886"/>
          </a:xfrm>
          <a:prstGeom prst="rect">
            <a:avLst/>
          </a:prstGeom>
        </p:spPr>
        <p:txBody>
          <a:bodyPr wrap="square">
            <a:spAutoFit/>
          </a:bodyPr>
          <a:lstStyle/>
          <a:p>
            <a:pPr algn="ctr"/>
            <a:endParaRPr lang="es-ES" sz="4000" b="1" i="1" dirty="0">
              <a:ln w="18000">
                <a:solidFill>
                  <a:schemeClr val="accent2">
                    <a:satMod val="140000"/>
                  </a:schemeClr>
                </a:solidFill>
                <a:prstDash val="solid"/>
                <a:miter lim="800000"/>
              </a:ln>
              <a:solidFill>
                <a:srgbClr val="0000FF"/>
              </a:solidFill>
              <a:effectLst>
                <a:outerShdw blurRad="25500" dist="23000" dir="7020000" algn="tl">
                  <a:srgbClr val="000000">
                    <a:alpha val="50000"/>
                  </a:srgbClr>
                </a:outerShdw>
              </a:effectLst>
            </a:endParaRPr>
          </a:p>
        </p:txBody>
      </p:sp>
      <p:pic>
        <p:nvPicPr>
          <p:cNvPr id="6" name="Picture 6" descr="C:\Documents and Settings\Mousset gérard\Mes documents\Gerard MOUSSET\DOCPERSO\QUARANTAINE\ordinateur_51.gif"/>
          <p:cNvPicPr>
            <a:picLocks noChangeAspect="1" noChangeArrowheads="1" noCrop="1"/>
          </p:cNvPicPr>
          <p:nvPr/>
        </p:nvPicPr>
        <p:blipFill>
          <a:blip r:embed="rId4" cstate="print"/>
          <a:srcRect/>
          <a:stretch>
            <a:fillRect/>
          </a:stretch>
        </p:blipFill>
        <p:spPr bwMode="auto">
          <a:xfrm rot="328932">
            <a:off x="329692" y="7717534"/>
            <a:ext cx="1175531" cy="1329681"/>
          </a:xfrm>
          <a:prstGeom prst="rect">
            <a:avLst/>
          </a:prstGeom>
          <a:noFill/>
          <a:ln w="9525">
            <a:noFill/>
            <a:miter lim="800000"/>
            <a:headEnd/>
            <a:tailEnd/>
          </a:ln>
        </p:spPr>
      </p:pic>
      <p:sp>
        <p:nvSpPr>
          <p:cNvPr id="7" name="6 CuadroTexto"/>
          <p:cNvSpPr txBox="1"/>
          <p:nvPr/>
        </p:nvSpPr>
        <p:spPr>
          <a:xfrm>
            <a:off x="998730" y="8220405"/>
            <a:ext cx="2510174" cy="369332"/>
          </a:xfrm>
          <a:prstGeom prst="rect">
            <a:avLst/>
          </a:prstGeom>
          <a:solidFill>
            <a:schemeClr val="tx2">
              <a:lumMod val="60000"/>
              <a:lumOff val="40000"/>
            </a:schemeClr>
          </a:solidFill>
          <a:ln>
            <a:solidFill>
              <a:srgbClr val="FF0000"/>
            </a:solidFill>
          </a:ln>
        </p:spPr>
        <p:txBody>
          <a:bodyPr wrap="none" rtlCol="0">
            <a:spAutoFit/>
          </a:bodyPr>
          <a:lstStyle/>
          <a:p>
            <a:r>
              <a:rPr lang="es-ES" b="1" dirty="0" smtClean="0">
                <a:solidFill>
                  <a:srgbClr val="0000FF"/>
                </a:solidFill>
              </a:rPr>
              <a:t>PASALAS TODAS TU</a:t>
            </a:r>
            <a:endParaRPr lang="es-ES" b="1" dirty="0">
              <a:solidFill>
                <a:srgbClr val="0000FF"/>
              </a:solidFill>
            </a:endParaRPr>
          </a:p>
        </p:txBody>
      </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list_640px.jpg"/>
          <p:cNvPicPr>
            <a:picLocks noChangeAspect="1" noChangeArrowheads="1"/>
          </p:cNvPicPr>
          <p:nvPr/>
        </p:nvPicPr>
        <p:blipFill>
          <a:blip r:embed="rId2" cstate="print"/>
          <a:srcRect/>
          <a:stretch>
            <a:fillRect/>
          </a:stretch>
        </p:blipFill>
        <p:spPr bwMode="auto">
          <a:xfrm>
            <a:off x="0" y="0"/>
            <a:ext cx="6864085" cy="9144000"/>
          </a:xfrm>
          <a:prstGeom prst="rect">
            <a:avLst/>
          </a:prstGeom>
          <a:noFill/>
        </p:spPr>
      </p:pic>
    </p:spTree>
  </p:cSld>
  <p:clrMapOvr>
    <a:masterClrMapping/>
  </p:clrMapOvr>
  <p:transition spd="slow">
    <p:randomBar dir="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3">
                <a:shade val="45000"/>
                <a:satMod val="135000"/>
              </a:schemeClr>
              <a:prstClr val="white"/>
            </a:duotone>
            <a:lum bright="28000"/>
          </a:blip>
          <a:srcRect/>
          <a:stretch>
            <a:fillRect/>
          </a:stretch>
        </p:blipFill>
        <p:spPr bwMode="auto">
          <a:xfrm>
            <a:off x="-134634" y="-25400"/>
            <a:ext cx="6992634" cy="9169400"/>
          </a:xfrm>
          <a:prstGeom prst="rect">
            <a:avLst/>
          </a:prstGeom>
          <a:noFill/>
          <a:ln w="9525">
            <a:noFill/>
            <a:miter lim="800000"/>
            <a:headEnd/>
            <a:tailEnd/>
          </a:ln>
        </p:spPr>
      </p:pic>
      <p:sp>
        <p:nvSpPr>
          <p:cNvPr id="2" name="1 Rectángulo"/>
          <p:cNvSpPr/>
          <p:nvPr/>
        </p:nvSpPr>
        <p:spPr>
          <a:xfrm>
            <a:off x="764704" y="2123728"/>
            <a:ext cx="5472608" cy="6063198"/>
          </a:xfrm>
          <a:prstGeom prst="rect">
            <a:avLst/>
          </a:prstGeom>
        </p:spPr>
        <p:txBody>
          <a:bodyPr wrap="square">
            <a:spAutoFit/>
          </a:bodyPr>
          <a:lstStyle/>
          <a:p>
            <a:r>
              <a:rPr lang="es-ES" sz="2800" b="1" dirty="0" smtClean="0">
                <a:solidFill>
                  <a:srgbClr val="006600"/>
                </a:solidFill>
                <a:latin typeface="Old English Text MT" pitchFamily="66" charset="0"/>
              </a:rPr>
              <a:t>Los jardines botánicos del latín </a:t>
            </a:r>
            <a:r>
              <a:rPr lang="es-ES" sz="2800" b="1" dirty="0" err="1" smtClean="0">
                <a:solidFill>
                  <a:srgbClr val="006600"/>
                </a:solidFill>
                <a:latin typeface="Old English Text MT" pitchFamily="66" charset="0"/>
              </a:rPr>
              <a:t>hortus</a:t>
            </a:r>
            <a:r>
              <a:rPr lang="es-ES" sz="2800" b="1" dirty="0" smtClean="0">
                <a:solidFill>
                  <a:srgbClr val="006600"/>
                </a:solidFill>
                <a:latin typeface="Old English Text MT" pitchFamily="66" charset="0"/>
              </a:rPr>
              <a:t> </a:t>
            </a:r>
            <a:r>
              <a:rPr lang="es-ES" sz="2800" b="1" dirty="0" err="1" smtClean="0">
                <a:solidFill>
                  <a:srgbClr val="006600"/>
                </a:solidFill>
                <a:latin typeface="Old English Text MT" pitchFamily="66" charset="0"/>
              </a:rPr>
              <a:t>botanicus</a:t>
            </a:r>
            <a:r>
              <a:rPr lang="es-ES" sz="2800" b="1" dirty="0" smtClean="0">
                <a:solidFill>
                  <a:srgbClr val="006600"/>
                </a:solidFill>
                <a:latin typeface="Old English Text MT" pitchFamily="66" charset="0"/>
              </a:rPr>
              <a:t>, son instituciones habilitadas por un organismo público, privado o asociativo (en ocasiones la gestión es mixta) cuyo objetivo es el estudio, la conservación y divulgación de la diversidad vegetal. Se caracterizan por exhibir colecciones científicas de plantas vivas, que se cultivan para conseguir alguno de estos objetivos: su conservación, investigación, divulgación y enseñanza.</a:t>
            </a:r>
            <a:r>
              <a:rPr lang="es-ES" sz="2400" b="1" dirty="0" smtClean="0">
                <a:solidFill>
                  <a:srgbClr val="006600"/>
                </a:solidFill>
                <a:latin typeface="Old English Text MT" pitchFamily="66" charset="0"/>
              </a:rPr>
              <a:t/>
            </a:r>
            <a:br>
              <a:rPr lang="es-ES" sz="2400" b="1" dirty="0" smtClean="0">
                <a:solidFill>
                  <a:srgbClr val="006600"/>
                </a:solidFill>
                <a:latin typeface="Old English Text MT" pitchFamily="66" charset="0"/>
              </a:rPr>
            </a:br>
            <a:endParaRPr lang="es-ES" sz="2400" b="1" dirty="0">
              <a:solidFill>
                <a:srgbClr val="006600"/>
              </a:solidFill>
              <a:latin typeface="Old English Text MT" pitchFamily="66" charset="0"/>
            </a:endParaRPr>
          </a:p>
        </p:txBody>
      </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TELEFO~1.JPG"/>
          <p:cNvPicPr>
            <a:picLocks noChangeAspect="1" noChangeArrowheads="1"/>
          </p:cNvPicPr>
          <p:nvPr/>
        </p:nvPicPr>
        <p:blipFill>
          <a:blip r:embed="rId2" cstate="print"/>
          <a:srcRect/>
          <a:stretch>
            <a:fillRect/>
          </a:stretch>
        </p:blipFill>
        <p:spPr bwMode="auto">
          <a:xfrm>
            <a:off x="0" y="0"/>
            <a:ext cx="6858000" cy="9144000"/>
          </a:xfrm>
          <a:prstGeom prst="rect">
            <a:avLst/>
          </a:prstGeom>
          <a:noFill/>
        </p:spPr>
      </p:pic>
    </p:spTree>
  </p:cSld>
  <p:clrMapOvr>
    <a:masterClrMapping/>
  </p:clrMapOvr>
  <p:transition spd="slow">
    <p:randomBar dir="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3">
                <a:shade val="45000"/>
                <a:satMod val="135000"/>
              </a:schemeClr>
              <a:prstClr val="white"/>
            </a:duotone>
            <a:lum bright="28000"/>
          </a:blip>
          <a:srcRect/>
          <a:stretch>
            <a:fillRect/>
          </a:stretch>
        </p:blipFill>
        <p:spPr bwMode="auto">
          <a:xfrm>
            <a:off x="0" y="-25400"/>
            <a:ext cx="6992634" cy="9169400"/>
          </a:xfrm>
          <a:prstGeom prst="rect">
            <a:avLst/>
          </a:prstGeom>
          <a:noFill/>
          <a:ln w="9525">
            <a:noFill/>
            <a:miter lim="800000"/>
            <a:headEnd/>
            <a:tailEnd/>
          </a:ln>
        </p:spPr>
      </p:pic>
      <p:sp>
        <p:nvSpPr>
          <p:cNvPr id="2" name="1 Rectángulo"/>
          <p:cNvSpPr/>
          <p:nvPr/>
        </p:nvSpPr>
        <p:spPr>
          <a:xfrm>
            <a:off x="1196752" y="2123728"/>
            <a:ext cx="5328592" cy="6555641"/>
          </a:xfrm>
          <a:prstGeom prst="rect">
            <a:avLst/>
          </a:prstGeom>
        </p:spPr>
        <p:txBody>
          <a:bodyPr wrap="square">
            <a:spAutoFit/>
          </a:bodyPr>
          <a:lstStyle/>
          <a:p>
            <a:r>
              <a:rPr lang="es-ES" sz="2800" b="1" dirty="0" smtClean="0">
                <a:solidFill>
                  <a:srgbClr val="006600"/>
                </a:solidFill>
                <a:latin typeface="Old English Text MT" pitchFamily="66" charset="0"/>
              </a:rPr>
              <a:t/>
            </a:r>
            <a:br>
              <a:rPr lang="es-ES" sz="2800" b="1" dirty="0" smtClean="0">
                <a:solidFill>
                  <a:srgbClr val="006600"/>
                </a:solidFill>
                <a:latin typeface="Old English Text MT" pitchFamily="66" charset="0"/>
              </a:rPr>
            </a:br>
            <a:r>
              <a:rPr lang="es-ES" sz="2800" b="1" dirty="0" smtClean="0">
                <a:solidFill>
                  <a:srgbClr val="006600"/>
                </a:solidFill>
                <a:latin typeface="Old English Text MT" pitchFamily="66" charset="0"/>
              </a:rPr>
              <a:t>En los jardines botánicos se exponen plantas originarias de todo el mundo, generalmente con el objetivo de fomentar el interés de los visitantes hacia el mundo vegetal, aunque algunos de estos jardines se dedican, exclusivamente a determinadas plantas y a especies concretas</a:t>
            </a:r>
            <a:r>
              <a:rPr lang="es-ES" sz="2800" b="1" dirty="0" smtClean="0">
                <a:solidFill>
                  <a:srgbClr val="006600"/>
                </a:solidFill>
                <a:latin typeface="Old English Text MT" pitchFamily="66" charset="0"/>
              </a:rPr>
              <a:t>. Los </a:t>
            </a:r>
            <a:r>
              <a:rPr lang="es-ES" sz="2800" b="1" dirty="0" smtClean="0">
                <a:solidFill>
                  <a:srgbClr val="006600"/>
                </a:solidFill>
                <a:latin typeface="Old English Text MT" pitchFamily="66" charset="0"/>
              </a:rPr>
              <a:t>jardines botánicos disponen, casi siempre, de unas instalaciones adecuadas para la conservación de las especies exóticas que no se adaptan bien a un clima local.</a:t>
            </a:r>
            <a:endParaRPr lang="es-ES" sz="2800" b="1" dirty="0">
              <a:solidFill>
                <a:srgbClr val="006600"/>
              </a:solidFill>
              <a:latin typeface="Old English Text MT" pitchFamily="66" charset="0"/>
            </a:endParaRPr>
          </a:p>
        </p:txBody>
      </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22140_1.jpg"/>
          <p:cNvPicPr>
            <a:picLocks noChangeAspect="1" noChangeArrowheads="1"/>
          </p:cNvPicPr>
          <p:nvPr/>
        </p:nvPicPr>
        <p:blipFill>
          <a:blip r:embed="rId2" cstate="print"/>
          <a:srcRect/>
          <a:stretch>
            <a:fillRect/>
          </a:stretch>
        </p:blipFill>
        <p:spPr bwMode="auto">
          <a:xfrm>
            <a:off x="0" y="0"/>
            <a:ext cx="6858000" cy="9144000"/>
          </a:xfrm>
          <a:prstGeom prst="rect">
            <a:avLst/>
          </a:prstGeom>
          <a:noFill/>
        </p:spPr>
      </p:pic>
    </p:spTree>
  </p:cSld>
  <p:clrMapOvr>
    <a:masterClrMapping/>
  </p:clrMapOvr>
  <p:transition spd="slow">
    <p:randomBar dir="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268760" y="1907704"/>
            <a:ext cx="4450804" cy="5693866"/>
          </a:xfrm>
          <a:prstGeom prst="rect">
            <a:avLst/>
          </a:prstGeom>
        </p:spPr>
        <p:txBody>
          <a:bodyPr wrap="square">
            <a:spAutoFit/>
          </a:bodyPr>
          <a:lstStyle/>
          <a:p>
            <a:r>
              <a:rPr lang="es-ES" sz="2800" b="1" dirty="0" smtClean="0">
                <a:solidFill>
                  <a:srgbClr val="006600"/>
                </a:solidFill>
                <a:latin typeface="Old English Text MT" pitchFamily="66" charset="0"/>
              </a:rPr>
              <a:t>Jardín Botánico Viera y Clavijo (España)</a:t>
            </a:r>
          </a:p>
          <a:p>
            <a:r>
              <a:rPr lang="es-ES" sz="2800" b="1" dirty="0" smtClean="0">
                <a:solidFill>
                  <a:srgbClr val="006600"/>
                </a:solidFill>
                <a:latin typeface="Old English Text MT" pitchFamily="66" charset="0"/>
              </a:rPr>
              <a:t>El Jardín Botánico Viera y Clavijo, también conocido como Jardín Canario, se encuentra en Gran Canaria, Islas </a:t>
            </a:r>
            <a:r>
              <a:rPr lang="es-ES" sz="2800" b="1" dirty="0" err="1" smtClean="0">
                <a:solidFill>
                  <a:srgbClr val="006600"/>
                </a:solidFill>
                <a:latin typeface="Old English Text MT" pitchFamily="66" charset="0"/>
              </a:rPr>
              <a:t>Canarias,España,tiene</a:t>
            </a:r>
            <a:r>
              <a:rPr lang="es-ES" sz="2800" b="1" dirty="0" smtClean="0">
                <a:solidFill>
                  <a:srgbClr val="006600"/>
                </a:solidFill>
                <a:latin typeface="Old English Text MT" pitchFamily="66" charset="0"/>
              </a:rPr>
              <a:t> 27 hectáreas lo que lo hace el mas grande del </a:t>
            </a:r>
            <a:r>
              <a:rPr lang="es-ES" sz="2800" b="1" dirty="0" err="1" smtClean="0">
                <a:solidFill>
                  <a:srgbClr val="006600"/>
                </a:solidFill>
                <a:latin typeface="Old English Text MT" pitchFamily="66" charset="0"/>
              </a:rPr>
              <a:t>país.Está</a:t>
            </a:r>
            <a:r>
              <a:rPr lang="es-ES" sz="2800" b="1" dirty="0" smtClean="0">
                <a:solidFill>
                  <a:srgbClr val="006600"/>
                </a:solidFill>
                <a:latin typeface="Old English Text MT" pitchFamily="66" charset="0"/>
              </a:rPr>
              <a:t> dedicado principalmente a las flores y plantas endémicas de las siete islas del archipiélago canario...</a:t>
            </a:r>
            <a:endParaRPr lang="es-ES" sz="2800" b="1" dirty="0">
              <a:solidFill>
                <a:srgbClr val="006600"/>
              </a:solidFill>
              <a:latin typeface="Old English Text MT" pitchFamily="66" charset="0"/>
            </a:endParaRPr>
          </a:p>
        </p:txBody>
      </p:sp>
    </p:spTree>
  </p:cSld>
  <p:clrMapOvr>
    <a:masterClrMapping/>
  </p:clrMapOvr>
  <p:transition spd="slow">
    <p:randomBar dir="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3647040_640px.jpg"/>
          <p:cNvPicPr>
            <a:picLocks noChangeAspect="1" noChangeArrowheads="1"/>
          </p:cNvPicPr>
          <p:nvPr/>
        </p:nvPicPr>
        <p:blipFill>
          <a:blip r:embed="rId2" cstate="print"/>
          <a:srcRect/>
          <a:stretch>
            <a:fillRect/>
          </a:stretch>
        </p:blipFill>
        <p:spPr bwMode="auto">
          <a:xfrm>
            <a:off x="0" y="0"/>
            <a:ext cx="6852646" cy="9144000"/>
          </a:xfrm>
          <a:prstGeom prst="rect">
            <a:avLst/>
          </a:prstGeom>
          <a:noFill/>
        </p:spPr>
      </p:pic>
    </p:spTree>
  </p:cSld>
  <p:clrMapOvr>
    <a:masterClrMapping/>
  </p:clrMapOvr>
  <p:transition spd="slow">
    <p:randomBar dir="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TELEFO~3.JPG"/>
          <p:cNvPicPr>
            <a:picLocks noChangeAspect="1" noChangeArrowheads="1"/>
          </p:cNvPicPr>
          <p:nvPr/>
        </p:nvPicPr>
        <p:blipFill>
          <a:blip r:embed="rId2" cstate="print"/>
          <a:srcRect/>
          <a:stretch>
            <a:fillRect/>
          </a:stretch>
        </p:blipFill>
        <p:spPr bwMode="auto">
          <a:xfrm>
            <a:off x="0" y="0"/>
            <a:ext cx="6858000" cy="9144000"/>
          </a:xfrm>
          <a:prstGeom prst="rect">
            <a:avLst/>
          </a:prstGeom>
          <a:noFill/>
        </p:spPr>
      </p:pic>
    </p:spTree>
  </p:cSld>
  <p:clrMapOvr>
    <a:masterClrMapping/>
  </p:clrMapOvr>
  <p:transition spd="slow">
    <p:randomBar dir="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908720" y="2123728"/>
            <a:ext cx="4882852" cy="5262979"/>
          </a:xfrm>
          <a:prstGeom prst="rect">
            <a:avLst/>
          </a:prstGeom>
        </p:spPr>
        <p:txBody>
          <a:bodyPr wrap="square">
            <a:spAutoFit/>
          </a:bodyPr>
          <a:lstStyle/>
          <a:p>
            <a:r>
              <a:rPr lang="es-ES" sz="2800" b="1" dirty="0" smtClean="0">
                <a:solidFill>
                  <a:srgbClr val="006600"/>
                </a:solidFill>
                <a:latin typeface="Old English Text MT" pitchFamily="66" charset="0"/>
              </a:rPr>
              <a:t>Jardín botánico de la concepción(Málaga)</a:t>
            </a:r>
          </a:p>
          <a:p>
            <a:r>
              <a:rPr lang="es-ES" sz="2800" b="1" dirty="0" smtClean="0">
                <a:solidFill>
                  <a:srgbClr val="006600"/>
                </a:solidFill>
                <a:latin typeface="Old English Text MT" pitchFamily="66" charset="0"/>
              </a:rPr>
              <a:t>El Jardín Botánico Histórico La Concepción de Málaga es un jardín de estilo paisajista inglés con más de 150 años de historia. Situado en la entrada norte de la ciudad de Málaga (España) es uno de los pocos jardines con plantas de clima subtropical que existen en Europa. Con más de </a:t>
            </a:r>
            <a:r>
              <a:rPr lang="es-ES" sz="2800" b="1" dirty="0" smtClean="0">
                <a:solidFill>
                  <a:srgbClr val="006600"/>
                </a:solidFill>
                <a:latin typeface="Old English Text MT" pitchFamily="66" charset="0"/>
              </a:rPr>
              <a:t>50.000 plantas.</a:t>
            </a:r>
            <a:endParaRPr lang="es-ES" sz="2800" b="1" dirty="0">
              <a:solidFill>
                <a:srgbClr val="006600"/>
              </a:solidFill>
              <a:latin typeface="Old English Text MT" pitchFamily="66" charset="0"/>
            </a:endParaRPr>
          </a:p>
        </p:txBody>
      </p:sp>
    </p:spTree>
  </p:cSld>
  <p:clrMapOvr>
    <a:masterClrMapping/>
  </p:clrMapOvr>
  <p:transition spd="slow">
    <p:randomBar dir="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3641945_640px.jpg"/>
          <p:cNvPicPr>
            <a:picLocks noChangeAspect="1" noChangeArrowheads="1"/>
          </p:cNvPicPr>
          <p:nvPr/>
        </p:nvPicPr>
        <p:blipFill>
          <a:blip r:embed="rId2" cstate="print"/>
          <a:srcRect/>
          <a:stretch>
            <a:fillRect/>
          </a:stretch>
        </p:blipFill>
        <p:spPr bwMode="auto">
          <a:xfrm>
            <a:off x="-1" y="0"/>
            <a:ext cx="6864085" cy="9144000"/>
          </a:xfrm>
          <a:prstGeom prst="rect">
            <a:avLst/>
          </a:prstGeom>
          <a:noFill/>
        </p:spPr>
      </p:pic>
    </p:spTree>
  </p:cSld>
  <p:clrMapOvr>
    <a:masterClrMapping/>
  </p:clrMapOvr>
  <p:transition spd="slow">
    <p:randomBar dir="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TELEFO~2.JPG"/>
          <p:cNvPicPr>
            <a:picLocks noChangeAspect="1" noChangeArrowheads="1"/>
          </p:cNvPicPr>
          <p:nvPr/>
        </p:nvPicPr>
        <p:blipFill>
          <a:blip r:embed="rId2" cstate="print"/>
          <a:srcRect/>
          <a:stretch>
            <a:fillRect/>
          </a:stretch>
        </p:blipFill>
        <p:spPr bwMode="auto">
          <a:xfrm>
            <a:off x="0" y="0"/>
            <a:ext cx="6858000" cy="9144000"/>
          </a:xfrm>
          <a:prstGeom prst="rect">
            <a:avLst/>
          </a:prstGeom>
          <a:noFill/>
        </p:spPr>
      </p:pic>
    </p:spTree>
  </p:cSld>
  <p:clrMapOvr>
    <a:masterClrMapping/>
  </p:clrMapOvr>
  <p:transition spd="slow">
    <p:randomBar dir="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1484784" y="1763688"/>
            <a:ext cx="4162772" cy="6124754"/>
          </a:xfrm>
          <a:prstGeom prst="rect">
            <a:avLst/>
          </a:prstGeom>
        </p:spPr>
        <p:txBody>
          <a:bodyPr wrap="square">
            <a:spAutoFit/>
          </a:bodyPr>
          <a:lstStyle/>
          <a:p>
            <a:r>
              <a:rPr lang="es-ES" sz="2800" b="1" dirty="0" smtClean="0">
                <a:solidFill>
                  <a:srgbClr val="006600"/>
                </a:solidFill>
                <a:latin typeface="Old English Text MT" pitchFamily="66" charset="0"/>
              </a:rPr>
              <a:t>Jardín botánico de Culiacán (México)</a:t>
            </a:r>
          </a:p>
          <a:p>
            <a:r>
              <a:rPr lang="es-ES" sz="2800" b="1" dirty="0" smtClean="0">
                <a:solidFill>
                  <a:srgbClr val="006600"/>
                </a:solidFill>
                <a:latin typeface="Old English Text MT" pitchFamily="66" charset="0"/>
              </a:rPr>
              <a:t>El jardín Botánico, está ubicado en Carlos Lineo y </a:t>
            </a:r>
            <a:r>
              <a:rPr lang="es-ES" sz="2800" b="1" dirty="0" err="1" smtClean="0">
                <a:solidFill>
                  <a:srgbClr val="006600"/>
                </a:solidFill>
                <a:latin typeface="Old English Text MT" pitchFamily="66" charset="0"/>
              </a:rPr>
              <a:t>Blvd.</a:t>
            </a:r>
            <a:r>
              <a:rPr lang="es-ES" sz="2800" b="1" dirty="0" smtClean="0">
                <a:solidFill>
                  <a:srgbClr val="006600"/>
                </a:solidFill>
                <a:latin typeface="Old English Text MT" pitchFamily="66" charset="0"/>
              </a:rPr>
              <a:t> de las Américas. El Botánico tiene plantas: desérticas, acuáticas, tropicales y ornato. Tiene un estanque donde hay diferentes especies de peces. El jardín botánico se puede utilizar para hacer ejercicios y para conocer los diferentes tipos de plantas.</a:t>
            </a:r>
            <a:endParaRPr lang="es-ES" sz="2800" b="1" dirty="0">
              <a:solidFill>
                <a:srgbClr val="006600"/>
              </a:solidFill>
              <a:latin typeface="Old English Text MT" pitchFamily="66" charset="0"/>
            </a:endParaRPr>
          </a:p>
        </p:txBody>
      </p:sp>
    </p:spTree>
  </p:cSld>
  <p:clrMapOvr>
    <a:masterClrMapping/>
  </p:clrMapOvr>
  <p:transition spd="slow">
    <p:randomBar dir="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3645239_640px.jpg"/>
          <p:cNvPicPr>
            <a:picLocks noChangeAspect="1" noChangeArrowheads="1"/>
          </p:cNvPicPr>
          <p:nvPr/>
        </p:nvPicPr>
        <p:blipFill>
          <a:blip r:embed="rId2" cstate="print"/>
          <a:srcRect r="12239"/>
          <a:stretch>
            <a:fillRect/>
          </a:stretch>
        </p:blipFill>
        <p:spPr bwMode="auto">
          <a:xfrm>
            <a:off x="0" y="0"/>
            <a:ext cx="7821488" cy="9144000"/>
          </a:xfrm>
          <a:prstGeom prst="rect">
            <a:avLst/>
          </a:prstGeom>
          <a:noFill/>
        </p:spPr>
      </p:pic>
    </p:spTree>
  </p:cSld>
  <p:clrMapOvr>
    <a:masterClrMapping/>
  </p:clrMapOvr>
  <p:transition spd="slow">
    <p:randomBar dir="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1"/>
          <p:cNvPicPr>
            <a:picLocks noChangeAspect="1" noChangeArrowheads="1"/>
          </p:cNvPicPr>
          <p:nvPr/>
        </p:nvPicPr>
        <p:blipFill>
          <a:blip r:embed="rId3" cstate="print"/>
          <a:srcRect/>
          <a:stretch>
            <a:fillRect/>
          </a:stretch>
        </p:blipFill>
        <p:spPr bwMode="auto">
          <a:xfrm>
            <a:off x="0" y="0"/>
            <a:ext cx="6858000" cy="9144000"/>
          </a:xfrm>
          <a:prstGeom prst="rect">
            <a:avLst/>
          </a:prstGeom>
          <a:noFill/>
          <a:ln w="9525">
            <a:noFill/>
            <a:round/>
            <a:headEnd/>
            <a:tailEnd/>
          </a:ln>
        </p:spPr>
      </p:pic>
    </p:spTree>
  </p:cSld>
  <p:clrMapOvr>
    <a:masterClrMapping/>
  </p:clrMapOvr>
  <p:transition spd="slow">
    <p:randomBar dir="vert"/>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412776" y="1835696"/>
            <a:ext cx="4306788" cy="6124754"/>
          </a:xfrm>
          <a:prstGeom prst="rect">
            <a:avLst/>
          </a:prstGeom>
        </p:spPr>
        <p:txBody>
          <a:bodyPr wrap="square">
            <a:spAutoFit/>
          </a:bodyPr>
          <a:lstStyle/>
          <a:p>
            <a:r>
              <a:rPr lang="es-ES" sz="2800" b="1" dirty="0" smtClean="0">
                <a:solidFill>
                  <a:srgbClr val="006600"/>
                </a:solidFill>
                <a:latin typeface="Old English Text MT" pitchFamily="66" charset="0"/>
              </a:rPr>
              <a:t>Real Jardín botánico de Madrid (España)</a:t>
            </a:r>
          </a:p>
          <a:p>
            <a:r>
              <a:rPr lang="es-ES" sz="2800" b="1" dirty="0" smtClean="0">
                <a:solidFill>
                  <a:srgbClr val="006600"/>
                </a:solidFill>
                <a:latin typeface="Old English Text MT" pitchFamily="66" charset="0"/>
              </a:rPr>
              <a:t>El Real Jardín Botánico de Madrid es un centro de investigación del Consejo Superior de Investigaciones Científicas. Fundado por R.O de 17 de octubre de 1755 por el rey Fernando VI en el Soto de Migas Calientes, cerca del río </a:t>
            </a:r>
            <a:r>
              <a:rPr lang="es-ES" sz="2800" b="1" dirty="0" err="1" smtClean="0">
                <a:solidFill>
                  <a:srgbClr val="006600"/>
                </a:solidFill>
                <a:latin typeface="Old English Text MT" pitchFamily="66" charset="0"/>
              </a:rPr>
              <a:t>Manzanares.Este</a:t>
            </a:r>
            <a:r>
              <a:rPr lang="es-ES" sz="2800" b="1" dirty="0" smtClean="0">
                <a:solidFill>
                  <a:srgbClr val="006600"/>
                </a:solidFill>
                <a:latin typeface="Old English Text MT" pitchFamily="66" charset="0"/>
              </a:rPr>
              <a:t> jardín botánico  se alberga en tres terrazas escalonadas. </a:t>
            </a:r>
            <a:endParaRPr lang="es-ES" sz="2800" b="1" dirty="0">
              <a:solidFill>
                <a:srgbClr val="006600"/>
              </a:solidFill>
              <a:latin typeface="Old English Text MT" pitchFamily="66" charset="0"/>
            </a:endParaRPr>
          </a:p>
        </p:txBody>
      </p:sp>
    </p:spTree>
  </p:cSld>
  <p:clrMapOvr>
    <a:masterClrMapping/>
  </p:clrMapOvr>
  <p:transition spd="slow">
    <p:randomBar dir="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Documents and Settings\Dell\Escritorio\3643070_640px.jpg"/>
          <p:cNvPicPr>
            <a:picLocks noChangeAspect="1" noChangeArrowheads="1"/>
          </p:cNvPicPr>
          <p:nvPr/>
        </p:nvPicPr>
        <p:blipFill>
          <a:blip r:embed="rId2" cstate="print"/>
          <a:srcRect/>
          <a:stretch>
            <a:fillRect/>
          </a:stretch>
        </p:blipFill>
        <p:spPr bwMode="auto">
          <a:xfrm>
            <a:off x="0" y="0"/>
            <a:ext cx="6912012" cy="9144000"/>
          </a:xfrm>
          <a:prstGeom prst="rect">
            <a:avLst/>
          </a:prstGeom>
          <a:noFill/>
        </p:spPr>
      </p:pic>
    </p:spTree>
  </p:cSld>
  <p:clrMapOvr>
    <a:masterClrMapping/>
  </p:clrMapOvr>
  <p:transition spd="slow">
    <p:randomBar dir="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TEEFA5~1.JPG"/>
          <p:cNvPicPr>
            <a:picLocks noChangeAspect="1" noChangeArrowheads="1"/>
          </p:cNvPicPr>
          <p:nvPr/>
        </p:nvPicPr>
        <p:blipFill>
          <a:blip r:embed="rId2" cstate="print"/>
          <a:srcRect/>
          <a:stretch>
            <a:fillRect/>
          </a:stretch>
        </p:blipFill>
        <p:spPr bwMode="auto">
          <a:xfrm>
            <a:off x="0" y="0"/>
            <a:ext cx="6858000" cy="9144000"/>
          </a:xfrm>
          <a:prstGeom prst="rect">
            <a:avLst/>
          </a:prstGeom>
          <a:noFill/>
        </p:spPr>
      </p:pic>
    </p:spTree>
  </p:cSld>
  <p:clrMapOvr>
    <a:masterClrMapping/>
  </p:clrMapOvr>
  <p:transition spd="slow">
    <p:randomBar dir="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340768" y="1979712"/>
            <a:ext cx="4824536" cy="5262979"/>
          </a:xfrm>
          <a:prstGeom prst="rect">
            <a:avLst/>
          </a:prstGeom>
        </p:spPr>
        <p:txBody>
          <a:bodyPr wrap="square">
            <a:spAutoFit/>
          </a:bodyPr>
          <a:lstStyle/>
          <a:p>
            <a:r>
              <a:rPr lang="es-ES" sz="2800" b="1" dirty="0" smtClean="0">
                <a:solidFill>
                  <a:srgbClr val="006600"/>
                </a:solidFill>
                <a:latin typeface="Old English Text MT" pitchFamily="66" charset="0"/>
              </a:rPr>
              <a:t>Jardín botánico de Bogotá (Colombia)</a:t>
            </a:r>
          </a:p>
          <a:p>
            <a:r>
              <a:rPr lang="es-ES" sz="2800" b="1" dirty="0" smtClean="0">
                <a:solidFill>
                  <a:srgbClr val="006600"/>
                </a:solidFill>
                <a:latin typeface="Old English Text MT" pitchFamily="66" charset="0"/>
              </a:rPr>
              <a:t>El Jardín Botánico de Bogotá "José Celestino Mutis" es el jardín botánico más grande de Colombia. Se encuentra en </a:t>
            </a:r>
            <a:r>
              <a:rPr lang="es-ES" sz="2800" b="1" dirty="0" err="1" smtClean="0">
                <a:solidFill>
                  <a:srgbClr val="006600"/>
                </a:solidFill>
                <a:latin typeface="Old English Text MT" pitchFamily="66" charset="0"/>
              </a:rPr>
              <a:t>en</a:t>
            </a:r>
            <a:r>
              <a:rPr lang="es-ES" sz="2800" b="1" dirty="0" smtClean="0">
                <a:solidFill>
                  <a:srgbClr val="006600"/>
                </a:solidFill>
                <a:latin typeface="Old English Text MT" pitchFamily="66" charset="0"/>
              </a:rPr>
              <a:t> la sabana de Bogotá, a 2 600 msnm, en la faja tropical goza prácticamente de 12 horas de luz solar al día. Posee 19,5 ha junto al Parque Simón Bolívar, es un lugar de investigación.</a:t>
            </a:r>
            <a:endParaRPr lang="es-ES" sz="2800" b="1" dirty="0">
              <a:solidFill>
                <a:srgbClr val="006600"/>
              </a:solidFill>
              <a:latin typeface="Old English Text MT" pitchFamily="66" charset="0"/>
            </a:endParaRPr>
          </a:p>
        </p:txBody>
      </p:sp>
    </p:spTree>
  </p:cSld>
  <p:clrMapOvr>
    <a:masterClrMapping/>
  </p:clrMapOvr>
  <p:transition spd="slow">
    <p:randomBar dir="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3643072_640px.jpg"/>
          <p:cNvPicPr>
            <a:picLocks noChangeAspect="1" noChangeArrowheads="1"/>
          </p:cNvPicPr>
          <p:nvPr/>
        </p:nvPicPr>
        <p:blipFill>
          <a:blip r:embed="rId2" cstate="print"/>
          <a:srcRect/>
          <a:stretch>
            <a:fillRect/>
          </a:stretch>
        </p:blipFill>
        <p:spPr bwMode="auto">
          <a:xfrm>
            <a:off x="0" y="0"/>
            <a:ext cx="6912104" cy="9144000"/>
          </a:xfrm>
          <a:prstGeom prst="rect">
            <a:avLst/>
          </a:prstGeom>
          <a:noFill/>
        </p:spPr>
      </p:pic>
    </p:spTree>
  </p:cSld>
  <p:clrMapOvr>
    <a:masterClrMapping/>
  </p:clrMapOvr>
  <p:transition spd="slow">
    <p:randomBar dir="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980728" y="2843808"/>
            <a:ext cx="4882852" cy="5262979"/>
          </a:xfrm>
          <a:prstGeom prst="rect">
            <a:avLst/>
          </a:prstGeom>
        </p:spPr>
        <p:txBody>
          <a:bodyPr wrap="square">
            <a:spAutoFit/>
          </a:bodyPr>
          <a:lstStyle/>
          <a:p>
            <a:r>
              <a:rPr lang="es-ES" sz="2800" b="1" dirty="0" smtClean="0">
                <a:solidFill>
                  <a:srgbClr val="006600"/>
                </a:solidFill>
                <a:latin typeface="Old English Text MT" pitchFamily="66" charset="0"/>
              </a:rPr>
              <a:t>Jardín botánico Nacional de Viña del mar (Chile)</a:t>
            </a:r>
          </a:p>
          <a:p>
            <a:r>
              <a:rPr lang="es-ES" sz="2800" b="1" dirty="0" smtClean="0">
                <a:solidFill>
                  <a:srgbClr val="006600"/>
                </a:solidFill>
                <a:latin typeface="Old English Text MT" pitchFamily="66" charset="0"/>
              </a:rPr>
              <a:t>El Jardín Botánico Nacional, es un jardín botánico de 395 ha </a:t>
            </a:r>
            <a:r>
              <a:rPr lang="es-ES" sz="2800" b="1" dirty="0" err="1" smtClean="0">
                <a:solidFill>
                  <a:srgbClr val="006600"/>
                </a:solidFill>
                <a:latin typeface="Old English Text MT" pitchFamily="66" charset="0"/>
              </a:rPr>
              <a:t>incluídos</a:t>
            </a:r>
            <a:r>
              <a:rPr lang="es-ES" sz="2800" b="1" dirty="0" smtClean="0">
                <a:solidFill>
                  <a:srgbClr val="006600"/>
                </a:solidFill>
                <a:latin typeface="Old English Text MT" pitchFamily="66" charset="0"/>
              </a:rPr>
              <a:t> cerros de matorral y bosque esclerófilo. Se ubica en el sector El Salto, Estero Marga-Marga, en el límite entre Quilpué y Viña del </a:t>
            </a:r>
            <a:r>
              <a:rPr lang="es-ES" sz="2800" b="1" dirty="0" err="1" smtClean="0">
                <a:solidFill>
                  <a:srgbClr val="006600"/>
                </a:solidFill>
                <a:latin typeface="Old English Text MT" pitchFamily="66" charset="0"/>
              </a:rPr>
              <a:t>Mar,Chile.En</a:t>
            </a:r>
            <a:r>
              <a:rPr lang="es-ES" sz="2800" b="1" dirty="0" smtClean="0">
                <a:solidFill>
                  <a:srgbClr val="006600"/>
                </a:solidFill>
                <a:latin typeface="Old English Text MT" pitchFamily="66" charset="0"/>
              </a:rPr>
              <a:t> total el JBN cultiva 779 especies de plantas de las cuales el 42,5% son nativas</a:t>
            </a:r>
            <a:r>
              <a:rPr lang="es-ES" dirty="0" smtClean="0">
                <a:solidFill>
                  <a:srgbClr val="006600"/>
                </a:solidFill>
              </a:rPr>
              <a:t>...</a:t>
            </a:r>
            <a:endParaRPr lang="es-ES" dirty="0">
              <a:solidFill>
                <a:srgbClr val="006600"/>
              </a:solidFill>
            </a:endParaRPr>
          </a:p>
        </p:txBody>
      </p:sp>
    </p:spTree>
  </p:cSld>
  <p:clrMapOvr>
    <a:masterClrMapping/>
  </p:clrMapOvr>
  <p:transition spd="slow">
    <p:randomBar dir="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3647038_640px.jpg"/>
          <p:cNvPicPr>
            <a:picLocks noChangeAspect="1" noChangeArrowheads="1"/>
          </p:cNvPicPr>
          <p:nvPr/>
        </p:nvPicPr>
        <p:blipFill>
          <a:blip r:embed="rId2" cstate="print"/>
          <a:srcRect/>
          <a:stretch>
            <a:fillRect/>
          </a:stretch>
        </p:blipFill>
        <p:spPr bwMode="auto">
          <a:xfrm>
            <a:off x="0" y="0"/>
            <a:ext cx="6852646" cy="9144000"/>
          </a:xfrm>
          <a:prstGeom prst="rect">
            <a:avLst/>
          </a:prstGeom>
          <a:noFill/>
        </p:spPr>
      </p:pic>
    </p:spTree>
  </p:cSld>
  <p:clrMapOvr>
    <a:masterClrMapping/>
  </p:clrMapOvr>
  <p:transition spd="slow">
    <p:randomBar dir="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TEEFAA~1.JPG"/>
          <p:cNvPicPr>
            <a:picLocks noChangeAspect="1" noChangeArrowheads="1"/>
          </p:cNvPicPr>
          <p:nvPr/>
        </p:nvPicPr>
        <p:blipFill>
          <a:blip r:embed="rId2" cstate="print"/>
          <a:srcRect/>
          <a:stretch>
            <a:fillRect/>
          </a:stretch>
        </p:blipFill>
        <p:spPr bwMode="auto">
          <a:xfrm>
            <a:off x="0" y="0"/>
            <a:ext cx="6858000" cy="9144000"/>
          </a:xfrm>
          <a:prstGeom prst="rect">
            <a:avLst/>
          </a:prstGeom>
          <a:noFill/>
        </p:spPr>
      </p:pic>
    </p:spTree>
  </p:cSld>
  <p:clrMapOvr>
    <a:masterClrMapping/>
  </p:clrMapOvr>
  <p:transition spd="slow">
    <p:randomBar dir="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980728" y="2555776"/>
            <a:ext cx="5143500" cy="5262979"/>
          </a:xfrm>
          <a:prstGeom prst="rect">
            <a:avLst/>
          </a:prstGeom>
        </p:spPr>
        <p:txBody>
          <a:bodyPr wrap="square">
            <a:spAutoFit/>
          </a:bodyPr>
          <a:lstStyle/>
          <a:p>
            <a:r>
              <a:rPr lang="es-ES" sz="2800" b="1" dirty="0" smtClean="0">
                <a:solidFill>
                  <a:srgbClr val="006600"/>
                </a:solidFill>
                <a:latin typeface="Old English Text MT" pitchFamily="66" charset="0"/>
              </a:rPr>
              <a:t>Jardín botánico </a:t>
            </a:r>
            <a:r>
              <a:rPr lang="es-ES" sz="2800" b="1" dirty="0" err="1" smtClean="0">
                <a:solidFill>
                  <a:srgbClr val="006600"/>
                </a:solidFill>
                <a:latin typeface="Old English Text MT" pitchFamily="66" charset="0"/>
              </a:rPr>
              <a:t>Lankester</a:t>
            </a:r>
            <a:r>
              <a:rPr lang="es-ES" sz="2800" b="1" dirty="0" smtClean="0">
                <a:solidFill>
                  <a:srgbClr val="006600"/>
                </a:solidFill>
                <a:latin typeface="Old English Text MT" pitchFamily="66" charset="0"/>
              </a:rPr>
              <a:t> (Costa rica)</a:t>
            </a:r>
          </a:p>
          <a:p>
            <a:r>
              <a:rPr lang="es-ES" sz="2800" b="1" dirty="0" smtClean="0">
                <a:solidFill>
                  <a:srgbClr val="006600"/>
                </a:solidFill>
                <a:latin typeface="Old English Text MT" pitchFamily="66" charset="0"/>
              </a:rPr>
              <a:t>El Jardín Botánico </a:t>
            </a:r>
            <a:r>
              <a:rPr lang="es-ES" sz="2800" b="1" dirty="0" err="1" smtClean="0">
                <a:solidFill>
                  <a:srgbClr val="006600"/>
                </a:solidFill>
                <a:latin typeface="Old English Text MT" pitchFamily="66" charset="0"/>
              </a:rPr>
              <a:t>Lankester</a:t>
            </a:r>
            <a:r>
              <a:rPr lang="es-ES" sz="2800" b="1" dirty="0" smtClean="0">
                <a:solidFill>
                  <a:srgbClr val="006600"/>
                </a:solidFill>
                <a:latin typeface="Old English Text MT" pitchFamily="66" charset="0"/>
              </a:rPr>
              <a:t> es un jardín botánico de unas 10,7 ha de extensión con una colección de orquídeas de las más importantes del mundo. Este jardín botánico que forma parte de la Universidad de Costa Rica, se ubica en el cantón de Paraíso, provincia de Cartago a unos 45 </a:t>
            </a:r>
            <a:r>
              <a:rPr lang="es-ES" sz="2800" b="1" dirty="0" smtClean="0">
                <a:solidFill>
                  <a:srgbClr val="006600"/>
                </a:solidFill>
                <a:latin typeface="Old English Text MT" pitchFamily="66" charset="0"/>
              </a:rPr>
              <a:t>minutos de la capital.</a:t>
            </a:r>
            <a:endParaRPr lang="es-ES" sz="2800" b="1" dirty="0">
              <a:solidFill>
                <a:srgbClr val="006600"/>
              </a:solidFill>
              <a:latin typeface="Old English Text MT" pitchFamily="66" charset="0"/>
            </a:endParaRPr>
          </a:p>
        </p:txBody>
      </p:sp>
    </p:spTree>
  </p:cSld>
  <p:clrMapOvr>
    <a:masterClrMapping/>
  </p:clrMapOvr>
  <p:transition spd="slow">
    <p:randomBar dir="ver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3645240_640px.jpg"/>
          <p:cNvPicPr>
            <a:picLocks noChangeAspect="1" noChangeArrowheads="1"/>
          </p:cNvPicPr>
          <p:nvPr/>
        </p:nvPicPr>
        <p:blipFill>
          <a:blip r:embed="rId2" cstate="print"/>
          <a:srcRect/>
          <a:stretch>
            <a:fillRect/>
          </a:stretch>
        </p:blipFill>
        <p:spPr bwMode="auto">
          <a:xfrm>
            <a:off x="-387424" y="0"/>
            <a:ext cx="7240070" cy="9144000"/>
          </a:xfrm>
          <a:prstGeom prst="rect">
            <a:avLst/>
          </a:prstGeom>
          <a:noFill/>
        </p:spPr>
      </p:pic>
    </p:spTree>
  </p:cSld>
  <p:clrMapOvr>
    <a:masterClrMapping/>
  </p:clrMapOvr>
  <p:transition spd="slow">
    <p:randomBar dir="ver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TEEEA5~1.JPG"/>
          <p:cNvPicPr>
            <a:picLocks noChangeAspect="1" noChangeArrowheads="1"/>
          </p:cNvPicPr>
          <p:nvPr/>
        </p:nvPicPr>
        <p:blipFill>
          <a:blip r:embed="rId2" cstate="print"/>
          <a:srcRect/>
          <a:stretch>
            <a:fillRect/>
          </a:stretch>
        </p:blipFill>
        <p:spPr bwMode="auto">
          <a:xfrm>
            <a:off x="0" y="0"/>
            <a:ext cx="6858000" cy="9144000"/>
          </a:xfrm>
          <a:prstGeom prst="rect">
            <a:avLst/>
          </a:prstGeom>
          <a:noFill/>
        </p:spPr>
      </p:pic>
    </p:spTree>
  </p:cSld>
  <p:clrMapOvr>
    <a:masterClrMapping/>
  </p:clrMapOvr>
  <p:transition spd="slow">
    <p:randomBar dir="ver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836712" y="2483768"/>
            <a:ext cx="5328592" cy="5262979"/>
          </a:xfrm>
          <a:prstGeom prst="rect">
            <a:avLst/>
          </a:prstGeom>
        </p:spPr>
        <p:txBody>
          <a:bodyPr wrap="square">
            <a:spAutoFit/>
          </a:bodyPr>
          <a:lstStyle/>
          <a:p>
            <a:r>
              <a:rPr lang="es-ES" sz="2800" b="1" dirty="0" smtClean="0">
                <a:solidFill>
                  <a:srgbClr val="006600"/>
                </a:solidFill>
                <a:latin typeface="Old English Text MT" pitchFamily="66" charset="0"/>
              </a:rPr>
              <a:t>Jardín botánico de Buenos Aires (Argentina)</a:t>
            </a:r>
          </a:p>
          <a:p>
            <a:r>
              <a:rPr lang="es-ES" sz="2800" b="1" dirty="0" smtClean="0">
                <a:solidFill>
                  <a:srgbClr val="006600"/>
                </a:solidFill>
                <a:latin typeface="Old English Text MT" pitchFamily="66" charset="0"/>
              </a:rPr>
              <a:t>El Jardín Botánico de Buenos Aires, cuyo nombre oficial es "Dirección Operativa Jardín Botánico Carlos </a:t>
            </a:r>
            <a:r>
              <a:rPr lang="es-ES" sz="2800" b="1" dirty="0" err="1" smtClean="0">
                <a:solidFill>
                  <a:srgbClr val="006600"/>
                </a:solidFill>
                <a:latin typeface="Old English Text MT" pitchFamily="66" charset="0"/>
              </a:rPr>
              <a:t>Thays</a:t>
            </a:r>
            <a:r>
              <a:rPr lang="es-ES" sz="2800" b="1" dirty="0" smtClean="0">
                <a:solidFill>
                  <a:srgbClr val="006600"/>
                </a:solidFill>
                <a:latin typeface="Old English Text MT" pitchFamily="66" charset="0"/>
              </a:rPr>
              <a:t>", es un jardín botánico que se encuentra próximo a los bosques del barrio de Palermo de la mencionada ciudad. Desde 1996 es Monumento Histórico Nacional. Su extensión es de 69.772 m².</a:t>
            </a:r>
            <a:endParaRPr lang="es-ES" sz="2800" b="1" dirty="0">
              <a:solidFill>
                <a:srgbClr val="006600"/>
              </a:solidFill>
              <a:latin typeface="Old English Text MT" pitchFamily="66" charset="0"/>
            </a:endParaRPr>
          </a:p>
        </p:txBody>
      </p:sp>
    </p:spTree>
  </p:cSld>
  <p:clrMapOvr>
    <a:masterClrMapping/>
  </p:clrMapOvr>
  <p:transition spd="slow">
    <p:randomBar dir="ver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Dell\Escritorio\3643068_640px.jpg"/>
          <p:cNvPicPr>
            <a:picLocks noChangeAspect="1" noChangeArrowheads="1"/>
          </p:cNvPicPr>
          <p:nvPr/>
        </p:nvPicPr>
        <p:blipFill>
          <a:blip r:embed="rId2" cstate="print"/>
          <a:srcRect/>
          <a:stretch>
            <a:fillRect/>
          </a:stretch>
        </p:blipFill>
        <p:spPr bwMode="auto">
          <a:xfrm>
            <a:off x="-315416" y="0"/>
            <a:ext cx="7560839" cy="9144000"/>
          </a:xfrm>
          <a:prstGeom prst="rect">
            <a:avLst/>
          </a:prstGeom>
          <a:noFill/>
        </p:spPr>
      </p:pic>
    </p:spTree>
  </p:cSld>
  <p:clrMapOvr>
    <a:masterClrMapping/>
  </p:clrMapOvr>
  <p:transition spd="slow">
    <p:randomBar dir="ver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TELEFO~1.JPG"/>
          <p:cNvPicPr>
            <a:picLocks noChangeAspect="1" noChangeArrowheads="1"/>
          </p:cNvPicPr>
          <p:nvPr/>
        </p:nvPicPr>
        <p:blipFill>
          <a:blip r:embed="rId2" cstate="print"/>
          <a:srcRect/>
          <a:stretch>
            <a:fillRect/>
          </a:stretch>
        </p:blipFill>
        <p:spPr bwMode="auto">
          <a:xfrm>
            <a:off x="0" y="0"/>
            <a:ext cx="6858000" cy="9144000"/>
          </a:xfrm>
          <a:prstGeom prst="rect">
            <a:avLst/>
          </a:prstGeom>
          <a:noFill/>
        </p:spPr>
      </p:pic>
    </p:spTree>
  </p:cSld>
  <p:clrMapOvr>
    <a:masterClrMapping/>
  </p:clrMapOvr>
  <p:transition spd="slow">
    <p:randomBar dir="ver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052736" y="2483768"/>
            <a:ext cx="4752528" cy="5693866"/>
          </a:xfrm>
          <a:prstGeom prst="rect">
            <a:avLst/>
          </a:prstGeom>
        </p:spPr>
        <p:txBody>
          <a:bodyPr wrap="square">
            <a:spAutoFit/>
          </a:bodyPr>
          <a:lstStyle/>
          <a:p>
            <a:r>
              <a:rPr lang="es-ES" sz="2800" b="1" dirty="0" smtClean="0">
                <a:solidFill>
                  <a:srgbClr val="006600"/>
                </a:solidFill>
                <a:latin typeface="Old English Text MT" pitchFamily="66" charset="0"/>
              </a:rPr>
              <a:t>Jardín botánico Asunción (Paraguay)</a:t>
            </a:r>
          </a:p>
          <a:p>
            <a:r>
              <a:rPr lang="es-ES" sz="2800" b="1" dirty="0" smtClean="0">
                <a:solidFill>
                  <a:srgbClr val="006600"/>
                </a:solidFill>
                <a:latin typeface="Old English Text MT" pitchFamily="66" charset="0"/>
              </a:rPr>
              <a:t>El Jardín Botánico y Zoológico de Asunción es un jardín botánico y parque zoológico que se encuentra en </a:t>
            </a:r>
            <a:r>
              <a:rPr lang="es-ES" sz="2800" b="1" dirty="0" err="1" smtClean="0">
                <a:solidFill>
                  <a:srgbClr val="006600"/>
                </a:solidFill>
                <a:latin typeface="Old English Text MT" pitchFamily="66" charset="0"/>
              </a:rPr>
              <a:t>Asunción,capital</a:t>
            </a:r>
            <a:r>
              <a:rPr lang="es-ES" sz="2800" b="1" dirty="0" smtClean="0">
                <a:solidFill>
                  <a:srgbClr val="006600"/>
                </a:solidFill>
                <a:latin typeface="Old English Text MT" pitchFamily="66" charset="0"/>
              </a:rPr>
              <a:t> de la República del Paraguay. El Jardín Botánico y Zoológico es uno de los principales pulmones de Asunción, ya que posee más de 110 hectáreas de bosque natural.</a:t>
            </a:r>
            <a:endParaRPr lang="es-ES" sz="2800" b="1" dirty="0">
              <a:solidFill>
                <a:srgbClr val="006600"/>
              </a:solidFill>
              <a:latin typeface="Old English Text MT" pitchFamily="66" charset="0"/>
            </a:endParaRPr>
          </a:p>
        </p:txBody>
      </p:sp>
    </p:spTree>
  </p:cSld>
  <p:clrMapOvr>
    <a:masterClrMapping/>
  </p:clrMapOvr>
  <p:transition spd="slow">
    <p:randomBar dir="ver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Dell\Escritorio\3643067_640px.jpg"/>
          <p:cNvPicPr>
            <a:picLocks noChangeAspect="1" noChangeArrowheads="1"/>
          </p:cNvPicPr>
          <p:nvPr/>
        </p:nvPicPr>
        <p:blipFill>
          <a:blip r:embed="rId2" cstate="print"/>
          <a:srcRect/>
          <a:stretch>
            <a:fillRect/>
          </a:stretch>
        </p:blipFill>
        <p:spPr bwMode="auto">
          <a:xfrm>
            <a:off x="-1" y="0"/>
            <a:ext cx="7056107" cy="9144000"/>
          </a:xfrm>
          <a:prstGeom prst="rect">
            <a:avLst/>
          </a:prstGeom>
          <a:noFill/>
        </p:spPr>
      </p:pic>
    </p:spTree>
  </p:cSld>
  <p:clrMapOvr>
    <a:masterClrMapping/>
  </p:clrMapOvr>
  <p:transition spd="slow">
    <p:randomBar dir="vert"/>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1"/>
          <p:cNvPicPr>
            <a:picLocks noChangeAspect="1" noChangeArrowheads="1"/>
          </p:cNvPicPr>
          <p:nvPr/>
        </p:nvPicPr>
        <p:blipFill>
          <a:blip r:embed="rId3" cstate="print"/>
          <a:srcRect/>
          <a:stretch>
            <a:fillRect/>
          </a:stretch>
        </p:blipFill>
        <p:spPr bwMode="auto">
          <a:xfrm>
            <a:off x="0" y="0"/>
            <a:ext cx="6858000" cy="9144000"/>
          </a:xfrm>
          <a:prstGeom prst="rect">
            <a:avLst/>
          </a:prstGeom>
          <a:noFill/>
          <a:ln w="9525">
            <a:noFill/>
            <a:round/>
            <a:headEnd/>
            <a:tailEnd/>
          </a:ln>
        </p:spPr>
      </p:pic>
    </p:spTree>
  </p:cSld>
  <p:clrMapOvr>
    <a:masterClrMapping/>
  </p:clrMapOvr>
  <p:transition spd="slow">
    <p:randomBar dir="vert"/>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714500" y="2725341"/>
            <a:ext cx="4666828" cy="5693866"/>
          </a:xfrm>
          <a:prstGeom prst="rect">
            <a:avLst/>
          </a:prstGeom>
        </p:spPr>
        <p:txBody>
          <a:bodyPr wrap="square">
            <a:spAutoFit/>
          </a:bodyPr>
          <a:lstStyle/>
          <a:p>
            <a:r>
              <a:rPr lang="es-ES" sz="2800" b="1" dirty="0" smtClean="0">
                <a:solidFill>
                  <a:srgbClr val="006600"/>
                </a:solidFill>
                <a:latin typeface="Old English Text MT" pitchFamily="66" charset="0"/>
              </a:rPr>
              <a:t>Jardín botánico de Caracas (Venezuela)</a:t>
            </a:r>
          </a:p>
          <a:p>
            <a:r>
              <a:rPr lang="es-ES" sz="2800" b="1" dirty="0" smtClean="0">
                <a:solidFill>
                  <a:srgbClr val="006600"/>
                </a:solidFill>
                <a:latin typeface="Old English Text MT" pitchFamily="66" charset="0"/>
              </a:rPr>
              <a:t>El Jardín Botánico de Caracas es un jardín botánico de una extensión de 70 hectáreas, que se encuentra en Caracas, Venezuela y que está administrado y dirigido por la Universidad Central de </a:t>
            </a:r>
            <a:r>
              <a:rPr lang="es-ES" sz="2800" b="1" dirty="0" err="1" smtClean="0">
                <a:solidFill>
                  <a:srgbClr val="006600"/>
                </a:solidFill>
                <a:latin typeface="Old English Text MT" pitchFamily="66" charset="0"/>
              </a:rPr>
              <a:t>Venezuela.Es</a:t>
            </a:r>
            <a:r>
              <a:rPr lang="es-ES" sz="2800" b="1" dirty="0" smtClean="0">
                <a:solidFill>
                  <a:srgbClr val="006600"/>
                </a:solidFill>
                <a:latin typeface="Old English Text MT" pitchFamily="66" charset="0"/>
              </a:rPr>
              <a:t> uno de los lugares que casi todos los caraqueños saben que existe, pero que muy pocos conocen.</a:t>
            </a:r>
            <a:endParaRPr lang="es-ES" sz="2800" b="1" dirty="0">
              <a:solidFill>
                <a:srgbClr val="006600"/>
              </a:solidFill>
              <a:latin typeface="Old English Text MT" pitchFamily="66" charset="0"/>
            </a:endParaRPr>
          </a:p>
        </p:txBody>
      </p:sp>
    </p:spTree>
  </p:cSld>
  <p:clrMapOvr>
    <a:masterClrMapping/>
  </p:clrMapOvr>
  <p:transition spd="slow">
    <p:randomBar dir="vert"/>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Dell\Escritorio\3644488_640px.jpg"/>
          <p:cNvPicPr>
            <a:picLocks noChangeAspect="1" noChangeArrowheads="1"/>
          </p:cNvPicPr>
          <p:nvPr/>
        </p:nvPicPr>
        <p:blipFill>
          <a:blip r:embed="rId2" cstate="print"/>
          <a:srcRect/>
          <a:stretch>
            <a:fillRect/>
          </a:stretch>
        </p:blipFill>
        <p:spPr bwMode="auto">
          <a:xfrm>
            <a:off x="-1" y="0"/>
            <a:ext cx="6864085" cy="9144000"/>
          </a:xfrm>
          <a:prstGeom prst="rect">
            <a:avLst/>
          </a:prstGeom>
          <a:noFill/>
        </p:spPr>
      </p:pic>
    </p:spTree>
  </p:cSld>
  <p:clrMapOvr>
    <a:masterClrMapping/>
  </p:clrMapOvr>
  <p:transition spd="slow">
    <p:randomBar dir="vert"/>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TED1BE~1.JPG"/>
          <p:cNvPicPr>
            <a:picLocks noChangeAspect="1" noChangeArrowheads="1"/>
          </p:cNvPicPr>
          <p:nvPr/>
        </p:nvPicPr>
        <p:blipFill>
          <a:blip r:embed="rId2" cstate="print"/>
          <a:srcRect/>
          <a:stretch>
            <a:fillRect/>
          </a:stretch>
        </p:blipFill>
        <p:spPr bwMode="auto">
          <a:xfrm>
            <a:off x="0" y="0"/>
            <a:ext cx="6858000" cy="9144000"/>
          </a:xfrm>
          <a:prstGeom prst="rect">
            <a:avLst/>
          </a:prstGeom>
          <a:noFill/>
        </p:spPr>
      </p:pic>
    </p:spTree>
  </p:cSld>
  <p:clrMapOvr>
    <a:masterClrMapping/>
  </p:clrMapOvr>
  <p:transition spd="slow">
    <p:randomBar dir="vert"/>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124744" y="3419872"/>
            <a:ext cx="5143500" cy="4401205"/>
          </a:xfrm>
          <a:prstGeom prst="rect">
            <a:avLst/>
          </a:prstGeom>
        </p:spPr>
        <p:txBody>
          <a:bodyPr wrap="square">
            <a:spAutoFit/>
          </a:bodyPr>
          <a:lstStyle/>
          <a:p>
            <a:r>
              <a:rPr lang="es-ES" sz="2800" b="1" dirty="0" smtClean="0">
                <a:solidFill>
                  <a:srgbClr val="006600"/>
                </a:solidFill>
                <a:latin typeface="Old English Text MT" pitchFamily="66" charset="0"/>
              </a:rPr>
              <a:t>Jardín Botánico </a:t>
            </a:r>
            <a:r>
              <a:rPr lang="es-ES" sz="2800" b="1" dirty="0" err="1" smtClean="0">
                <a:solidFill>
                  <a:srgbClr val="006600"/>
                </a:solidFill>
                <a:latin typeface="Old English Text MT" pitchFamily="66" charset="0"/>
              </a:rPr>
              <a:t>Jindaiji</a:t>
            </a:r>
            <a:r>
              <a:rPr lang="es-ES" sz="2800" b="1" dirty="0" smtClean="0">
                <a:solidFill>
                  <a:srgbClr val="006600"/>
                </a:solidFill>
                <a:latin typeface="Old English Text MT" pitchFamily="66" charset="0"/>
              </a:rPr>
              <a:t> (Japón)</a:t>
            </a:r>
          </a:p>
          <a:p>
            <a:r>
              <a:rPr lang="es-ES" sz="2800" b="1" dirty="0" smtClean="0">
                <a:solidFill>
                  <a:srgbClr val="006600"/>
                </a:solidFill>
                <a:latin typeface="Old English Text MT" pitchFamily="66" charset="0"/>
              </a:rPr>
              <a:t>El Jardín Botánico </a:t>
            </a:r>
            <a:r>
              <a:rPr lang="es-ES" sz="2800" b="1" dirty="0" err="1" smtClean="0">
                <a:solidFill>
                  <a:srgbClr val="006600"/>
                </a:solidFill>
                <a:latin typeface="Old English Text MT" pitchFamily="66" charset="0"/>
              </a:rPr>
              <a:t>Jindaiji</a:t>
            </a:r>
            <a:r>
              <a:rPr lang="es-ES" sz="2800" b="1" dirty="0" smtClean="0">
                <a:solidFill>
                  <a:srgbClr val="006600"/>
                </a:solidFill>
                <a:latin typeface="Old English Text MT" pitchFamily="66" charset="0"/>
              </a:rPr>
              <a:t> es un jardín botánico de más de 30 hectáreas de extensión, que se encuentra en al borde de la meseta </a:t>
            </a:r>
            <a:r>
              <a:rPr lang="es-ES" sz="2800" b="1" dirty="0" err="1" smtClean="0">
                <a:solidFill>
                  <a:srgbClr val="006600"/>
                </a:solidFill>
                <a:latin typeface="Old English Text MT" pitchFamily="66" charset="0"/>
              </a:rPr>
              <a:t>Musashino</a:t>
            </a:r>
            <a:r>
              <a:rPr lang="es-ES" sz="2800" b="1" dirty="0" smtClean="0">
                <a:solidFill>
                  <a:srgbClr val="006600"/>
                </a:solidFill>
                <a:latin typeface="Old English Text MT" pitchFamily="66" charset="0"/>
              </a:rPr>
              <a:t> justo por encima del Templo </a:t>
            </a:r>
            <a:r>
              <a:rPr lang="es-ES" sz="2800" b="1" dirty="0" err="1" smtClean="0">
                <a:solidFill>
                  <a:srgbClr val="006600"/>
                </a:solidFill>
                <a:latin typeface="Old English Text MT" pitchFamily="66" charset="0"/>
              </a:rPr>
              <a:t>Jindaiji</a:t>
            </a:r>
            <a:r>
              <a:rPr lang="es-ES" sz="2800" b="1" dirty="0" smtClean="0">
                <a:solidFill>
                  <a:srgbClr val="006600"/>
                </a:solidFill>
                <a:latin typeface="Old English Text MT" pitchFamily="66" charset="0"/>
              </a:rPr>
              <a:t> en la ciudad de Tokio, Japón. Este jardín divide su espacio en 30 secciones, donde se incluyen especies y variedades.</a:t>
            </a:r>
            <a:endParaRPr lang="es-ES" sz="2800" b="1" dirty="0">
              <a:solidFill>
                <a:srgbClr val="006600"/>
              </a:solidFill>
              <a:latin typeface="Old English Text MT" pitchFamily="66" charset="0"/>
            </a:endParaRPr>
          </a:p>
        </p:txBody>
      </p:sp>
    </p:spTree>
  </p:cSld>
  <p:clrMapOvr>
    <a:masterClrMapping/>
  </p:clrMapOvr>
  <p:transition spd="slow">
    <p:randomBar dir="vert"/>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Documents and Settings\Dell\Escritorio\3645238_640px.jpg"/>
          <p:cNvPicPr>
            <a:picLocks noChangeAspect="1" noChangeArrowheads="1"/>
          </p:cNvPicPr>
          <p:nvPr/>
        </p:nvPicPr>
        <p:blipFill>
          <a:blip r:embed="rId2" cstate="print"/>
          <a:srcRect/>
          <a:stretch>
            <a:fillRect/>
          </a:stretch>
        </p:blipFill>
        <p:spPr bwMode="auto">
          <a:xfrm>
            <a:off x="-1" y="0"/>
            <a:ext cx="7056107" cy="9144000"/>
          </a:xfrm>
          <a:prstGeom prst="rect">
            <a:avLst/>
          </a:prstGeom>
          <a:noFill/>
        </p:spPr>
      </p:pic>
    </p:spTree>
  </p:cSld>
  <p:clrMapOvr>
    <a:masterClrMapping/>
  </p:clrMapOvr>
  <p:transition spd="slow">
    <p:randomBar dir="vert"/>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1"/>
          <p:cNvPicPr>
            <a:picLocks noChangeAspect="1" noChangeArrowheads="1"/>
          </p:cNvPicPr>
          <p:nvPr/>
        </p:nvPicPr>
        <p:blipFill>
          <a:blip r:embed="rId3" cstate="print"/>
          <a:srcRect/>
          <a:stretch>
            <a:fillRect/>
          </a:stretch>
        </p:blipFill>
        <p:spPr bwMode="auto">
          <a:xfrm>
            <a:off x="0" y="25400"/>
            <a:ext cx="6858000" cy="9093200"/>
          </a:xfrm>
          <a:prstGeom prst="rect">
            <a:avLst/>
          </a:prstGeom>
          <a:noFill/>
          <a:ln w="9525">
            <a:noFill/>
            <a:round/>
            <a:headEnd/>
            <a:tailEnd/>
          </a:ln>
        </p:spPr>
      </p:pic>
    </p:spTree>
  </p:cSld>
  <p:clrMapOvr>
    <a:masterClrMapping/>
  </p:clrMapOvr>
  <p:transition spd="slow">
    <p:randomBar dir="vert"/>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340768" y="2771800"/>
            <a:ext cx="4738836" cy="5693866"/>
          </a:xfrm>
          <a:prstGeom prst="rect">
            <a:avLst/>
          </a:prstGeom>
        </p:spPr>
        <p:txBody>
          <a:bodyPr wrap="square">
            <a:spAutoFit/>
          </a:bodyPr>
          <a:lstStyle/>
          <a:p>
            <a:r>
              <a:rPr lang="es-ES" sz="2800" b="1" dirty="0" smtClean="0">
                <a:solidFill>
                  <a:srgbClr val="006600"/>
                </a:solidFill>
                <a:latin typeface="Old English Text MT" pitchFamily="66" charset="0"/>
              </a:rPr>
              <a:t>Jardín botánico Tropical de </a:t>
            </a:r>
            <a:r>
              <a:rPr lang="es-ES" sz="2800" b="1" dirty="0" err="1" smtClean="0">
                <a:solidFill>
                  <a:srgbClr val="006600"/>
                </a:solidFill>
                <a:latin typeface="Old English Text MT" pitchFamily="66" charset="0"/>
              </a:rPr>
              <a:t>Nong</a:t>
            </a:r>
            <a:r>
              <a:rPr lang="es-ES" sz="2800" b="1" dirty="0" smtClean="0">
                <a:solidFill>
                  <a:srgbClr val="006600"/>
                </a:solidFill>
                <a:latin typeface="Old English Text MT" pitchFamily="66" charset="0"/>
              </a:rPr>
              <a:t> </a:t>
            </a:r>
            <a:r>
              <a:rPr lang="es-ES" sz="2800" b="1" dirty="0" err="1" smtClean="0">
                <a:solidFill>
                  <a:srgbClr val="006600"/>
                </a:solidFill>
                <a:latin typeface="Old English Text MT" pitchFamily="66" charset="0"/>
              </a:rPr>
              <a:t>Nooch</a:t>
            </a:r>
            <a:r>
              <a:rPr lang="es-ES" sz="2800" b="1" dirty="0" smtClean="0">
                <a:solidFill>
                  <a:srgbClr val="006600"/>
                </a:solidFill>
                <a:latin typeface="Old English Text MT" pitchFamily="66" charset="0"/>
              </a:rPr>
              <a:t> (Tailandia)</a:t>
            </a:r>
          </a:p>
          <a:p>
            <a:r>
              <a:rPr lang="es-ES" sz="2800" b="1" dirty="0" smtClean="0">
                <a:solidFill>
                  <a:srgbClr val="006600"/>
                </a:solidFill>
                <a:latin typeface="Old English Text MT" pitchFamily="66" charset="0"/>
              </a:rPr>
              <a:t>El Jardín Botánico Tropical de </a:t>
            </a:r>
            <a:r>
              <a:rPr lang="es-ES" sz="2800" b="1" dirty="0" err="1" smtClean="0">
                <a:solidFill>
                  <a:srgbClr val="006600"/>
                </a:solidFill>
                <a:latin typeface="Old English Text MT" pitchFamily="66" charset="0"/>
              </a:rPr>
              <a:t>Nong</a:t>
            </a:r>
            <a:r>
              <a:rPr lang="es-ES" sz="2800" b="1" dirty="0" smtClean="0">
                <a:solidFill>
                  <a:srgbClr val="006600"/>
                </a:solidFill>
                <a:latin typeface="Old English Text MT" pitchFamily="66" charset="0"/>
              </a:rPr>
              <a:t> </a:t>
            </a:r>
            <a:r>
              <a:rPr lang="es-ES" sz="2800" b="1" dirty="0" err="1" smtClean="0">
                <a:solidFill>
                  <a:srgbClr val="006600"/>
                </a:solidFill>
                <a:latin typeface="Old English Text MT" pitchFamily="66" charset="0"/>
              </a:rPr>
              <a:t>Nooch</a:t>
            </a:r>
            <a:r>
              <a:rPr lang="es-ES" sz="2800" b="1" dirty="0" smtClean="0">
                <a:solidFill>
                  <a:srgbClr val="006600"/>
                </a:solidFill>
                <a:latin typeface="Old English Text MT" pitchFamily="66" charset="0"/>
              </a:rPr>
              <a:t> es un jardín botánico de 200,94 hectáreas de extensión y una atracción turística situado en el kilómetro 163 de </a:t>
            </a:r>
            <a:r>
              <a:rPr lang="es-ES" sz="2800" b="1" dirty="0" err="1" smtClean="0">
                <a:solidFill>
                  <a:srgbClr val="006600"/>
                </a:solidFill>
                <a:latin typeface="Old English Text MT" pitchFamily="66" charset="0"/>
              </a:rPr>
              <a:t>Sukhumvit</a:t>
            </a:r>
            <a:r>
              <a:rPr lang="es-ES" sz="2800" b="1" dirty="0" smtClean="0">
                <a:solidFill>
                  <a:srgbClr val="006600"/>
                </a:solidFill>
                <a:latin typeface="Old English Text MT" pitchFamily="66" charset="0"/>
              </a:rPr>
              <a:t> Road en la Provincia de </a:t>
            </a:r>
            <a:r>
              <a:rPr lang="es-ES" sz="2800" b="1" dirty="0" err="1" smtClean="0">
                <a:solidFill>
                  <a:srgbClr val="006600"/>
                </a:solidFill>
                <a:latin typeface="Old English Text MT" pitchFamily="66" charset="0"/>
              </a:rPr>
              <a:t>Chon</a:t>
            </a:r>
            <a:r>
              <a:rPr lang="es-ES" sz="2800" b="1" dirty="0" smtClean="0">
                <a:solidFill>
                  <a:srgbClr val="006600"/>
                </a:solidFill>
                <a:latin typeface="Old English Text MT" pitchFamily="66" charset="0"/>
              </a:rPr>
              <a:t> </a:t>
            </a:r>
            <a:r>
              <a:rPr lang="es-ES" sz="2800" b="1" dirty="0" err="1" smtClean="0">
                <a:solidFill>
                  <a:srgbClr val="006600"/>
                </a:solidFill>
                <a:latin typeface="Old English Text MT" pitchFamily="66" charset="0"/>
              </a:rPr>
              <a:t>Buri</a:t>
            </a:r>
            <a:r>
              <a:rPr lang="es-ES" sz="2800" b="1" dirty="0" smtClean="0">
                <a:solidFill>
                  <a:srgbClr val="006600"/>
                </a:solidFill>
                <a:latin typeface="Old English Text MT" pitchFamily="66" charset="0"/>
              </a:rPr>
              <a:t>, </a:t>
            </a:r>
            <a:r>
              <a:rPr lang="es-ES" sz="2800" b="1" dirty="0" err="1" smtClean="0">
                <a:solidFill>
                  <a:srgbClr val="006600"/>
                </a:solidFill>
                <a:latin typeface="Old English Text MT" pitchFamily="66" charset="0"/>
              </a:rPr>
              <a:t>Tailandia.El</a:t>
            </a:r>
            <a:r>
              <a:rPr lang="es-ES" sz="2800" b="1" dirty="0" smtClean="0">
                <a:solidFill>
                  <a:srgbClr val="006600"/>
                </a:solidFill>
                <a:latin typeface="Old English Text MT" pitchFamily="66" charset="0"/>
              </a:rPr>
              <a:t> jardín botánico alberga una 15.818 accesiones de </a:t>
            </a:r>
            <a:r>
              <a:rPr lang="es-ES" sz="2800" b="1" dirty="0" err="1" smtClean="0">
                <a:solidFill>
                  <a:srgbClr val="006600"/>
                </a:solidFill>
                <a:latin typeface="Old English Text MT" pitchFamily="66" charset="0"/>
              </a:rPr>
              <a:t>plantas,tiene</a:t>
            </a:r>
            <a:r>
              <a:rPr lang="es-ES" sz="2800" b="1" dirty="0" smtClean="0">
                <a:solidFill>
                  <a:srgbClr val="006600"/>
                </a:solidFill>
                <a:latin typeface="Old English Text MT" pitchFamily="66" charset="0"/>
              </a:rPr>
              <a:t> magníficas vistas .</a:t>
            </a:r>
            <a:endParaRPr lang="es-ES" sz="2800" b="1" dirty="0">
              <a:solidFill>
                <a:srgbClr val="006600"/>
              </a:solidFill>
              <a:latin typeface="Old English Text MT" pitchFamily="66" charset="0"/>
            </a:endParaRPr>
          </a:p>
        </p:txBody>
      </p:sp>
    </p:spTree>
  </p:cSld>
  <p:clrMapOvr>
    <a:masterClrMapping/>
  </p:clrMapOvr>
  <p:transition spd="slow">
    <p:randomBar dir="vert"/>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Documents and Settings\Dell\Escritorio\3645237_640px.jpg"/>
          <p:cNvPicPr>
            <a:picLocks noChangeAspect="1" noChangeArrowheads="1"/>
          </p:cNvPicPr>
          <p:nvPr/>
        </p:nvPicPr>
        <p:blipFill>
          <a:blip r:embed="rId2" cstate="print"/>
          <a:srcRect/>
          <a:stretch>
            <a:fillRect/>
          </a:stretch>
        </p:blipFill>
        <p:spPr bwMode="auto">
          <a:xfrm>
            <a:off x="-1" y="0"/>
            <a:ext cx="6864085" cy="9144000"/>
          </a:xfrm>
          <a:prstGeom prst="rect">
            <a:avLst/>
          </a:prstGeom>
          <a:noFill/>
        </p:spPr>
      </p:pic>
    </p:spTree>
  </p:cSld>
  <p:clrMapOvr>
    <a:masterClrMapping/>
  </p:clrMapOvr>
  <p:transition spd="slow">
    <p:randomBar dir="vert"/>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Dell\Escritorio\TELEFO~1.JPG"/>
          <p:cNvPicPr>
            <a:picLocks noChangeAspect="1" noChangeArrowheads="1"/>
          </p:cNvPicPr>
          <p:nvPr/>
        </p:nvPicPr>
        <p:blipFill>
          <a:blip r:embed="rId2" cstate="print"/>
          <a:srcRect/>
          <a:stretch>
            <a:fillRect/>
          </a:stretch>
        </p:blipFill>
        <p:spPr bwMode="auto">
          <a:xfrm>
            <a:off x="0" y="0"/>
            <a:ext cx="6858000" cy="9144000"/>
          </a:xfrm>
          <a:prstGeom prst="rect">
            <a:avLst/>
          </a:prstGeom>
          <a:noFill/>
        </p:spPr>
      </p:pic>
    </p:spTree>
  </p:cSld>
  <p:clrMapOvr>
    <a:masterClrMapping/>
  </p:clrMapOvr>
  <p:transition spd="slow">
    <p:randomBar dir="vert"/>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628800" y="2843808"/>
            <a:ext cx="4896544" cy="5693866"/>
          </a:xfrm>
          <a:prstGeom prst="rect">
            <a:avLst/>
          </a:prstGeom>
        </p:spPr>
        <p:txBody>
          <a:bodyPr wrap="square">
            <a:spAutoFit/>
          </a:bodyPr>
          <a:lstStyle/>
          <a:p>
            <a:r>
              <a:rPr lang="es-ES" sz="2800" b="1" dirty="0" smtClean="0">
                <a:solidFill>
                  <a:srgbClr val="006600"/>
                </a:solidFill>
                <a:latin typeface="Old English Text MT" pitchFamily="66" charset="0"/>
              </a:rPr>
              <a:t>Jardín botánico de Brooklyn </a:t>
            </a:r>
          </a:p>
          <a:p>
            <a:r>
              <a:rPr lang="es-ES" sz="2800" b="1" dirty="0" smtClean="0">
                <a:solidFill>
                  <a:srgbClr val="006600"/>
                </a:solidFill>
                <a:latin typeface="Old English Text MT" pitchFamily="66" charset="0"/>
              </a:rPr>
              <a:t>( EE.UU.)</a:t>
            </a:r>
          </a:p>
          <a:p>
            <a:r>
              <a:rPr lang="es-ES" sz="2800" b="1" dirty="0" smtClean="0">
                <a:solidFill>
                  <a:srgbClr val="006600"/>
                </a:solidFill>
                <a:latin typeface="Old English Text MT" pitchFamily="66" charset="0"/>
              </a:rPr>
              <a:t>El Jardín Botánico de Brooklyn en inglés es un jardín botánico de 21 hectáreas de extensión en Brooklyn, Nueva York, EE. UU. El jardín se encuentra adyacente a la histórica comunidad de Park </a:t>
            </a:r>
            <a:r>
              <a:rPr lang="es-ES" sz="2800" b="1" dirty="0" err="1" smtClean="0">
                <a:solidFill>
                  <a:srgbClr val="006600"/>
                </a:solidFill>
                <a:latin typeface="Old English Text MT" pitchFamily="66" charset="0"/>
              </a:rPr>
              <a:t>Slope.El</a:t>
            </a:r>
            <a:r>
              <a:rPr lang="es-ES" sz="2800" b="1" dirty="0" smtClean="0">
                <a:solidFill>
                  <a:srgbClr val="006600"/>
                </a:solidFill>
                <a:latin typeface="Old English Text MT" pitchFamily="66" charset="0"/>
              </a:rPr>
              <a:t> jardín botánico alberga unas 10.000 especies de plantas e incluye una densa serie de jardines.</a:t>
            </a:r>
            <a:endParaRPr lang="es-ES" sz="2800" b="1" dirty="0">
              <a:solidFill>
                <a:srgbClr val="006600"/>
              </a:solidFill>
              <a:latin typeface="Old English Text MT" pitchFamily="66" charset="0"/>
            </a:endParaRPr>
          </a:p>
        </p:txBody>
      </p:sp>
    </p:spTree>
  </p:cSld>
  <p:clrMapOvr>
    <a:masterClrMapping/>
  </p:clrMapOvr>
  <p:transition spd="slow">
    <p:randomBar dir="vert"/>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Documents and Settings\Dell\Escritorio\3644493_640px.jpg"/>
          <p:cNvPicPr>
            <a:picLocks noChangeAspect="1" noChangeArrowheads="1"/>
          </p:cNvPicPr>
          <p:nvPr/>
        </p:nvPicPr>
        <p:blipFill>
          <a:blip r:embed="rId2" cstate="print"/>
          <a:srcRect/>
          <a:stretch>
            <a:fillRect/>
          </a:stretch>
        </p:blipFill>
        <p:spPr bwMode="auto">
          <a:xfrm>
            <a:off x="-1" y="0"/>
            <a:ext cx="7005452" cy="9144000"/>
          </a:xfrm>
          <a:prstGeom prst="rect">
            <a:avLst/>
          </a:prstGeom>
          <a:noFill/>
        </p:spPr>
      </p:pic>
    </p:spTree>
  </p:cSld>
  <p:clrMapOvr>
    <a:masterClrMapping/>
  </p:clrMapOvr>
  <p:transition spd="slow">
    <p:randomBar dir="vert"/>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TELEFO~2.JPG"/>
          <p:cNvPicPr>
            <a:picLocks noChangeAspect="1" noChangeArrowheads="1"/>
          </p:cNvPicPr>
          <p:nvPr/>
        </p:nvPicPr>
        <p:blipFill>
          <a:blip r:embed="rId2" cstate="print"/>
          <a:srcRect/>
          <a:stretch>
            <a:fillRect/>
          </a:stretch>
        </p:blipFill>
        <p:spPr bwMode="auto">
          <a:xfrm rot="5400000">
            <a:off x="-1143000" y="1143000"/>
            <a:ext cx="9144000" cy="6858000"/>
          </a:xfrm>
          <a:prstGeom prst="rect">
            <a:avLst/>
          </a:prstGeom>
          <a:noFill/>
        </p:spPr>
      </p:pic>
    </p:spTree>
  </p:cSld>
  <p:clrMapOvr>
    <a:masterClrMapping/>
  </p:clrMapOvr>
  <p:transition spd="slow">
    <p:randomBar dir="vert"/>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908720" y="3131840"/>
            <a:ext cx="5184576" cy="5262979"/>
          </a:xfrm>
          <a:prstGeom prst="rect">
            <a:avLst/>
          </a:prstGeom>
        </p:spPr>
        <p:txBody>
          <a:bodyPr wrap="square">
            <a:spAutoFit/>
          </a:bodyPr>
          <a:lstStyle/>
          <a:p>
            <a:r>
              <a:rPr lang="es-ES" sz="2800" b="1" dirty="0" smtClean="0">
                <a:solidFill>
                  <a:srgbClr val="006600"/>
                </a:solidFill>
                <a:latin typeface="Old English Text MT" pitchFamily="66" charset="0"/>
              </a:rPr>
              <a:t>Jardín de las plantas de París (Francia)</a:t>
            </a:r>
          </a:p>
          <a:p>
            <a:r>
              <a:rPr lang="es-ES" sz="2800" b="1" dirty="0" smtClean="0">
                <a:solidFill>
                  <a:srgbClr val="006600"/>
                </a:solidFill>
                <a:latin typeface="Old English Text MT" pitchFamily="66" charset="0"/>
              </a:rPr>
              <a:t>El Jardín de las Plantas de París (en francés «</a:t>
            </a:r>
            <a:r>
              <a:rPr lang="es-ES" sz="2800" b="1" dirty="0" err="1" smtClean="0">
                <a:solidFill>
                  <a:srgbClr val="006600"/>
                </a:solidFill>
                <a:latin typeface="Old English Text MT" pitchFamily="66" charset="0"/>
              </a:rPr>
              <a:t>Jardin</a:t>
            </a:r>
            <a:r>
              <a:rPr lang="es-ES" sz="2800" b="1" dirty="0" smtClean="0">
                <a:solidFill>
                  <a:srgbClr val="006600"/>
                </a:solidFill>
                <a:latin typeface="Old English Text MT" pitchFamily="66" charset="0"/>
              </a:rPr>
              <a:t> des Plantes de Paris») es un jardín botánico abierto al público, se encuentra en París, en la V que se forma entre la Gran Mezquita, el Campus Universitario de Jussieu y el río Sena. Es parte integrante del Museo Nacional de Historia Natural.</a:t>
            </a:r>
            <a:endParaRPr lang="es-ES" sz="2800" b="1" dirty="0">
              <a:solidFill>
                <a:srgbClr val="006600"/>
              </a:solidFill>
              <a:latin typeface="Old English Text MT" pitchFamily="66" charset="0"/>
            </a:endParaRPr>
          </a:p>
        </p:txBody>
      </p:sp>
    </p:spTree>
  </p:cSld>
  <p:clrMapOvr>
    <a:masterClrMapping/>
  </p:clrMapOvr>
  <p:transition spd="slow">
    <p:randomBar dir="vert"/>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Documents and Settings\Dell\Escritorio\3643616_640px.jpg"/>
          <p:cNvPicPr>
            <a:picLocks noChangeAspect="1" noChangeArrowheads="1"/>
          </p:cNvPicPr>
          <p:nvPr/>
        </p:nvPicPr>
        <p:blipFill>
          <a:blip r:embed="rId2" cstate="print"/>
          <a:srcRect/>
          <a:stretch>
            <a:fillRect/>
          </a:stretch>
        </p:blipFill>
        <p:spPr bwMode="auto">
          <a:xfrm>
            <a:off x="-1" y="0"/>
            <a:ext cx="6864085" cy="9144000"/>
          </a:xfrm>
          <a:prstGeom prst="rect">
            <a:avLst/>
          </a:prstGeom>
          <a:noFill/>
        </p:spPr>
      </p:pic>
    </p:spTree>
  </p:cSld>
  <p:clrMapOvr>
    <a:masterClrMapping/>
  </p:clrMapOvr>
  <p:transition spd="slow">
    <p:randomBar dir="vert"/>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Dell\Escritorio\TEEFA7~1.JPG"/>
          <p:cNvPicPr>
            <a:picLocks noChangeAspect="1" noChangeArrowheads="1"/>
          </p:cNvPicPr>
          <p:nvPr/>
        </p:nvPicPr>
        <p:blipFill>
          <a:blip r:embed="rId2" cstate="print"/>
          <a:srcRect/>
          <a:stretch>
            <a:fillRect/>
          </a:stretch>
        </p:blipFill>
        <p:spPr bwMode="auto">
          <a:xfrm>
            <a:off x="0" y="0"/>
            <a:ext cx="6858000" cy="9144000"/>
          </a:xfrm>
          <a:prstGeom prst="rect">
            <a:avLst/>
          </a:prstGeom>
          <a:noFill/>
        </p:spPr>
      </p:pic>
    </p:spTree>
  </p:cSld>
  <p:clrMapOvr>
    <a:masterClrMapping/>
  </p:clrMapOvr>
  <p:transition spd="slow">
    <p:randomBar dir="vert"/>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714500" y="2725341"/>
            <a:ext cx="4666828" cy="5693866"/>
          </a:xfrm>
          <a:prstGeom prst="rect">
            <a:avLst/>
          </a:prstGeom>
        </p:spPr>
        <p:txBody>
          <a:bodyPr wrap="square">
            <a:spAutoFit/>
          </a:bodyPr>
          <a:lstStyle/>
          <a:p>
            <a:r>
              <a:rPr lang="es-ES" sz="2800" b="1" dirty="0" smtClean="0">
                <a:solidFill>
                  <a:srgbClr val="006600"/>
                </a:solidFill>
                <a:latin typeface="Old English Text MT" pitchFamily="66" charset="0"/>
              </a:rPr>
              <a:t>Jardín botánico de Berlín (Alemania)</a:t>
            </a:r>
          </a:p>
          <a:p>
            <a:r>
              <a:rPr lang="es-ES" sz="2800" b="1" dirty="0" smtClean="0">
                <a:solidFill>
                  <a:srgbClr val="006600"/>
                </a:solidFill>
                <a:latin typeface="Old English Text MT" pitchFamily="66" charset="0"/>
              </a:rPr>
              <a:t>El Jardín Botánico de Berlín es un jardín botánico de 43 hectáreas y unas 22.000 especies de plantas, situado en Berlín la capital de Alemania y dependiente administrativamente de la Universidad Libre de </a:t>
            </a:r>
            <a:r>
              <a:rPr lang="es-ES" sz="2800" b="1" dirty="0" err="1" smtClean="0">
                <a:solidFill>
                  <a:srgbClr val="006600"/>
                </a:solidFill>
                <a:latin typeface="Old English Text MT" pitchFamily="66" charset="0"/>
              </a:rPr>
              <a:t>Berlín.Este</a:t>
            </a:r>
            <a:r>
              <a:rPr lang="es-ES" sz="2800" b="1" dirty="0" smtClean="0">
                <a:solidFill>
                  <a:srgbClr val="006600"/>
                </a:solidFill>
                <a:latin typeface="Old English Text MT" pitchFamily="66" charset="0"/>
              </a:rPr>
              <a:t> jardín botánico es uno de los más grandes y conocidos de Europa, </a:t>
            </a:r>
            <a:endParaRPr lang="es-ES" sz="2800" b="1" dirty="0">
              <a:solidFill>
                <a:srgbClr val="006600"/>
              </a:solidFill>
              <a:latin typeface="Old English Text MT" pitchFamily="66" charset="0"/>
            </a:endParaRPr>
          </a:p>
        </p:txBody>
      </p:sp>
    </p:spTree>
  </p:cSld>
  <p:clrMapOvr>
    <a:masterClrMapping/>
  </p:clrMapOvr>
  <p:transition spd="slow">
    <p:randomBar dir="vert"/>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Documents and Settings\Dell\Escritorio\3644489_640px.jpg"/>
          <p:cNvPicPr>
            <a:picLocks noChangeAspect="1" noChangeArrowheads="1"/>
          </p:cNvPicPr>
          <p:nvPr/>
        </p:nvPicPr>
        <p:blipFill>
          <a:blip r:embed="rId2" cstate="print"/>
          <a:srcRect/>
          <a:stretch>
            <a:fillRect/>
          </a:stretch>
        </p:blipFill>
        <p:spPr bwMode="auto">
          <a:xfrm>
            <a:off x="-1" y="0"/>
            <a:ext cx="6864085" cy="9144000"/>
          </a:xfrm>
          <a:prstGeom prst="rect">
            <a:avLst/>
          </a:prstGeom>
          <a:noFill/>
        </p:spPr>
      </p:pic>
    </p:spTree>
  </p:cSld>
  <p:clrMapOvr>
    <a:masterClrMapping/>
  </p:clrMapOvr>
  <p:transition spd="slow">
    <p:randomBar dir="vert"/>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TED2BE~1.JPG"/>
          <p:cNvPicPr>
            <a:picLocks noChangeAspect="1" noChangeArrowheads="1"/>
          </p:cNvPicPr>
          <p:nvPr/>
        </p:nvPicPr>
        <p:blipFill>
          <a:blip r:embed="rId2" cstate="print"/>
          <a:srcRect/>
          <a:stretch>
            <a:fillRect/>
          </a:stretch>
        </p:blipFill>
        <p:spPr bwMode="auto">
          <a:xfrm>
            <a:off x="0" y="0"/>
            <a:ext cx="6858000" cy="9144000"/>
          </a:xfrm>
          <a:prstGeom prst="rect">
            <a:avLst/>
          </a:prstGeom>
          <a:noFill/>
        </p:spPr>
      </p:pic>
    </p:spTree>
  </p:cSld>
  <p:clrMapOvr>
    <a:masterClrMapping/>
  </p:clrMapOvr>
  <p:transition spd="slow">
    <p:randomBar dir="vert"/>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714500" y="2725341"/>
            <a:ext cx="4738836" cy="5693866"/>
          </a:xfrm>
          <a:prstGeom prst="rect">
            <a:avLst/>
          </a:prstGeom>
        </p:spPr>
        <p:txBody>
          <a:bodyPr wrap="square">
            <a:spAutoFit/>
          </a:bodyPr>
          <a:lstStyle/>
          <a:p>
            <a:r>
              <a:rPr lang="es-ES" sz="2800" b="1" dirty="0" smtClean="0">
                <a:solidFill>
                  <a:srgbClr val="006600"/>
                </a:solidFill>
                <a:latin typeface="Old English Text MT" pitchFamily="66" charset="0"/>
              </a:rPr>
              <a:t>Jardín botánico de Río de Janeiro (Brasil)</a:t>
            </a:r>
          </a:p>
          <a:p>
            <a:r>
              <a:rPr lang="es-ES" sz="2800" b="1" dirty="0" smtClean="0">
                <a:solidFill>
                  <a:srgbClr val="006600"/>
                </a:solidFill>
                <a:latin typeface="Old English Text MT" pitchFamily="66" charset="0"/>
              </a:rPr>
              <a:t>El Instituto de Pesquisas, </a:t>
            </a:r>
            <a:r>
              <a:rPr lang="es-ES" sz="2800" b="1" dirty="0" err="1" smtClean="0">
                <a:solidFill>
                  <a:srgbClr val="006600"/>
                </a:solidFill>
                <a:latin typeface="Old English Text MT" pitchFamily="66" charset="0"/>
              </a:rPr>
              <a:t>Jardim</a:t>
            </a:r>
            <a:r>
              <a:rPr lang="es-ES" sz="2800" b="1" dirty="0" smtClean="0">
                <a:solidFill>
                  <a:srgbClr val="006600"/>
                </a:solidFill>
                <a:latin typeface="Old English Text MT" pitchFamily="66" charset="0"/>
              </a:rPr>
              <a:t> </a:t>
            </a:r>
            <a:r>
              <a:rPr lang="es-ES" sz="2800" b="1" dirty="0" err="1" smtClean="0">
                <a:solidFill>
                  <a:srgbClr val="006600"/>
                </a:solidFill>
                <a:latin typeface="Old English Text MT" pitchFamily="66" charset="0"/>
              </a:rPr>
              <a:t>Botânico</a:t>
            </a:r>
            <a:r>
              <a:rPr lang="es-ES" sz="2800" b="1" dirty="0" smtClean="0">
                <a:solidFill>
                  <a:srgbClr val="006600"/>
                </a:solidFill>
                <a:latin typeface="Old English Text MT" pitchFamily="66" charset="0"/>
              </a:rPr>
              <a:t> de Rio de Janeiro (español: Jardín Botánico de Río de Janeiro), situado en los alrededores de Río de Janeiro, Brasil, fue inaugurado a principios del siglo antepasado por Don Pedro II, cuenta con 83 hectáreas de bosques y 54 hectáreas .</a:t>
            </a:r>
            <a:endParaRPr lang="es-ES" sz="2800" b="1" dirty="0">
              <a:solidFill>
                <a:srgbClr val="006600"/>
              </a:solidFill>
              <a:latin typeface="Old English Text MT" pitchFamily="66" charset="0"/>
            </a:endParaRPr>
          </a:p>
        </p:txBody>
      </p:sp>
    </p:spTree>
  </p:cSld>
  <p:clrMapOvr>
    <a:masterClrMapping/>
  </p:clrMapOvr>
  <p:transition spd="slow">
    <p:randomBar dir="vert"/>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Documents and Settings\Dell\Escritorio\3644490_640px.jpg"/>
          <p:cNvPicPr>
            <a:picLocks noChangeAspect="1" noChangeArrowheads="1"/>
          </p:cNvPicPr>
          <p:nvPr/>
        </p:nvPicPr>
        <p:blipFill>
          <a:blip r:embed="rId2" cstate="print"/>
          <a:srcRect/>
          <a:stretch>
            <a:fillRect/>
          </a:stretch>
        </p:blipFill>
        <p:spPr bwMode="auto">
          <a:xfrm>
            <a:off x="-1" y="0"/>
            <a:ext cx="6849815" cy="9144000"/>
          </a:xfrm>
          <a:prstGeom prst="rect">
            <a:avLst/>
          </a:prstGeom>
          <a:noFill/>
        </p:spPr>
      </p:pic>
    </p:spTree>
  </p:cSld>
  <p:clrMapOvr>
    <a:masterClrMapping/>
  </p:clrMapOvr>
  <p:transition spd="slow">
    <p:randomBar dir="vert"/>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1"/>
          <p:cNvPicPr>
            <a:picLocks noChangeAspect="1" noChangeArrowheads="1"/>
          </p:cNvPicPr>
          <p:nvPr/>
        </p:nvPicPr>
        <p:blipFill>
          <a:blip r:embed="rId3" cstate="print"/>
          <a:srcRect/>
          <a:stretch>
            <a:fillRect/>
          </a:stretch>
        </p:blipFill>
        <p:spPr bwMode="auto">
          <a:xfrm>
            <a:off x="0" y="0"/>
            <a:ext cx="6858000" cy="9144000"/>
          </a:xfrm>
          <a:prstGeom prst="rect">
            <a:avLst/>
          </a:prstGeom>
          <a:noFill/>
          <a:ln w="9525">
            <a:noFill/>
            <a:round/>
            <a:headEnd/>
            <a:tailEnd/>
          </a:ln>
        </p:spPr>
      </p:pic>
    </p:spTree>
  </p:cSld>
  <p:clrMapOvr>
    <a:masterClrMapping/>
  </p:clrMapOvr>
  <p:transition spd="slow">
    <p:randomBar dir="vert"/>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196752" y="2771800"/>
            <a:ext cx="5143500" cy="4832092"/>
          </a:xfrm>
          <a:prstGeom prst="rect">
            <a:avLst/>
          </a:prstGeom>
        </p:spPr>
        <p:txBody>
          <a:bodyPr wrap="square">
            <a:spAutoFit/>
          </a:bodyPr>
          <a:lstStyle/>
          <a:p>
            <a:r>
              <a:rPr lang="es-ES" sz="2800" b="1" dirty="0" smtClean="0">
                <a:solidFill>
                  <a:srgbClr val="006600"/>
                </a:solidFill>
                <a:latin typeface="Old English Text MT" pitchFamily="66" charset="0"/>
              </a:rPr>
              <a:t>Jardín botánico de </a:t>
            </a:r>
            <a:r>
              <a:rPr lang="es-ES" sz="2800" b="1" dirty="0" err="1" smtClean="0">
                <a:solidFill>
                  <a:srgbClr val="006600"/>
                </a:solidFill>
                <a:latin typeface="Old English Text MT" pitchFamily="66" charset="0"/>
              </a:rPr>
              <a:t>Yeomiji</a:t>
            </a:r>
            <a:endParaRPr lang="es-ES" sz="2800" b="1" dirty="0" smtClean="0">
              <a:solidFill>
                <a:srgbClr val="006600"/>
              </a:solidFill>
              <a:latin typeface="Old English Text MT" pitchFamily="66" charset="0"/>
            </a:endParaRPr>
          </a:p>
          <a:p>
            <a:r>
              <a:rPr lang="es-ES" sz="2800" b="1" dirty="0" smtClean="0">
                <a:solidFill>
                  <a:srgbClr val="006600"/>
                </a:solidFill>
                <a:latin typeface="Old English Text MT" pitchFamily="66" charset="0"/>
              </a:rPr>
              <a:t>( Corea del sur)</a:t>
            </a:r>
          </a:p>
          <a:p>
            <a:r>
              <a:rPr lang="es-ES" sz="2800" b="1" dirty="0" smtClean="0">
                <a:solidFill>
                  <a:srgbClr val="006600"/>
                </a:solidFill>
                <a:latin typeface="Old English Text MT" pitchFamily="66" charset="0"/>
              </a:rPr>
              <a:t>El Jardín Botánico </a:t>
            </a:r>
            <a:r>
              <a:rPr lang="es-ES" sz="2800" b="1" dirty="0" err="1" smtClean="0">
                <a:solidFill>
                  <a:srgbClr val="006600"/>
                </a:solidFill>
                <a:latin typeface="Old English Text MT" pitchFamily="66" charset="0"/>
              </a:rPr>
              <a:t>Yeomiji</a:t>
            </a:r>
            <a:r>
              <a:rPr lang="es-ES" sz="2800" b="1" dirty="0" smtClean="0">
                <a:solidFill>
                  <a:srgbClr val="006600"/>
                </a:solidFill>
                <a:latin typeface="Old English Text MT" pitchFamily="66" charset="0"/>
              </a:rPr>
              <a:t> es un jardín botánico que se encuentra en la isla de </a:t>
            </a:r>
            <a:r>
              <a:rPr lang="es-ES" sz="2800" b="1" dirty="0" err="1" smtClean="0">
                <a:solidFill>
                  <a:srgbClr val="006600"/>
                </a:solidFill>
                <a:latin typeface="Old English Text MT" pitchFamily="66" charset="0"/>
              </a:rPr>
              <a:t>Jejudo</a:t>
            </a:r>
            <a:r>
              <a:rPr lang="es-ES" sz="2800" b="1" dirty="0" smtClean="0">
                <a:solidFill>
                  <a:srgbClr val="006600"/>
                </a:solidFill>
                <a:latin typeface="Old English Text MT" pitchFamily="66" charset="0"/>
              </a:rPr>
              <a:t> en Corea del </a:t>
            </a:r>
            <a:r>
              <a:rPr lang="es-ES" sz="2800" b="1" dirty="0" err="1" smtClean="0">
                <a:solidFill>
                  <a:srgbClr val="006600"/>
                </a:solidFill>
                <a:latin typeface="Old English Text MT" pitchFamily="66" charset="0"/>
              </a:rPr>
              <a:t>Sur.Es</a:t>
            </a:r>
            <a:r>
              <a:rPr lang="es-ES" sz="2800" b="1" dirty="0" smtClean="0">
                <a:solidFill>
                  <a:srgbClr val="006600"/>
                </a:solidFill>
                <a:latin typeface="Old English Text MT" pitchFamily="66" charset="0"/>
              </a:rPr>
              <a:t> uno de los jardines botánicos que posee una de las estructuras expositivas más grandes de Asia. El aspecto del jardín se caracteriza por una estructura de 28,253 m2 .</a:t>
            </a:r>
            <a:endParaRPr lang="es-ES" sz="2800" b="1" dirty="0">
              <a:solidFill>
                <a:srgbClr val="006600"/>
              </a:solidFill>
              <a:latin typeface="Old English Text MT" pitchFamily="66" charset="0"/>
            </a:endParaRPr>
          </a:p>
        </p:txBody>
      </p:sp>
    </p:spTree>
  </p:cSld>
  <p:clrMapOvr>
    <a:masterClrMapping/>
  </p:clrMapOvr>
  <p:transition spd="slow">
    <p:randomBar dir="vert"/>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Documents and Settings\Dell\Escritorio\3643069_640px.jpg"/>
          <p:cNvPicPr>
            <a:picLocks noChangeAspect="1" noChangeArrowheads="1"/>
          </p:cNvPicPr>
          <p:nvPr/>
        </p:nvPicPr>
        <p:blipFill>
          <a:blip r:embed="rId2" cstate="print"/>
          <a:srcRect/>
          <a:stretch>
            <a:fillRect/>
          </a:stretch>
        </p:blipFill>
        <p:spPr bwMode="auto">
          <a:xfrm>
            <a:off x="0" y="0"/>
            <a:ext cx="6907372" cy="9144000"/>
          </a:xfrm>
          <a:prstGeom prst="rect">
            <a:avLst/>
          </a:prstGeom>
          <a:noFill/>
        </p:spPr>
      </p:pic>
    </p:spTree>
  </p:cSld>
  <p:clrMapOvr>
    <a:masterClrMapping/>
  </p:clrMapOvr>
  <p:transition spd="slow">
    <p:randomBar dir="vert"/>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noChangeArrowheads="1"/>
          </p:cNvPicPr>
          <p:nvPr/>
        </p:nvPicPr>
        <p:blipFill>
          <a:blip r:embed="rId2" cstate="print"/>
          <a:srcRect/>
          <a:stretch>
            <a:fillRect/>
          </a:stretch>
        </p:blipFill>
        <p:spPr bwMode="auto">
          <a:xfrm>
            <a:off x="0" y="0"/>
            <a:ext cx="6858000" cy="9144000"/>
          </a:xfrm>
          <a:prstGeom prst="rect">
            <a:avLst/>
          </a:prstGeom>
          <a:noFill/>
          <a:ln w="9525">
            <a:noFill/>
            <a:round/>
            <a:headEnd/>
            <a:tailEnd/>
          </a:ln>
        </p:spPr>
      </p:pic>
    </p:spTree>
  </p:cSld>
  <p:clrMapOvr>
    <a:masterClrMapping/>
  </p:clrMapOvr>
  <p:transition spd="slow">
    <p:randomBar dir="vert"/>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772816" y="2771800"/>
            <a:ext cx="4392488" cy="5693866"/>
          </a:xfrm>
          <a:prstGeom prst="rect">
            <a:avLst/>
          </a:prstGeom>
        </p:spPr>
        <p:txBody>
          <a:bodyPr wrap="square">
            <a:spAutoFit/>
          </a:bodyPr>
          <a:lstStyle/>
          <a:p>
            <a:r>
              <a:rPr lang="es-ES" sz="2800" b="1" dirty="0" smtClean="0">
                <a:solidFill>
                  <a:srgbClr val="006600"/>
                </a:solidFill>
                <a:latin typeface="Old English Text MT" pitchFamily="66" charset="0"/>
              </a:rPr>
              <a:t>Jardín botánico </a:t>
            </a:r>
            <a:r>
              <a:rPr lang="es-ES" sz="2800" b="1" dirty="0" err="1" smtClean="0">
                <a:solidFill>
                  <a:srgbClr val="006600"/>
                </a:solidFill>
                <a:latin typeface="Old English Text MT" pitchFamily="66" charset="0"/>
              </a:rPr>
              <a:t>Kirstenbosch</a:t>
            </a:r>
            <a:r>
              <a:rPr lang="es-ES" sz="2800" b="1" dirty="0" smtClean="0">
                <a:solidFill>
                  <a:srgbClr val="006600"/>
                </a:solidFill>
                <a:latin typeface="Old English Text MT" pitchFamily="66" charset="0"/>
              </a:rPr>
              <a:t> (Sudáfrica)</a:t>
            </a:r>
          </a:p>
          <a:p>
            <a:r>
              <a:rPr lang="es-ES" sz="2800" b="1" dirty="0" smtClean="0">
                <a:solidFill>
                  <a:srgbClr val="006600"/>
                </a:solidFill>
                <a:latin typeface="Old English Text MT" pitchFamily="66" charset="0"/>
              </a:rPr>
              <a:t>por un lado es un suburbio de la ciudad surafricana de Ciudad del Cabo, por otra parte es el término utilizado por los </a:t>
            </a:r>
            <a:r>
              <a:rPr lang="es-ES" sz="2800" b="1" dirty="0" err="1" smtClean="0">
                <a:solidFill>
                  <a:srgbClr val="006600"/>
                </a:solidFill>
                <a:latin typeface="Old English Text MT" pitchFamily="66" charset="0"/>
              </a:rPr>
              <a:t>boers</a:t>
            </a:r>
            <a:r>
              <a:rPr lang="es-ES" sz="2800" b="1" dirty="0" smtClean="0">
                <a:solidFill>
                  <a:srgbClr val="006600"/>
                </a:solidFill>
                <a:latin typeface="Old English Text MT" pitchFamily="66" charset="0"/>
              </a:rPr>
              <a:t>, que designa a Jardín botánico. Es el mayor de los 8 Jardines Botánicos Nacionales de África del </a:t>
            </a:r>
            <a:r>
              <a:rPr lang="es-ES" sz="2800" b="1" dirty="0" err="1" smtClean="0">
                <a:solidFill>
                  <a:srgbClr val="006600"/>
                </a:solidFill>
                <a:latin typeface="Old English Text MT" pitchFamily="66" charset="0"/>
              </a:rPr>
              <a:t>Sur.Tiene</a:t>
            </a:r>
            <a:r>
              <a:rPr lang="es-ES" sz="2800" b="1" dirty="0" smtClean="0">
                <a:solidFill>
                  <a:srgbClr val="006600"/>
                </a:solidFill>
                <a:latin typeface="Old English Text MT" pitchFamily="66" charset="0"/>
              </a:rPr>
              <a:t> una extensión total de 528 hectáreas con 470 hectáreas .</a:t>
            </a:r>
            <a:endParaRPr lang="es-ES" sz="2800" b="1" dirty="0">
              <a:solidFill>
                <a:srgbClr val="006600"/>
              </a:solidFill>
              <a:latin typeface="Old English Text MT" pitchFamily="66" charset="0"/>
            </a:endParaRPr>
          </a:p>
        </p:txBody>
      </p:sp>
    </p:spTree>
  </p:cSld>
  <p:clrMapOvr>
    <a:masterClrMapping/>
  </p:clrMapOvr>
  <p:transition spd="slow">
    <p:randomBar dir="vert"/>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Documents and Settings\Dell\Escritorio\3644494_640px.jpg"/>
          <p:cNvPicPr>
            <a:picLocks noChangeAspect="1" noChangeArrowheads="1"/>
          </p:cNvPicPr>
          <p:nvPr/>
        </p:nvPicPr>
        <p:blipFill>
          <a:blip r:embed="rId2" cstate="print"/>
          <a:srcRect/>
          <a:stretch>
            <a:fillRect/>
          </a:stretch>
        </p:blipFill>
        <p:spPr bwMode="auto">
          <a:xfrm>
            <a:off x="0" y="0"/>
            <a:ext cx="6960574" cy="9144000"/>
          </a:xfrm>
          <a:prstGeom prst="rect">
            <a:avLst/>
          </a:prstGeom>
          <a:noFill/>
        </p:spPr>
      </p:pic>
    </p:spTree>
  </p:cSld>
  <p:clrMapOvr>
    <a:masterClrMapping/>
  </p:clrMapOvr>
  <p:transition spd="slow">
    <p:randomBar dir="vert"/>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1"/>
          <p:cNvPicPr>
            <a:picLocks noChangeAspect="1" noChangeArrowheads="1"/>
          </p:cNvPicPr>
          <p:nvPr/>
        </p:nvPicPr>
        <p:blipFill>
          <a:blip r:embed="rId3" cstate="print"/>
          <a:srcRect/>
          <a:stretch>
            <a:fillRect/>
          </a:stretch>
        </p:blipFill>
        <p:spPr bwMode="auto">
          <a:xfrm>
            <a:off x="0" y="0"/>
            <a:ext cx="6858000" cy="9144000"/>
          </a:xfrm>
          <a:prstGeom prst="rect">
            <a:avLst/>
          </a:prstGeom>
          <a:noFill/>
          <a:ln w="9525">
            <a:noFill/>
            <a:round/>
            <a:headEnd/>
            <a:tailEnd/>
          </a:ln>
        </p:spPr>
      </p:pic>
    </p:spTree>
  </p:cSld>
  <p:clrMapOvr>
    <a:masterClrMapping/>
  </p:clrMapOvr>
  <p:transition spd="slow">
    <p:randomBar dir="vert"/>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714500" y="3002340"/>
            <a:ext cx="4738836" cy="4832092"/>
          </a:xfrm>
          <a:prstGeom prst="rect">
            <a:avLst/>
          </a:prstGeom>
        </p:spPr>
        <p:txBody>
          <a:bodyPr wrap="square">
            <a:spAutoFit/>
          </a:bodyPr>
          <a:lstStyle/>
          <a:p>
            <a:r>
              <a:rPr lang="es-ES" sz="2800" b="1" dirty="0" smtClean="0">
                <a:solidFill>
                  <a:srgbClr val="006600"/>
                </a:solidFill>
                <a:latin typeface="Old English Text MT" pitchFamily="66" charset="0"/>
              </a:rPr>
              <a:t>Jardín botánico Nacional de Australia</a:t>
            </a:r>
          </a:p>
          <a:p>
            <a:r>
              <a:rPr lang="es-ES" sz="2800" b="1" dirty="0" smtClean="0">
                <a:solidFill>
                  <a:srgbClr val="006600"/>
                </a:solidFill>
                <a:latin typeface="Old English Text MT" pitchFamily="66" charset="0"/>
              </a:rPr>
              <a:t>El Jardín Botánico Nacional de Australia es un jardín botánico de 90 hectáreas en la Black Mountain aunque el jardín propiamente ocupa unas 40 hectáreas y con un área de vegetación natural preservada de 50 hectáreas, localizado en </a:t>
            </a:r>
            <a:r>
              <a:rPr lang="es-ES" sz="2800" b="1" dirty="0" err="1" smtClean="0">
                <a:solidFill>
                  <a:srgbClr val="006600"/>
                </a:solidFill>
                <a:latin typeface="Old English Text MT" pitchFamily="66" charset="0"/>
              </a:rPr>
              <a:t>Canberra,Australia</a:t>
            </a:r>
            <a:r>
              <a:rPr lang="es-ES" sz="2800" b="1" dirty="0" smtClean="0">
                <a:solidFill>
                  <a:srgbClr val="006600"/>
                </a:solidFill>
                <a:latin typeface="Old English Text MT" pitchFamily="66" charset="0"/>
              </a:rPr>
              <a:t>.</a:t>
            </a:r>
            <a:endParaRPr lang="es-ES" sz="2800" b="1" dirty="0">
              <a:solidFill>
                <a:srgbClr val="006600"/>
              </a:solidFill>
              <a:latin typeface="Old English Text MT" pitchFamily="66" charset="0"/>
            </a:endParaRPr>
          </a:p>
        </p:txBody>
      </p:sp>
    </p:spTree>
  </p:cSld>
  <p:clrMapOvr>
    <a:masterClrMapping/>
  </p:clrMapOvr>
  <p:transition spd="slow">
    <p:randomBar dir="vert"/>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Documents and Settings\Dell\Escritorio\3647039_640px.jpg"/>
          <p:cNvPicPr>
            <a:picLocks noChangeAspect="1" noChangeArrowheads="1"/>
          </p:cNvPicPr>
          <p:nvPr/>
        </p:nvPicPr>
        <p:blipFill>
          <a:blip r:embed="rId2" cstate="print"/>
          <a:srcRect/>
          <a:stretch>
            <a:fillRect/>
          </a:stretch>
        </p:blipFill>
        <p:spPr bwMode="auto">
          <a:xfrm>
            <a:off x="0" y="0"/>
            <a:ext cx="6852646" cy="9396536"/>
          </a:xfrm>
          <a:prstGeom prst="rect">
            <a:avLst/>
          </a:prstGeom>
          <a:noFill/>
        </p:spPr>
      </p:pic>
    </p:spTree>
  </p:cSld>
  <p:clrMapOvr>
    <a:masterClrMapping/>
  </p:clrMapOvr>
  <p:transition spd="slow">
    <p:randomBar dir="vert"/>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1"/>
          <p:cNvPicPr>
            <a:picLocks noChangeAspect="1" noChangeArrowheads="1"/>
          </p:cNvPicPr>
          <p:nvPr/>
        </p:nvPicPr>
        <p:blipFill>
          <a:blip r:embed="rId3" cstate="print"/>
          <a:srcRect/>
          <a:stretch>
            <a:fillRect/>
          </a:stretch>
        </p:blipFill>
        <p:spPr bwMode="auto">
          <a:xfrm>
            <a:off x="0" y="0"/>
            <a:ext cx="6858000" cy="9144000"/>
          </a:xfrm>
          <a:prstGeom prst="rect">
            <a:avLst/>
          </a:prstGeom>
          <a:noFill/>
          <a:ln w="9525">
            <a:noFill/>
            <a:round/>
            <a:headEnd/>
            <a:tailEnd/>
          </a:ln>
        </p:spPr>
      </p:pic>
    </p:spTree>
  </p:cSld>
  <p:clrMapOvr>
    <a:masterClrMapping/>
  </p:clrMapOvr>
  <p:transition spd="slow">
    <p:randomBar dir="vert"/>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3">
                <a:shade val="45000"/>
                <a:satMod val="135000"/>
              </a:schemeClr>
              <a:prstClr val="white"/>
            </a:duotone>
            <a:lum bright="28000"/>
          </a:blip>
          <a:srcRect/>
          <a:stretch>
            <a:fillRect/>
          </a:stretch>
        </p:blipFill>
        <p:spPr bwMode="auto">
          <a:xfrm>
            <a:off x="-134634" y="-25400"/>
            <a:ext cx="6992634" cy="9169400"/>
          </a:xfrm>
          <a:prstGeom prst="rect">
            <a:avLst/>
          </a:prstGeom>
          <a:noFill/>
          <a:ln w="9525">
            <a:noFill/>
            <a:miter lim="800000"/>
            <a:headEnd/>
            <a:tailEnd/>
          </a:ln>
        </p:spPr>
      </p:pic>
      <p:sp>
        <p:nvSpPr>
          <p:cNvPr id="49154" name="Szövegdoboz 4"/>
          <p:cNvSpPr txBox="1">
            <a:spLocks noChangeArrowheads="1"/>
          </p:cNvSpPr>
          <p:nvPr/>
        </p:nvSpPr>
        <p:spPr bwMode="auto">
          <a:xfrm>
            <a:off x="1484784" y="3059832"/>
            <a:ext cx="3283818" cy="2215991"/>
          </a:xfrm>
          <a:prstGeom prst="rect">
            <a:avLst/>
          </a:prstGeom>
          <a:noFill/>
          <a:ln w="9525">
            <a:noFill/>
            <a:miter lim="800000"/>
            <a:headEnd/>
            <a:tailEnd/>
          </a:ln>
        </p:spPr>
        <p:txBody>
          <a:bodyPr wrap="square">
            <a:spAutoFit/>
          </a:bodyPr>
          <a:lstStyle/>
          <a:p>
            <a:pPr algn="ctr"/>
            <a:r>
              <a:rPr lang="hu-HU" sz="13800" b="1" dirty="0">
                <a:solidFill>
                  <a:srgbClr val="008000"/>
                </a:solidFill>
                <a:latin typeface="Old English Text MT" pitchFamily="66" charset="0"/>
              </a:rPr>
              <a:t>F</a:t>
            </a:r>
            <a:r>
              <a:rPr lang="fr-FR" sz="13800" b="1" dirty="0">
                <a:solidFill>
                  <a:srgbClr val="008000"/>
                </a:solidFill>
                <a:latin typeface="Old English Text MT" pitchFamily="66" charset="0"/>
              </a:rPr>
              <a:t>in</a:t>
            </a:r>
            <a:endParaRPr lang="hu-HU" sz="13800" b="1" dirty="0">
              <a:solidFill>
                <a:srgbClr val="008000"/>
              </a:solidFill>
              <a:latin typeface="Old English Text MT" pitchFamily="66" charset="0"/>
            </a:endParaRPr>
          </a:p>
        </p:txBody>
      </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3" descr="illusion-019"/>
          <p:cNvPicPr>
            <a:picLocks noChangeAspect="1" noChangeArrowheads="1" noCrop="1"/>
          </p:cNvPicPr>
          <p:nvPr/>
        </p:nvPicPr>
        <p:blipFill>
          <a:blip r:embed="rId2" cstate="print">
            <a:duotone>
              <a:schemeClr val="accent3">
                <a:shade val="45000"/>
                <a:satMod val="135000"/>
              </a:schemeClr>
              <a:prstClr val="white"/>
            </a:duotone>
            <a:lum bright="-23000"/>
          </a:blip>
          <a:srcRect/>
          <a:stretch>
            <a:fillRect/>
          </a:stretch>
        </p:blipFill>
        <p:spPr bwMode="auto">
          <a:xfrm>
            <a:off x="0" y="0"/>
            <a:ext cx="6858000" cy="9264651"/>
          </a:xfrm>
          <a:prstGeom prst="rect">
            <a:avLst/>
          </a:prstGeom>
          <a:noFill/>
          <a:ln w="9525">
            <a:noFill/>
            <a:miter lim="800000"/>
            <a:headEnd/>
            <a:tailEnd/>
          </a:ln>
        </p:spPr>
      </p:pic>
      <p:sp>
        <p:nvSpPr>
          <p:cNvPr id="6" name="5 Rectángulo"/>
          <p:cNvSpPr/>
          <p:nvPr/>
        </p:nvSpPr>
        <p:spPr>
          <a:xfrm>
            <a:off x="1322766" y="2267744"/>
            <a:ext cx="3996135" cy="5262961"/>
          </a:xfrm>
          <a:prstGeom prst="rect">
            <a:avLst/>
          </a:prstGeom>
        </p:spPr>
        <p:txBody>
          <a:bodyPr wrap="square" lIns="91422" tIns="45711" rIns="91422" bIns="45711">
            <a:spAutoFit/>
          </a:bodyPr>
          <a:lstStyle/>
          <a:p>
            <a:pPr lvl="1" algn="ctr">
              <a:defRPr/>
            </a:pPr>
            <a:r>
              <a:rPr lang="es-ES" sz="48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UN FUERTE ABRAZO QUE TENGAS </a:t>
            </a:r>
            <a:r>
              <a:rPr lang="es-ES" sz="4800" b="1" i="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UN BUEN </a:t>
            </a:r>
            <a:r>
              <a:rPr lang="es-ES" sz="48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DIA</a:t>
            </a:r>
          </a:p>
        </p:txBody>
      </p:sp>
      <p:pic>
        <p:nvPicPr>
          <p:cNvPr id="11268" name="Image 2" descr="swirlrainbw3.gif"/>
          <p:cNvPicPr>
            <a:picLocks noChangeAspect="1"/>
          </p:cNvPicPr>
          <p:nvPr/>
        </p:nvPicPr>
        <p:blipFill>
          <a:blip r:embed="rId3" cstate="print"/>
          <a:srcRect/>
          <a:stretch>
            <a:fillRect/>
          </a:stretch>
        </p:blipFill>
        <p:spPr bwMode="auto">
          <a:xfrm rot="10800000">
            <a:off x="0" y="0"/>
            <a:ext cx="6858000" cy="93133"/>
          </a:xfrm>
          <a:prstGeom prst="rect">
            <a:avLst/>
          </a:prstGeom>
          <a:noFill/>
          <a:ln w="9525">
            <a:noFill/>
            <a:miter lim="800000"/>
            <a:headEnd/>
            <a:tailEnd/>
          </a:ln>
        </p:spPr>
      </p:pic>
      <p:pic>
        <p:nvPicPr>
          <p:cNvPr id="11269" name="Image 2" descr="swirlrainbw3.gif"/>
          <p:cNvPicPr>
            <a:picLocks noChangeAspect="1"/>
          </p:cNvPicPr>
          <p:nvPr/>
        </p:nvPicPr>
        <p:blipFill>
          <a:blip r:embed="rId3" cstate="print"/>
          <a:srcRect/>
          <a:stretch>
            <a:fillRect/>
          </a:stretch>
        </p:blipFill>
        <p:spPr bwMode="auto">
          <a:xfrm rot="10800000">
            <a:off x="0" y="9050867"/>
            <a:ext cx="6858000" cy="93133"/>
          </a:xfrm>
          <a:prstGeom prst="rect">
            <a:avLst/>
          </a:prstGeom>
          <a:noFill/>
          <a:ln w="9525">
            <a:noFill/>
            <a:miter lim="800000"/>
            <a:headEnd/>
            <a:tailEnd/>
          </a:ln>
        </p:spPr>
      </p:pic>
      <p:pic>
        <p:nvPicPr>
          <p:cNvPr id="11270" name="Image 2" descr="swirlrainbw3.gif"/>
          <p:cNvPicPr>
            <a:picLocks noChangeAspect="1"/>
          </p:cNvPicPr>
          <p:nvPr/>
        </p:nvPicPr>
        <p:blipFill>
          <a:blip r:embed="rId3" cstate="print"/>
          <a:srcRect/>
          <a:stretch>
            <a:fillRect/>
          </a:stretch>
        </p:blipFill>
        <p:spPr bwMode="auto">
          <a:xfrm rot="5400000">
            <a:off x="-4545806" y="4545806"/>
            <a:ext cx="9144000" cy="52388"/>
          </a:xfrm>
          <a:prstGeom prst="rect">
            <a:avLst/>
          </a:prstGeom>
          <a:noFill/>
          <a:ln w="9525">
            <a:noFill/>
            <a:miter lim="800000"/>
            <a:headEnd/>
            <a:tailEnd/>
          </a:ln>
        </p:spPr>
      </p:pic>
      <p:pic>
        <p:nvPicPr>
          <p:cNvPr id="11271" name="Image 2" descr="swirlrainbw3.gif"/>
          <p:cNvPicPr>
            <a:picLocks noChangeAspect="1"/>
          </p:cNvPicPr>
          <p:nvPr/>
        </p:nvPicPr>
        <p:blipFill>
          <a:blip r:embed="rId3" cstate="print"/>
          <a:srcRect/>
          <a:stretch>
            <a:fillRect/>
          </a:stretch>
        </p:blipFill>
        <p:spPr bwMode="auto">
          <a:xfrm rot="5400000">
            <a:off x="2259806" y="4545806"/>
            <a:ext cx="9144000" cy="52388"/>
          </a:xfrm>
          <a:prstGeom prst="rect">
            <a:avLst/>
          </a:prstGeom>
          <a:noFill/>
          <a:ln w="9525">
            <a:noFill/>
            <a:miter lim="800000"/>
            <a:headEnd/>
            <a:tailEnd/>
          </a:ln>
        </p:spPr>
      </p:pic>
      <p:pic>
        <p:nvPicPr>
          <p:cNvPr id="11272" name="Picture 2" descr="CARA"/>
          <p:cNvPicPr>
            <a:picLocks noChangeAspect="1" noChangeArrowheads="1"/>
          </p:cNvPicPr>
          <p:nvPr/>
        </p:nvPicPr>
        <p:blipFill>
          <a:blip r:embed="rId4" cstate="print"/>
          <a:srcRect/>
          <a:stretch>
            <a:fillRect/>
          </a:stretch>
        </p:blipFill>
        <p:spPr bwMode="auto">
          <a:xfrm>
            <a:off x="5805264" y="7812360"/>
            <a:ext cx="838424" cy="925240"/>
          </a:xfrm>
          <a:prstGeom prst="rect">
            <a:avLst/>
          </a:prstGeom>
          <a:noFill/>
          <a:ln w="38100">
            <a:solidFill>
              <a:srgbClr val="1CDEF8"/>
            </a:solidFill>
            <a:miter lim="800000"/>
            <a:headEnd/>
            <a:tailEnd/>
          </a:ln>
        </p:spPr>
      </p:pic>
      <p:sp>
        <p:nvSpPr>
          <p:cNvPr id="15" name="14 Rectángulo"/>
          <p:cNvSpPr/>
          <p:nvPr/>
        </p:nvSpPr>
        <p:spPr>
          <a:xfrm>
            <a:off x="3140968" y="8316416"/>
            <a:ext cx="2735924" cy="461665"/>
          </a:xfrm>
          <a:prstGeom prst="rect">
            <a:avLst/>
          </a:prstGeom>
          <a:ln>
            <a:noFill/>
          </a:ln>
        </p:spPr>
        <p:txBody>
          <a:bodyPr wrap="square">
            <a:spAutoFit/>
          </a:bodyPr>
          <a:lstStyle/>
          <a:p>
            <a:pPr algn="ctr">
              <a:defRPr/>
            </a:pPr>
            <a:r>
              <a:rPr lang="es-ES" sz="24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JOSE LUIS</a:t>
            </a:r>
          </a:p>
        </p:txBody>
      </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1"/>
                                        </p:tgtEl>
                                        <p:attrNameLst>
                                          <p:attrName>style.opacity</p:attrName>
                                        </p:attrNameLst>
                                      </p:cBhvr>
                                      <p:to>
                                        <p:strVal val="0.25"/>
                                      </p:to>
                                    </p:set>
                                    <p:animEffect filter="image" prLst="opacity: 0.25">
                                      <p:cBhvr rctx="IE">
                                        <p:cTn id="7" dur="indefinite"/>
                                        <p:tgtEl>
                                          <p:spTgt spid="11"/>
                                        </p:tgtEl>
                                      </p:cBhvr>
                                    </p:animEffect>
                                  </p:childTnLst>
                                </p:cTn>
                              </p:par>
                            </p:childTnLst>
                          </p:cTn>
                        </p:par>
                        <p:par>
                          <p:cTn id="8" fill="hold">
                            <p:stCondLst>
                              <p:cond delay="0"/>
                            </p:stCondLst>
                            <p:childTnLst>
                              <p:par>
                                <p:cTn id="9" presetID="23" presetClass="entr" presetSubtype="16" fill="hold"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 calcmode="lin" valueType="num">
                                      <p:cBhvr>
                                        <p:cTn id="11" dur="5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12" dur="5000" fill="hold"/>
                                        <p:tgtEl>
                                          <p:spTgt spid="6">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6858000" cy="9144000"/>
          </a:xfrm>
          <a:prstGeom prst="rect">
            <a:avLst/>
          </a:prstGeom>
          <a:noFill/>
          <a:ln w="133350">
            <a:solidFill>
              <a:srgbClr val="FFFF00"/>
            </a:solidFill>
            <a:miter lim="800000"/>
            <a:headEnd/>
            <a:tailEnd/>
          </a:ln>
          <a:effectLst/>
        </p:spPr>
        <p:txBody>
          <a:bodyPr wrap="none" anchor="ctr"/>
          <a:lstStyle/>
          <a:p>
            <a:endParaRPr lang="es-ES" smtClean="0">
              <a:solidFill>
                <a:srgbClr val="000000"/>
              </a:solidFill>
              <a:cs typeface="+mn-cs"/>
            </a:endParaRPr>
          </a:p>
        </p:txBody>
      </p:sp>
      <p:sp>
        <p:nvSpPr>
          <p:cNvPr id="11267" name="Rectangle 3"/>
          <p:cNvSpPr>
            <a:spLocks noChangeArrowheads="1"/>
          </p:cNvSpPr>
          <p:nvPr/>
        </p:nvSpPr>
        <p:spPr bwMode="auto">
          <a:xfrm>
            <a:off x="114300" y="203200"/>
            <a:ext cx="6629400" cy="8737600"/>
          </a:xfrm>
          <a:prstGeom prst="rect">
            <a:avLst/>
          </a:prstGeom>
          <a:noFill/>
          <a:ln w="127000">
            <a:solidFill>
              <a:srgbClr val="0000FF"/>
            </a:solidFill>
            <a:miter lim="800000"/>
            <a:headEnd/>
            <a:tailEnd/>
          </a:ln>
          <a:effectLst/>
        </p:spPr>
        <p:txBody>
          <a:bodyPr wrap="none" anchor="ctr"/>
          <a:lstStyle/>
          <a:p>
            <a:endParaRPr lang="es-ES" smtClean="0">
              <a:solidFill>
                <a:srgbClr val="000000"/>
              </a:solidFill>
              <a:cs typeface="+mn-cs"/>
            </a:endParaRPr>
          </a:p>
        </p:txBody>
      </p:sp>
      <p:sp>
        <p:nvSpPr>
          <p:cNvPr id="11268" name="Rectangle 4"/>
          <p:cNvSpPr>
            <a:spLocks noChangeArrowheads="1"/>
          </p:cNvSpPr>
          <p:nvPr/>
        </p:nvSpPr>
        <p:spPr bwMode="auto">
          <a:xfrm>
            <a:off x="228600" y="406400"/>
            <a:ext cx="6400800" cy="8331200"/>
          </a:xfrm>
          <a:prstGeom prst="rect">
            <a:avLst/>
          </a:prstGeom>
          <a:noFill/>
          <a:ln w="120650">
            <a:solidFill>
              <a:schemeClr val="bg1"/>
            </a:solidFill>
            <a:miter lim="800000"/>
            <a:headEnd/>
            <a:tailEnd/>
          </a:ln>
          <a:effectLst/>
        </p:spPr>
        <p:txBody>
          <a:bodyPr wrap="none" anchor="ctr"/>
          <a:lstStyle/>
          <a:p>
            <a:endParaRPr lang="es-ES" smtClean="0">
              <a:solidFill>
                <a:srgbClr val="000000"/>
              </a:solidFill>
              <a:cs typeface="+mn-cs"/>
            </a:endParaRPr>
          </a:p>
        </p:txBody>
      </p:sp>
      <p:sp>
        <p:nvSpPr>
          <p:cNvPr id="11270" name="AutoShape 6" descr="postit"/>
          <p:cNvSpPr>
            <a:spLocks noChangeAspect="1" noChangeArrowheads="1"/>
          </p:cNvSpPr>
          <p:nvPr/>
        </p:nvSpPr>
        <p:spPr bwMode="auto">
          <a:xfrm>
            <a:off x="3143250" y="2946400"/>
            <a:ext cx="228600" cy="406400"/>
          </a:xfrm>
          <a:prstGeom prst="rect">
            <a:avLst/>
          </a:prstGeom>
          <a:noFill/>
        </p:spPr>
        <p:txBody>
          <a:bodyPr/>
          <a:lstStyle/>
          <a:p>
            <a:endParaRPr lang="es-ES" smtClean="0">
              <a:solidFill>
                <a:srgbClr val="000000"/>
              </a:solidFill>
              <a:cs typeface="+mn-cs"/>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000251" y="7721600"/>
            <a:ext cx="2858691" cy="728133"/>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7315202"/>
            <a:ext cx="6858000" cy="276999"/>
          </a:xfrm>
          <a:prstGeom prst="rect">
            <a:avLst/>
          </a:prstGeom>
          <a:noFill/>
          <a:ln w="9525">
            <a:noFill/>
            <a:miter lim="800000"/>
            <a:headEnd/>
            <a:tailEnd/>
          </a:ln>
          <a:effectLst/>
        </p:spPr>
        <p:txBody>
          <a:bodyPr>
            <a:spAutoFit/>
          </a:bodyPr>
          <a:lstStyle/>
          <a:p>
            <a:pPr algn="ctr">
              <a:spcBef>
                <a:spcPct val="50000"/>
              </a:spcBef>
            </a:pPr>
            <a:r>
              <a:rPr lang="es-ES_tradnl" sz="1200" b="1" smtClean="0">
                <a:solidFill>
                  <a:srgbClr val="04265C"/>
                </a:solidFill>
                <a:latin typeface="Berlin Sans FB Demi" pitchFamily="34" charset="0"/>
                <a:cs typeface="+mn-cs"/>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228850" y="6096001"/>
            <a:ext cx="1905000" cy="1507067"/>
          </a:xfrm>
          <a:prstGeom prst="rect">
            <a:avLst/>
          </a:prstGeom>
          <a:noFill/>
        </p:spPr>
      </p:pic>
      <p:sp>
        <p:nvSpPr>
          <p:cNvPr id="11390" name="Text Box 126"/>
          <p:cNvSpPr txBox="1">
            <a:spLocks noChangeArrowheads="1"/>
          </p:cNvSpPr>
          <p:nvPr/>
        </p:nvSpPr>
        <p:spPr bwMode="auto">
          <a:xfrm>
            <a:off x="685800" y="3454401"/>
            <a:ext cx="800100" cy="369332"/>
          </a:xfrm>
          <a:prstGeom prst="rect">
            <a:avLst/>
          </a:prstGeom>
          <a:noFill/>
          <a:ln w="9525">
            <a:noFill/>
            <a:miter lim="800000"/>
            <a:headEnd/>
            <a:tailEnd/>
          </a:ln>
          <a:effectLst/>
        </p:spPr>
        <p:txBody>
          <a:bodyPr>
            <a:spAutoFit/>
          </a:bodyPr>
          <a:lstStyle/>
          <a:p>
            <a:pPr>
              <a:spcBef>
                <a:spcPct val="50000"/>
              </a:spcBef>
            </a:pPr>
            <a:endParaRPr lang="es-ES" smtClean="0">
              <a:solidFill>
                <a:srgbClr val="000000"/>
              </a:solidFill>
              <a:cs typeface="+mn-cs"/>
            </a:endParaRPr>
          </a:p>
        </p:txBody>
      </p:sp>
      <p:graphicFrame>
        <p:nvGraphicFramePr>
          <p:cNvPr id="11701" name="Group 437"/>
          <p:cNvGraphicFramePr>
            <a:graphicFrameLocks noGrp="1"/>
          </p:cNvGraphicFramePr>
          <p:nvPr/>
        </p:nvGraphicFramePr>
        <p:xfrm>
          <a:off x="3771900" y="4470402"/>
          <a:ext cx="2400301" cy="2755392"/>
        </p:xfrm>
        <a:graphic>
          <a:graphicData uri="http://schemas.openxmlformats.org/drawingml/2006/table">
            <a:tbl>
              <a:tblPr/>
              <a:tblGrid>
                <a:gridCol w="829866"/>
                <a:gridCol w="784622"/>
                <a:gridCol w="785813"/>
              </a:tblGrid>
              <a:tr h="67056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200" b="1" i="0" u="none" strike="noStrike" cap="none" normalizeH="0" baseline="0" smtClean="0">
                          <a:ln>
                            <a:noFill/>
                          </a:ln>
                          <a:solidFill>
                            <a:srgbClr val="2E49D5"/>
                          </a:solidFill>
                          <a:effectLst/>
                          <a:latin typeface="Arial" charset="0"/>
                          <a:hlinkClick r:id="rId6"/>
                        </a:rPr>
                        <a:t>Dedicatorias</a:t>
                      </a:r>
                      <a:endParaRPr kumimoji="0" lang="es-ES_tradnl" sz="1200" b="1" i="0" u="none" strike="noStrike" cap="none" normalizeH="0" baseline="0" smtClean="0">
                        <a:ln>
                          <a:noFill/>
                        </a:ln>
                        <a:solidFill>
                          <a:srgbClr val="2E49D5"/>
                        </a:solidFill>
                        <a:effectLst/>
                        <a:latin typeface="Arial" charset="0"/>
                      </a:endParaRPr>
                    </a:p>
                  </a:txBody>
                  <a:tcPr marL="68580" marR="68580" marT="60960" marB="6096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200" b="1" i="0" u="none" strike="noStrike" cap="none" normalizeH="0" baseline="0" smtClean="0">
                          <a:ln>
                            <a:noFill/>
                          </a:ln>
                          <a:solidFill>
                            <a:srgbClr val="0000FF"/>
                          </a:solidFill>
                          <a:effectLst/>
                          <a:latin typeface="Arial" charset="0"/>
                          <a:hlinkClick r:id="rId7"/>
                        </a:rPr>
                        <a:t>Fechas Especiales</a:t>
                      </a:r>
                      <a:endParaRPr kumimoji="0" lang="es-ES_tradnl" sz="1200" b="1" i="0" u="none" strike="noStrike" cap="none" normalizeH="0" baseline="0" smtClean="0">
                        <a:ln>
                          <a:noFill/>
                        </a:ln>
                        <a:solidFill>
                          <a:srgbClr val="0000FF"/>
                        </a:solidFill>
                        <a:effectLst/>
                        <a:latin typeface="Arial" charset="0"/>
                      </a:endParaRPr>
                    </a:p>
                  </a:txBody>
                  <a:tcPr marL="68580" marR="68580" marT="60960" marB="6096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200" b="1" i="0" u="none" strike="noStrike" cap="none" normalizeH="0" baseline="0" smtClean="0">
                          <a:ln>
                            <a:noFill/>
                          </a:ln>
                          <a:solidFill>
                            <a:srgbClr val="0000FF"/>
                          </a:solidFill>
                          <a:effectLst/>
                          <a:latin typeface="Arial" charset="0"/>
                          <a:hlinkClick r:id="rId8"/>
                        </a:rPr>
                        <a:t>Graciosos</a:t>
                      </a:r>
                      <a:endParaRPr kumimoji="0" lang="es-ES_tradnl" sz="1200" b="1" i="0" u="none" strike="noStrike" cap="none" normalizeH="0" baseline="0" smtClean="0">
                        <a:ln>
                          <a:noFill/>
                        </a:ln>
                        <a:solidFill>
                          <a:srgbClr val="0000FF"/>
                        </a:solidFill>
                        <a:effectLst/>
                        <a:latin typeface="Arial" charset="0"/>
                      </a:endParaRPr>
                    </a:p>
                  </a:txBody>
                  <a:tcPr marL="68580" marR="68580" marT="60960" marB="6096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707136">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200" b="1" i="0" u="none" strike="noStrike" cap="none" normalizeH="0" baseline="0" smtClean="0">
                          <a:ln>
                            <a:noFill/>
                          </a:ln>
                          <a:solidFill>
                            <a:srgbClr val="0000FF"/>
                          </a:solidFill>
                          <a:effectLst/>
                          <a:latin typeface="Arial" charset="0"/>
                          <a:hlinkClick r:id="rId9"/>
                        </a:rPr>
                        <a:t>Historia y Arte</a:t>
                      </a:r>
                      <a:endParaRPr kumimoji="0" lang="es-ES_tradnl" sz="12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1200" b="1" i="0" u="none" strike="noStrike" cap="none" normalizeH="0" baseline="0" smtClean="0">
                        <a:ln>
                          <a:noFill/>
                        </a:ln>
                        <a:solidFill>
                          <a:srgbClr val="0000FF"/>
                        </a:solidFill>
                        <a:effectLst/>
                        <a:latin typeface="Arial" charset="0"/>
                      </a:endParaRPr>
                    </a:p>
                  </a:txBody>
                  <a:tcPr marL="68580" marR="68580" marT="60960" marB="6096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200" b="1" i="0" u="none" strike="noStrike" cap="none" normalizeH="0" baseline="0" smtClean="0">
                          <a:ln>
                            <a:noFill/>
                          </a:ln>
                          <a:solidFill>
                            <a:srgbClr val="0000FF"/>
                          </a:solidFill>
                          <a:effectLst/>
                          <a:latin typeface="Arial" charset="0"/>
                          <a:hlinkClick r:id="rId10"/>
                        </a:rPr>
                        <a:t>Lugares</a:t>
                      </a:r>
                      <a:endParaRPr kumimoji="0" lang="es-ES_tradnl" sz="1200" b="1" i="0" u="none" strike="noStrike" cap="none" normalizeH="0" baseline="0" smtClean="0">
                        <a:ln>
                          <a:noFill/>
                        </a:ln>
                        <a:solidFill>
                          <a:srgbClr val="0000FF"/>
                        </a:solidFill>
                        <a:effectLst/>
                        <a:latin typeface="Arial" charset="0"/>
                      </a:endParaRPr>
                    </a:p>
                  </a:txBody>
                  <a:tcPr marL="68580" marR="68580" marT="60960" marB="6096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200" b="1" i="0" u="none" strike="noStrike" cap="none" normalizeH="0" baseline="0" smtClean="0">
                          <a:ln>
                            <a:noFill/>
                          </a:ln>
                          <a:solidFill>
                            <a:srgbClr val="0000FF"/>
                          </a:solidFill>
                          <a:effectLst/>
                          <a:latin typeface="Arial" charset="0"/>
                          <a:hlinkClick r:id="rId11"/>
                        </a:rPr>
                        <a:t>Musicales</a:t>
                      </a:r>
                      <a:endParaRPr kumimoji="0" lang="es-ES_tradnl" sz="1200" b="1" i="0" u="none" strike="noStrike" cap="none" normalizeH="0" baseline="0" smtClean="0">
                        <a:ln>
                          <a:noFill/>
                        </a:ln>
                        <a:solidFill>
                          <a:srgbClr val="0000FF"/>
                        </a:solidFill>
                        <a:effectLst/>
                        <a:latin typeface="Arial" charset="0"/>
                      </a:endParaRPr>
                    </a:p>
                  </a:txBody>
                  <a:tcPr marL="68580" marR="68580" marT="60960" marB="6096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67056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200" b="1" i="0" u="none" strike="noStrike" cap="none" normalizeH="0" baseline="0" smtClean="0">
                          <a:ln>
                            <a:noFill/>
                          </a:ln>
                          <a:solidFill>
                            <a:srgbClr val="0000FF"/>
                          </a:solidFill>
                          <a:effectLst/>
                          <a:latin typeface="Arial" charset="0"/>
                          <a:hlinkClick r:id="rId12"/>
                        </a:rPr>
                        <a:t>Naturaleza y Ciencias</a:t>
                      </a:r>
                      <a:endParaRPr kumimoji="0" lang="es-ES_tradnl" sz="1200" b="1" i="0" u="none" strike="noStrike" cap="none" normalizeH="0" baseline="0" smtClean="0">
                        <a:ln>
                          <a:noFill/>
                        </a:ln>
                        <a:solidFill>
                          <a:srgbClr val="0000FF"/>
                        </a:solidFill>
                        <a:effectLst/>
                        <a:latin typeface="Arial" charset="0"/>
                      </a:endParaRPr>
                    </a:p>
                  </a:txBody>
                  <a:tcPr marL="68580" marR="68580" marT="60960" marB="6096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200" b="1" i="0" u="none" strike="noStrike" cap="none" normalizeH="0" baseline="0" smtClean="0">
                          <a:ln>
                            <a:noFill/>
                          </a:ln>
                          <a:solidFill>
                            <a:srgbClr val="0000FF"/>
                          </a:solidFill>
                          <a:effectLst/>
                          <a:latin typeface="Arial" charset="0"/>
                          <a:hlinkClick r:id="rId13"/>
                        </a:rPr>
                        <a:t>Política</a:t>
                      </a:r>
                      <a:endParaRPr kumimoji="0" lang="es-ES_tradnl" sz="1200" b="1" i="0" u="none" strike="noStrike" cap="none" normalizeH="0" baseline="0" smtClean="0">
                        <a:ln>
                          <a:noFill/>
                        </a:ln>
                        <a:solidFill>
                          <a:srgbClr val="0000FF"/>
                        </a:solidFill>
                        <a:effectLst/>
                        <a:latin typeface="Arial" charset="0"/>
                      </a:endParaRPr>
                    </a:p>
                  </a:txBody>
                  <a:tcPr marL="68580" marR="68580" marT="60960" marB="6096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200" b="1" i="0" u="none" strike="noStrike" cap="none" normalizeH="0" baseline="0" smtClean="0">
                          <a:ln>
                            <a:noFill/>
                          </a:ln>
                          <a:solidFill>
                            <a:srgbClr val="0000FF"/>
                          </a:solidFill>
                          <a:effectLst/>
                          <a:latin typeface="Arial" charset="0"/>
                          <a:hlinkClick r:id="rId14"/>
                        </a:rPr>
                        <a:t>Reflexión</a:t>
                      </a:r>
                      <a:endParaRPr kumimoji="0" lang="es-ES_tradnl" sz="1200" b="1" i="0" u="none" strike="noStrike" cap="none" normalizeH="0" baseline="0" smtClean="0">
                        <a:ln>
                          <a:noFill/>
                        </a:ln>
                        <a:solidFill>
                          <a:srgbClr val="0000FF"/>
                        </a:solidFill>
                        <a:effectLst/>
                        <a:latin typeface="Arial" charset="0"/>
                      </a:endParaRPr>
                    </a:p>
                  </a:txBody>
                  <a:tcPr marL="68580" marR="68580" marT="60960" marB="6096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707136">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200" b="1" i="0" u="none" strike="noStrike" cap="none" normalizeH="0" baseline="0" smtClean="0">
                          <a:ln>
                            <a:noFill/>
                          </a:ln>
                          <a:solidFill>
                            <a:srgbClr val="0000FF"/>
                          </a:solidFill>
                          <a:effectLst/>
                          <a:latin typeface="Arial" charset="0"/>
                          <a:hlinkClick r:id="rId15"/>
                        </a:rPr>
                        <a:t>Religiosos</a:t>
                      </a:r>
                      <a:endParaRPr kumimoji="0" lang="es-ES_tradnl" sz="12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1200" b="1" i="0" u="none" strike="noStrike" cap="none" normalizeH="0" baseline="0" smtClean="0">
                        <a:ln>
                          <a:noFill/>
                        </a:ln>
                        <a:solidFill>
                          <a:srgbClr val="0000FF"/>
                        </a:solidFill>
                        <a:effectLst/>
                        <a:latin typeface="Arial" charset="0"/>
                      </a:endParaRPr>
                    </a:p>
                  </a:txBody>
                  <a:tcPr marL="68580" marR="68580" marT="60960" marB="6096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200" b="1" i="0" u="none" strike="noStrike" cap="none" normalizeH="0" baseline="0" smtClean="0">
                          <a:ln>
                            <a:noFill/>
                          </a:ln>
                          <a:solidFill>
                            <a:srgbClr val="0000FF"/>
                          </a:solidFill>
                          <a:effectLst/>
                          <a:latin typeface="Arial" charset="0"/>
                          <a:hlinkClick r:id="rId16"/>
                        </a:rPr>
                        <a:t>Románticos</a:t>
                      </a:r>
                      <a:endParaRPr kumimoji="0" lang="es-ES_tradnl" sz="12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1200" b="1" i="0" u="none" strike="noStrike" cap="none" normalizeH="0" baseline="0" smtClean="0">
                        <a:ln>
                          <a:noFill/>
                        </a:ln>
                        <a:solidFill>
                          <a:srgbClr val="0000FF"/>
                        </a:solidFill>
                        <a:effectLst/>
                        <a:latin typeface="Arial" charset="0"/>
                      </a:endParaRPr>
                    </a:p>
                  </a:txBody>
                  <a:tcPr marL="68580" marR="68580" marT="60960" marB="6096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200" b="1" i="0" u="none" strike="noStrike" cap="none" normalizeH="0" baseline="0" smtClean="0">
                          <a:ln>
                            <a:noFill/>
                          </a:ln>
                          <a:solidFill>
                            <a:srgbClr val="0000FF"/>
                          </a:solidFill>
                          <a:effectLst/>
                          <a:latin typeface="Arial" charset="0"/>
                          <a:hlinkClick r:id="rId17"/>
                        </a:rPr>
                        <a:t>Salud</a:t>
                      </a:r>
                      <a:endParaRPr kumimoji="0" lang="es-ES_tradnl" sz="1200" b="1" i="0" u="none" strike="noStrike" cap="none" normalizeH="0" baseline="0" smtClean="0">
                        <a:ln>
                          <a:noFill/>
                        </a:ln>
                        <a:solidFill>
                          <a:srgbClr val="0000FF"/>
                        </a:solidFill>
                        <a:effectLst/>
                        <a:latin typeface="Arial" charset="0"/>
                      </a:endParaRPr>
                    </a:p>
                  </a:txBody>
                  <a:tcPr marL="68580" marR="68580" marT="60960" marB="6096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685800" y="3860801"/>
            <a:ext cx="2400300" cy="369332"/>
          </a:xfrm>
          <a:prstGeom prst="rect">
            <a:avLst/>
          </a:prstGeom>
          <a:noFill/>
          <a:ln w="9525">
            <a:noFill/>
            <a:miter lim="800000"/>
            <a:headEnd/>
            <a:tailEnd/>
          </a:ln>
          <a:effectLst/>
        </p:spPr>
        <p:txBody>
          <a:bodyPr>
            <a:spAutoFit/>
          </a:bodyPr>
          <a:lstStyle/>
          <a:p>
            <a:pPr algn="ctr">
              <a:spcBef>
                <a:spcPct val="50000"/>
              </a:spcBef>
            </a:pPr>
            <a:r>
              <a:rPr lang="es-ES_tradnl" b="1" u="sng" smtClean="0">
                <a:solidFill>
                  <a:srgbClr val="04265C"/>
                </a:solidFill>
                <a:latin typeface="Berlin Sans FB Demi" pitchFamily="34" charset="0"/>
                <a:cs typeface="+mn-cs"/>
              </a:rPr>
              <a:t>Propia Creación</a:t>
            </a:r>
          </a:p>
        </p:txBody>
      </p:sp>
      <p:sp>
        <p:nvSpPr>
          <p:cNvPr id="11651" name="Text Box 387"/>
          <p:cNvSpPr txBox="1">
            <a:spLocks noChangeArrowheads="1"/>
          </p:cNvSpPr>
          <p:nvPr/>
        </p:nvSpPr>
        <p:spPr bwMode="auto">
          <a:xfrm>
            <a:off x="3771900" y="3860801"/>
            <a:ext cx="2400300" cy="369332"/>
          </a:xfrm>
          <a:prstGeom prst="rect">
            <a:avLst/>
          </a:prstGeom>
          <a:noFill/>
          <a:ln w="9525">
            <a:noFill/>
            <a:miter lim="800000"/>
            <a:headEnd/>
            <a:tailEnd/>
          </a:ln>
          <a:effectLst/>
        </p:spPr>
        <p:txBody>
          <a:bodyPr>
            <a:spAutoFit/>
          </a:bodyPr>
          <a:lstStyle/>
          <a:p>
            <a:pPr algn="ctr">
              <a:spcBef>
                <a:spcPct val="50000"/>
              </a:spcBef>
            </a:pPr>
            <a:r>
              <a:rPr lang="es-ES_tradnl" b="1" u="sng" smtClean="0">
                <a:solidFill>
                  <a:srgbClr val="04265C"/>
                </a:solidFill>
                <a:latin typeface="Berlin Sans FB Demi" pitchFamily="34" charset="0"/>
                <a:cs typeface="+mn-cs"/>
              </a:rPr>
              <a:t>De la Red</a:t>
            </a:r>
          </a:p>
        </p:txBody>
      </p:sp>
      <p:graphicFrame>
        <p:nvGraphicFramePr>
          <p:cNvPr id="11698" name="Group 434"/>
          <p:cNvGraphicFramePr>
            <a:graphicFrameLocks noGrp="1"/>
          </p:cNvGraphicFramePr>
          <p:nvPr/>
        </p:nvGraphicFramePr>
        <p:xfrm>
          <a:off x="685800" y="4470400"/>
          <a:ext cx="2400301" cy="2755392"/>
        </p:xfrm>
        <a:graphic>
          <a:graphicData uri="http://schemas.openxmlformats.org/drawingml/2006/table">
            <a:tbl>
              <a:tblPr/>
              <a:tblGrid>
                <a:gridCol w="829866"/>
                <a:gridCol w="784622"/>
                <a:gridCol w="785813"/>
              </a:tblGrid>
              <a:tr h="67056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200" b="1" i="0" u="none" strike="noStrike" cap="none" normalizeH="0" baseline="0" smtClean="0">
                          <a:ln>
                            <a:noFill/>
                          </a:ln>
                          <a:solidFill>
                            <a:srgbClr val="2E49D5"/>
                          </a:solidFill>
                          <a:effectLst/>
                          <a:latin typeface="Arial" charset="0"/>
                          <a:hlinkClick r:id="rId18"/>
                        </a:rPr>
                        <a:t>Dedicatorias</a:t>
                      </a:r>
                      <a:endParaRPr kumimoji="0" lang="es-ES_tradnl" sz="1200" b="1" i="0" u="none" strike="noStrike" cap="none" normalizeH="0" baseline="0" smtClean="0">
                        <a:ln>
                          <a:noFill/>
                        </a:ln>
                        <a:solidFill>
                          <a:srgbClr val="2E49D5"/>
                        </a:solidFill>
                        <a:effectLst/>
                        <a:latin typeface="Arial" charset="0"/>
                      </a:endParaRPr>
                    </a:p>
                  </a:txBody>
                  <a:tcPr marL="68580" marR="68580" marT="60960" marB="6096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200" b="1" i="0" u="none" strike="noStrike" cap="none" normalizeH="0" baseline="0" smtClean="0">
                          <a:ln>
                            <a:noFill/>
                          </a:ln>
                          <a:solidFill>
                            <a:srgbClr val="0000FF"/>
                          </a:solidFill>
                          <a:effectLst/>
                          <a:latin typeface="Arial" charset="0"/>
                          <a:hlinkClick r:id="rId19"/>
                        </a:rPr>
                        <a:t>Fechas Especiales</a:t>
                      </a:r>
                      <a:endParaRPr kumimoji="0" lang="es-ES_tradnl" sz="1200" b="1" i="0" u="none" strike="noStrike" cap="none" normalizeH="0" baseline="0" smtClean="0">
                        <a:ln>
                          <a:noFill/>
                        </a:ln>
                        <a:solidFill>
                          <a:srgbClr val="0000FF"/>
                        </a:solidFill>
                        <a:effectLst/>
                        <a:latin typeface="Arial" charset="0"/>
                      </a:endParaRPr>
                    </a:p>
                  </a:txBody>
                  <a:tcPr marL="68580" marR="68580" marT="60960" marB="6096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200" b="1" i="0" u="none" strike="noStrike" cap="none" normalizeH="0" baseline="0" smtClean="0">
                          <a:ln>
                            <a:noFill/>
                          </a:ln>
                          <a:solidFill>
                            <a:srgbClr val="0000FF"/>
                          </a:solidFill>
                          <a:effectLst/>
                          <a:latin typeface="Arial" charset="0"/>
                          <a:hlinkClick r:id="rId20"/>
                        </a:rPr>
                        <a:t>Graciosos</a:t>
                      </a:r>
                      <a:endParaRPr kumimoji="0" lang="es-ES_tradnl" sz="1200" b="1" i="0" u="none" strike="noStrike" cap="none" normalizeH="0" baseline="0" smtClean="0">
                        <a:ln>
                          <a:noFill/>
                        </a:ln>
                        <a:solidFill>
                          <a:srgbClr val="0000FF"/>
                        </a:solidFill>
                        <a:effectLst/>
                        <a:latin typeface="Arial" charset="0"/>
                      </a:endParaRPr>
                    </a:p>
                  </a:txBody>
                  <a:tcPr marL="68580" marR="68580" marT="60960" marB="6096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707136">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200" b="1" i="0" u="none" strike="noStrike" cap="none" normalizeH="0" baseline="0" smtClean="0">
                          <a:ln>
                            <a:noFill/>
                          </a:ln>
                          <a:solidFill>
                            <a:srgbClr val="0000FF"/>
                          </a:solidFill>
                          <a:effectLst/>
                          <a:latin typeface="Arial" charset="0"/>
                          <a:hlinkClick r:id="rId21"/>
                        </a:rPr>
                        <a:t>Historia y Arte</a:t>
                      </a:r>
                      <a:endParaRPr kumimoji="0" lang="es-ES_tradnl" sz="12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1200" b="1" i="0" u="none" strike="noStrike" cap="none" normalizeH="0" baseline="0" smtClean="0">
                        <a:ln>
                          <a:noFill/>
                        </a:ln>
                        <a:solidFill>
                          <a:srgbClr val="0000FF"/>
                        </a:solidFill>
                        <a:effectLst/>
                        <a:latin typeface="Arial" charset="0"/>
                      </a:endParaRPr>
                    </a:p>
                  </a:txBody>
                  <a:tcPr marL="68580" marR="68580" marT="60960" marB="6096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200" b="1" i="0" u="none" strike="noStrike" cap="none" normalizeH="0" baseline="0" smtClean="0">
                          <a:ln>
                            <a:noFill/>
                          </a:ln>
                          <a:solidFill>
                            <a:srgbClr val="0000FF"/>
                          </a:solidFill>
                          <a:effectLst/>
                          <a:latin typeface="Arial" charset="0"/>
                          <a:hlinkClick r:id="rId22"/>
                        </a:rPr>
                        <a:t>Lugares</a:t>
                      </a:r>
                      <a:endParaRPr kumimoji="0" lang="es-ES_tradnl" sz="1200" b="1" i="0" u="none" strike="noStrike" cap="none" normalizeH="0" baseline="0" smtClean="0">
                        <a:ln>
                          <a:noFill/>
                        </a:ln>
                        <a:solidFill>
                          <a:srgbClr val="0000FF"/>
                        </a:solidFill>
                        <a:effectLst/>
                        <a:latin typeface="Arial" charset="0"/>
                      </a:endParaRPr>
                    </a:p>
                  </a:txBody>
                  <a:tcPr marL="68580" marR="68580" marT="60960" marB="6096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200" b="1" i="0" u="none" strike="noStrike" cap="none" normalizeH="0" baseline="0" smtClean="0">
                          <a:ln>
                            <a:noFill/>
                          </a:ln>
                          <a:solidFill>
                            <a:srgbClr val="0000FF"/>
                          </a:solidFill>
                          <a:effectLst/>
                          <a:latin typeface="Arial" charset="0"/>
                          <a:hlinkClick r:id="rId23"/>
                        </a:rPr>
                        <a:t>Musicales</a:t>
                      </a:r>
                      <a:endParaRPr kumimoji="0" lang="es-ES_tradnl" sz="1200" b="1" i="0" u="none" strike="noStrike" cap="none" normalizeH="0" baseline="0" smtClean="0">
                        <a:ln>
                          <a:noFill/>
                        </a:ln>
                        <a:solidFill>
                          <a:srgbClr val="0000FF"/>
                        </a:solidFill>
                        <a:effectLst/>
                        <a:latin typeface="Arial" charset="0"/>
                      </a:endParaRPr>
                    </a:p>
                  </a:txBody>
                  <a:tcPr marL="68580" marR="68580" marT="60960" marB="6096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67056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200" b="1" i="0" u="none" strike="noStrike" cap="none" normalizeH="0" baseline="0" smtClean="0">
                          <a:ln>
                            <a:noFill/>
                          </a:ln>
                          <a:solidFill>
                            <a:srgbClr val="0000FF"/>
                          </a:solidFill>
                          <a:effectLst/>
                          <a:latin typeface="Arial" charset="0"/>
                          <a:hlinkClick r:id="rId24"/>
                        </a:rPr>
                        <a:t>Naturaleza y Ciencias</a:t>
                      </a:r>
                      <a:endParaRPr kumimoji="0" lang="es-ES_tradnl" sz="1200" b="1" i="0" u="none" strike="noStrike" cap="none" normalizeH="0" baseline="0" smtClean="0">
                        <a:ln>
                          <a:noFill/>
                        </a:ln>
                        <a:solidFill>
                          <a:srgbClr val="0000FF"/>
                        </a:solidFill>
                        <a:effectLst/>
                        <a:latin typeface="Arial" charset="0"/>
                      </a:endParaRPr>
                    </a:p>
                  </a:txBody>
                  <a:tcPr marL="68580" marR="68580" marT="60960" marB="6096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200" b="1" i="0" u="none" strike="noStrike" cap="none" normalizeH="0" baseline="0" smtClean="0">
                          <a:ln>
                            <a:noFill/>
                          </a:ln>
                          <a:solidFill>
                            <a:srgbClr val="0000FF"/>
                          </a:solidFill>
                          <a:effectLst/>
                          <a:latin typeface="Arial" charset="0"/>
                          <a:hlinkClick r:id="rId25"/>
                        </a:rPr>
                        <a:t>Política</a:t>
                      </a:r>
                      <a:endParaRPr kumimoji="0" lang="es-ES_tradnl" sz="1200" b="1" i="0" u="none" strike="noStrike" cap="none" normalizeH="0" baseline="0" smtClean="0">
                        <a:ln>
                          <a:noFill/>
                        </a:ln>
                        <a:solidFill>
                          <a:srgbClr val="0000FF"/>
                        </a:solidFill>
                        <a:effectLst/>
                        <a:latin typeface="Arial" charset="0"/>
                      </a:endParaRPr>
                    </a:p>
                  </a:txBody>
                  <a:tcPr marL="68580" marR="68580" marT="60960" marB="6096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200" b="1" i="0" u="none" strike="noStrike" cap="none" normalizeH="0" baseline="0" smtClean="0">
                          <a:ln>
                            <a:noFill/>
                          </a:ln>
                          <a:solidFill>
                            <a:srgbClr val="0000FF"/>
                          </a:solidFill>
                          <a:effectLst/>
                          <a:latin typeface="Arial" charset="0"/>
                          <a:hlinkClick r:id="rId26"/>
                        </a:rPr>
                        <a:t>Reflexión</a:t>
                      </a:r>
                      <a:endParaRPr kumimoji="0" lang="es-ES_tradnl" sz="1200" b="1" i="0" u="none" strike="noStrike" cap="none" normalizeH="0" baseline="0" smtClean="0">
                        <a:ln>
                          <a:noFill/>
                        </a:ln>
                        <a:solidFill>
                          <a:srgbClr val="0000FF"/>
                        </a:solidFill>
                        <a:effectLst/>
                        <a:latin typeface="Arial" charset="0"/>
                      </a:endParaRPr>
                    </a:p>
                  </a:txBody>
                  <a:tcPr marL="68580" marR="68580" marT="60960" marB="6096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707136">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200" b="1" i="0" u="none" strike="noStrike" cap="none" normalizeH="0" baseline="0" smtClean="0">
                          <a:ln>
                            <a:noFill/>
                          </a:ln>
                          <a:solidFill>
                            <a:srgbClr val="0000FF"/>
                          </a:solidFill>
                          <a:effectLst/>
                          <a:latin typeface="Arial" charset="0"/>
                          <a:hlinkClick r:id="rId27"/>
                        </a:rPr>
                        <a:t>Religiosos</a:t>
                      </a:r>
                      <a:endParaRPr kumimoji="0" lang="es-ES_tradnl" sz="12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1200" b="1" i="0" u="none" strike="noStrike" cap="none" normalizeH="0" baseline="0" smtClean="0">
                        <a:ln>
                          <a:noFill/>
                        </a:ln>
                        <a:solidFill>
                          <a:srgbClr val="0000FF"/>
                        </a:solidFill>
                        <a:effectLst/>
                        <a:latin typeface="Arial" charset="0"/>
                      </a:endParaRPr>
                    </a:p>
                  </a:txBody>
                  <a:tcPr marL="68580" marR="68580" marT="60960" marB="6096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200" b="1" i="0" u="none" strike="noStrike" cap="none" normalizeH="0" baseline="0" smtClean="0">
                          <a:ln>
                            <a:noFill/>
                          </a:ln>
                          <a:solidFill>
                            <a:srgbClr val="0000FF"/>
                          </a:solidFill>
                          <a:effectLst/>
                          <a:latin typeface="Arial" charset="0"/>
                          <a:hlinkClick r:id="rId28"/>
                        </a:rPr>
                        <a:t>Románticos</a:t>
                      </a:r>
                      <a:endParaRPr kumimoji="0" lang="es-ES_tradnl" sz="1200" b="1" i="0" u="none" strike="noStrike" cap="none" normalizeH="0" baseline="0" smtClean="0">
                        <a:ln>
                          <a:noFill/>
                        </a:ln>
                        <a:solidFill>
                          <a:srgbClr val="0000FF"/>
                        </a:solidFill>
                        <a:effectLst/>
                        <a:latin typeface="Arial" charset="0"/>
                      </a:endParaRPr>
                    </a:p>
                  </a:txBody>
                  <a:tcPr marL="68580" marR="68580" marT="60960" marB="6096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200" b="1" i="0" u="none" strike="noStrike" cap="none" normalizeH="0" baseline="0" smtClean="0">
                          <a:ln>
                            <a:noFill/>
                          </a:ln>
                          <a:solidFill>
                            <a:srgbClr val="0000FF"/>
                          </a:solidFill>
                          <a:effectLst/>
                          <a:latin typeface="Arial" charset="0"/>
                          <a:hlinkClick r:id="rId29"/>
                        </a:rPr>
                        <a:t>Salud</a:t>
                      </a:r>
                      <a:endParaRPr kumimoji="0" lang="es-ES_tradnl" sz="12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1200" b="1" i="0" u="none" strike="noStrike" cap="none" normalizeH="0" baseline="0" smtClean="0">
                        <a:ln>
                          <a:noFill/>
                        </a:ln>
                        <a:solidFill>
                          <a:srgbClr val="0000FF"/>
                        </a:solidFill>
                        <a:effectLst/>
                        <a:latin typeface="Arial" charset="0"/>
                      </a:endParaRPr>
                    </a:p>
                  </a:txBody>
                  <a:tcPr marL="68580" marR="68580" marT="60960" marB="6096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457200" y="914400"/>
            <a:ext cx="5943600" cy="17272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14300" y="3149601"/>
            <a:ext cx="6858000" cy="369332"/>
          </a:xfrm>
          <a:prstGeom prst="rect">
            <a:avLst/>
          </a:prstGeom>
          <a:noFill/>
          <a:ln w="9525">
            <a:noFill/>
            <a:miter lim="800000"/>
            <a:headEnd/>
            <a:tailEnd/>
          </a:ln>
          <a:effectLst/>
        </p:spPr>
        <p:txBody>
          <a:bodyPr>
            <a:spAutoFit/>
          </a:bodyPr>
          <a:lstStyle/>
          <a:p>
            <a:pPr algn="ctr">
              <a:spcBef>
                <a:spcPct val="50000"/>
              </a:spcBef>
            </a:pPr>
            <a:r>
              <a:rPr lang="es-ES_tradnl" b="1" smtClean="0">
                <a:solidFill>
                  <a:srgbClr val="04265C"/>
                </a:solidFill>
                <a:latin typeface="Berlin Sans FB Demi" pitchFamily="34" charset="0"/>
                <a:cs typeface="+mn-cs"/>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JARDINES BOTANICOS DEL MUND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JARDINES BOTANICOS DEL MUNDO</Template>
  <TotalTime>24</TotalTime>
  <Words>1310</Words>
  <Application>Microsoft Office PowerPoint</Application>
  <PresentationFormat>Presentación en pantalla (4:3)</PresentationFormat>
  <Paragraphs>79</Paragraphs>
  <Slides>66</Slides>
  <Notes>7</Notes>
  <HiddenSlides>0</HiddenSlides>
  <MMClips>0</MMClips>
  <ScaleCrop>false</ScaleCrop>
  <HeadingPairs>
    <vt:vector size="4" baseType="variant">
      <vt:variant>
        <vt:lpstr>Tema</vt:lpstr>
      </vt:variant>
      <vt:variant>
        <vt:i4>2</vt:i4>
      </vt:variant>
      <vt:variant>
        <vt:lpstr>Títulos de diapositiva</vt:lpstr>
      </vt:variant>
      <vt:variant>
        <vt:i4>66</vt:i4>
      </vt:variant>
    </vt:vector>
  </HeadingPairs>
  <TitlesOfParts>
    <vt:vector size="68" baseType="lpstr">
      <vt:lpstr>JARDINES BOTANICOS DEL MUNDO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2015-01-04T13:55:48Z</dcterms:created>
  <dcterms:modified xsi:type="dcterms:W3CDTF">2015-01-04T14:20:04Z</dcterms:modified>
</cp:coreProperties>
</file>