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sldIdLst>
    <p:sldId id="316" r:id="rId4"/>
    <p:sldId id="331" r:id="rId5"/>
    <p:sldId id="329" r:id="rId6"/>
    <p:sldId id="340" r:id="rId7"/>
    <p:sldId id="321" r:id="rId8"/>
    <p:sldId id="380" r:id="rId9"/>
    <p:sldId id="369" r:id="rId10"/>
    <p:sldId id="362" r:id="rId11"/>
    <p:sldId id="379" r:id="rId12"/>
    <p:sldId id="363" r:id="rId13"/>
    <p:sldId id="346" r:id="rId14"/>
    <p:sldId id="347" r:id="rId15"/>
    <p:sldId id="348" r:id="rId16"/>
    <p:sldId id="349" r:id="rId17"/>
    <p:sldId id="386" r:id="rId18"/>
    <p:sldId id="344" r:id="rId19"/>
    <p:sldId id="361" r:id="rId20"/>
    <p:sldId id="359" r:id="rId21"/>
    <p:sldId id="365" r:id="rId22"/>
    <p:sldId id="370" r:id="rId23"/>
    <p:sldId id="367" r:id="rId24"/>
    <p:sldId id="341" r:id="rId25"/>
    <p:sldId id="345" r:id="rId26"/>
    <p:sldId id="342" r:id="rId27"/>
    <p:sldId id="387" r:id="rId28"/>
    <p:sldId id="350" r:id="rId29"/>
    <p:sldId id="351" r:id="rId30"/>
    <p:sldId id="352" r:id="rId31"/>
    <p:sldId id="360" r:id="rId32"/>
    <p:sldId id="317" r:id="rId33"/>
    <p:sldId id="391" r:id="rId34"/>
  </p:sldIdLst>
  <p:sldSz cx="1040447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SPys9iMKd3odpJxCfVbgw==" hashData="RynN9UQd+LDCrkVpQCnGUnhdl3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20" y="-180"/>
      </p:cViewPr>
      <p:guideLst>
        <p:guide orient="horz" pos="2160"/>
        <p:guide pos="327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0336" y="2130430"/>
            <a:ext cx="8843804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0671" y="3886200"/>
            <a:ext cx="728313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1882" y="4406905"/>
            <a:ext cx="884380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1882" y="2906713"/>
            <a:ext cx="8843804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0224" y="1600205"/>
            <a:ext cx="459531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88941" y="1600205"/>
            <a:ext cx="459531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0226" y="1535113"/>
            <a:ext cx="45971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0226" y="2174875"/>
            <a:ext cx="45971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85332" y="1535113"/>
            <a:ext cx="45989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85332" y="2174875"/>
            <a:ext cx="45989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0226" y="273050"/>
            <a:ext cx="342300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67860" y="273055"/>
            <a:ext cx="581639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0226" y="1435103"/>
            <a:ext cx="342300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9351" y="4800600"/>
            <a:ext cx="624268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39351" y="612775"/>
            <a:ext cx="624268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39351" y="5367338"/>
            <a:ext cx="624268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43244" y="274643"/>
            <a:ext cx="234100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0226" y="274643"/>
            <a:ext cx="684961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22/03/2020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54865" y="6356357"/>
            <a:ext cx="3294752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56544" y="6356357"/>
            <a:ext cx="2427711" cy="365125"/>
          </a:xfrm>
          <a:prstGeom prst="rect">
            <a:avLst/>
          </a:prstGeom>
        </p:spPr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4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0336" y="2130428"/>
            <a:ext cx="8843804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0671" y="3886200"/>
            <a:ext cx="7283133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186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0224" y="274638"/>
            <a:ext cx="93640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0224" y="1600205"/>
            <a:ext cx="936402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0226" y="6356355"/>
            <a:ext cx="24277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22/03/2020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54863" y="6356355"/>
            <a:ext cx="329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56540" y="6356355"/>
            <a:ext cx="24277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0226" y="6245225"/>
            <a:ext cx="242771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0224" y="6245225"/>
            <a:ext cx="242771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gif"/><Relationship Id="rId4" Type="http://schemas.openxmlformats.org/officeDocument/2006/relationships/image" Target="../media/image1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6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82.jpeg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569" y="0"/>
            <a:ext cx="1054739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07" y="0"/>
            <a:ext cx="10520121" cy="686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9401" y="3389403"/>
            <a:ext cx="6858000" cy="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935876" y="3389403"/>
            <a:ext cx="6858000" cy="79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" y="0"/>
            <a:ext cx="104044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" y="6783312"/>
            <a:ext cx="104044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6396" y="5857904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396" y="5715019"/>
            <a:ext cx="795462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53343" y="4572021"/>
            <a:ext cx="30633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62586" y="928670"/>
            <a:ext cx="7485866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JACARANDA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nº.1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2885" y="5611366"/>
            <a:ext cx="2285748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202237" y="-642966"/>
            <a:ext cx="5202238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  <p:sndAc>
          <p:stSnd loop="1">
            <p:snd r:embed="rId2" name="ernesto cortazar - our love never dies.wav"/>
          </p:stSnd>
        </p:sndAc>
      </p:transition>
    </mc:Choice>
    <mc:Fallback xmlns="">
      <p:transition spd="slow" advTm="5000">
        <p:fade/>
        <p:sndAc>
          <p:stSnd loop="1">
            <p:snd r:embed="rId8" name="ernesto cortazar - our love never d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acaranda-wm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jacaranda-wm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jacaranda-wm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jacaranda-wm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342900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01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upload.wikimedia.org/wikipedia/commons/thumb/1/16/Jacaranda_cuspidifolia_flower.jpg/800px-Jacaranda_cuspidifolia_flow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104044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99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0454.JPG"/>
          <p:cNvPicPr>
            <a:picLocks noChangeAspect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0454.JPG"/>
          <p:cNvPicPr>
            <a:picLocks noChangeAspect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1566" y="0"/>
            <a:ext cx="31213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0454.JPG"/>
          <p:cNvPicPr>
            <a:picLocks noChangeAspect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2909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67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922318" y="1820311"/>
            <a:ext cx="396119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00B0F0"/>
                </a:solidFill>
                <a:latin typeface="+mj-lt"/>
              </a:rPr>
              <a:t>Jacaranda es un género de unas 50 especies aceptadas, de las 120 descritas,2​ de árboles y arbustos de la familia de las bignoniáceas, típicos de la América intertropical y subtropical. Se conoce como jacarandá, jacaranda, gualanday o tarco.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0189" y="5661248"/>
            <a:ext cx="1639337" cy="1366752"/>
          </a:xfrm>
          <a:prstGeom prst="rect">
            <a:avLst/>
          </a:prstGeom>
          <a:noFill/>
        </p:spPr>
      </p:pic>
      <p:pic>
        <p:nvPicPr>
          <p:cNvPr id="7" name="Picture 2" descr="Resultado de imagen de jacaranda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60" y="0"/>
            <a:ext cx="51334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de jacaranda 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2053" y="12214"/>
            <a:ext cx="2042422" cy="182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0229" y="0"/>
            <a:ext cx="52742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4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3898.jpg"/>
          <p:cNvPicPr>
            <a:picLocks noChangeAspect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725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SCN3898.jpg"/>
          <p:cNvPicPr>
            <a:picLocks noChangeAspect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05275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DSCN3898.jpg"/>
          <p:cNvPicPr>
            <a:picLocks noChangeAspect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-23725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SCN3898.jpg"/>
          <p:cNvPicPr>
            <a:picLocks noChangeAspect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3405275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081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angon-2012-329.jpg"/>
          <p:cNvPicPr>
            <a:picLocks noChangeAspect="1"/>
          </p:cNvPicPr>
          <p:nvPr/>
        </p:nvPicPr>
        <p:blipFill>
          <a:blip r:embed="rId2" cstate="email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yangon-2012-329.jpg"/>
          <p:cNvPicPr>
            <a:picLocks noChangeAspect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yangon-2012-329.jpg"/>
          <p:cNvPicPr>
            <a:picLocks noChangeAspect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558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actrees2-006-1024x91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jactrees2-006-1024x91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443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-jacaranda-city-park-27th-oct-200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white-jacaranda-city-park-27th-oct-200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118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1-colonia-uruguay-009.jpg"/>
          <p:cNvPicPr>
            <a:picLocks noChangeAspect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131-colonia-uruguay-009.jpg"/>
          <p:cNvPicPr>
            <a:picLocks noChangeAspect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2909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131-colonia-uruguay-009.jpg"/>
          <p:cNvPicPr>
            <a:picLocks noChangeAspect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1566" y="0"/>
            <a:ext cx="31213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227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acaranda tre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jacaranda tre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351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43 [50%].JPG"/>
          <p:cNvPicPr>
            <a:picLocks noChangeAspect="1"/>
          </p:cNvPicPr>
          <p:nvPr/>
        </p:nvPicPr>
        <p:blipFill>
          <a:blip r:embed="rId2" cstate="email">
            <a:lum bright="-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043 [50%].JPG"/>
          <p:cNvPicPr>
            <a:picLocks noChangeAspect="1"/>
          </p:cNvPicPr>
          <p:nvPr/>
        </p:nvPicPr>
        <p:blipFill>
          <a:blip r:embed="rId3" cstate="email">
            <a:lum bright="-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043 [50%].JPG"/>
          <p:cNvPicPr>
            <a:picLocks noChangeAspect="1"/>
          </p:cNvPicPr>
          <p:nvPr/>
        </p:nvPicPr>
        <p:blipFill>
          <a:blip r:embed="rId4">
            <a:lum bright="-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1040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519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00 Jacaranda-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5202238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00 Jacaranda-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5202238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00 Jacaranda-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-152400"/>
            <a:ext cx="5202238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00 Jacaranda-1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342900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72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 mlilwane.jpg"/>
          <p:cNvPicPr>
            <a:picLocks noChangeAspect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0 mlilwane.jpg"/>
          <p:cNvPicPr>
            <a:picLocks noChangeAspect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09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esultado de imagen de jacaranda 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3607" y="-13381"/>
            <a:ext cx="1890869" cy="168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706294" y="1422423"/>
            <a:ext cx="4177221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rgbClr val="00B0F0"/>
                </a:solidFill>
                <a:latin typeface="+mj-lt"/>
              </a:rPr>
              <a:t>Muchas </a:t>
            </a:r>
            <a:r>
              <a:rPr lang="es-ES" altLang="es-ES" sz="2400" b="1" i="1" dirty="0">
                <a:solidFill>
                  <a:srgbClr val="00B0F0"/>
                </a:solidFill>
                <a:latin typeface="+mj-lt"/>
              </a:rPr>
              <a:t>especies pueden alcanzar desde los 2 a los 30 metros de altura, de los cuales el fuste representa unos dos tercios. Éste llega a los 70 cm de diámetro, de forma recta y estilizada. La copa es poco densa y se asemeja a un cono invertido. En su especie Jacaranda mimosifolia es caducifolio en clima templado al llegar la primavera, como otras especies tropicales.</a:t>
            </a:r>
          </a:p>
        </p:txBody>
      </p:sp>
      <p:pic>
        <p:nvPicPr>
          <p:cNvPr id="7" name="Picture 2" descr="Resultado de imagen de jacaranda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381"/>
            <a:ext cx="5130229" cy="688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6173" y="5632692"/>
            <a:ext cx="1639337" cy="1366752"/>
          </a:xfrm>
          <a:prstGeom prst="rect">
            <a:avLst/>
          </a:prstGeom>
          <a:noFill/>
        </p:spPr>
      </p:pic>
      <p:pic>
        <p:nvPicPr>
          <p:cNvPr id="8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0229" y="-13381"/>
            <a:ext cx="52742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79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Resultado de imagen de jacaranda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9570"/>
            <a:ext cx="4830274" cy="68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 descr="2010-11-01_FAP___REN413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51863" y="-188082"/>
            <a:ext cx="3378968" cy="40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Jose Luis\Desktop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0275" y="3839338"/>
            <a:ext cx="5574201" cy="301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2" name="Picture 4" descr="Resultado de imagen de jacaranda 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4006" y="2"/>
            <a:ext cx="4037856" cy="5814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26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Jacaranda_mimosifolia_flowers_and_leave--s.jpg"/>
          <p:cNvPicPr>
            <a:picLocks noChangeAspect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Jacaranda_mimosifolia_flowers_and_leave--s.jpg"/>
          <p:cNvPicPr>
            <a:picLocks noChangeAspect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691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Jose Luis\Desktop\Jacaranda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269" y="0"/>
            <a:ext cx="138549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20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jacaranda-1440x9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09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762634012_aHFDJ-L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762634012_aHFDJ-L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762634012_aHFDJ-L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 descr="762634012_aHFDJ-L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3429000"/>
            <a:ext cx="52022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254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scn910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dscn910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599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acaranda-tree-2.jpg"/>
          <p:cNvPicPr>
            <a:picLocks noChangeAspect="1"/>
          </p:cNvPicPr>
          <p:nvPr/>
        </p:nvPicPr>
        <p:blipFill>
          <a:blip r:embed="rId2" cstate="email"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jacaranda-tree-2.jpg"/>
          <p:cNvPicPr>
            <a:picLocks noChangeAspect="1"/>
          </p:cNvPicPr>
          <p:nvPr/>
        </p:nvPicPr>
        <p:blipFill>
          <a:blip r:embed="rId3" cstate="email">
            <a:lum brigh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784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acaranda_wisemansferry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jacaranda_wisemansferry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2909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jacaranda_wisemansferry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1566" y="0"/>
            <a:ext cx="31213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22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acaranda_tree.jpg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122" y="31533"/>
            <a:ext cx="104325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iov1084.wav">
            <a:hlinkClick r:id="" action="ppaction://media"/>
          </p:cNvPr>
          <p:cNvPicPr>
            <a:picLocks noRot="1" noChangeAspect="1"/>
          </p:cNvPicPr>
          <p:nvPr>
            <a:wavAudioFile r:embed="rId1" name="Giovanni Marradi - Amor, amo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3965" y="6613529"/>
            <a:ext cx="2781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86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706294" y="764705"/>
            <a:ext cx="4359287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i="1" dirty="0" smtClean="0">
                <a:solidFill>
                  <a:srgbClr val="00B0F0"/>
                </a:solidFill>
                <a:latin typeface="+mj-lt"/>
              </a:rPr>
              <a:t>Sus </a:t>
            </a:r>
            <a:r>
              <a:rPr lang="es-ES" altLang="es-ES" sz="2000" b="1" i="1" dirty="0">
                <a:solidFill>
                  <a:srgbClr val="00B0F0"/>
                </a:solidFill>
                <a:latin typeface="+mj-lt"/>
              </a:rPr>
              <a:t>hojas son opuestas, compuestas, con folíolos pinnatisectos en muchas de las especies, pinnadas, bipinnadas o simples en algunas pocas especies. Florece dos veces por año, en primavera y otoño, produciendo inflorescencias racimosas de flores de color azul violáceo y forma tubular en algunas especies, como la famosa Jacaranda mimosifolia, pero varía su color, hacia el rosado en algunas, y al blanco en unas pocas. Las flores, de un color azul violáceo, permanecen largamente en el árbol. El fruto es una cápsula plana y leñosa, con dehiscencia circuncisa, de unos 5 a 7 cm de diámetro, con semillas aladas.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0189" y="5661248"/>
            <a:ext cx="1639337" cy="1366752"/>
          </a:xfrm>
          <a:prstGeom prst="rect">
            <a:avLst/>
          </a:prstGeom>
          <a:noFill/>
        </p:spPr>
      </p:pic>
      <p:pic>
        <p:nvPicPr>
          <p:cNvPr id="6" name="Picture 4" descr="Resultado de imagen de jacaranda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354" y="0"/>
            <a:ext cx="5058221" cy="719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1867" y="-82732"/>
            <a:ext cx="5598963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00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jacaranda-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jacaranda-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1566" y="0"/>
            <a:ext cx="31213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jacaranda-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2909" y="0"/>
            <a:ext cx="364156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110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t004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bt004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2237" y="0"/>
            <a:ext cx="5202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961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reeJ06%20jacarand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treeJ06%20jacaranda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treeJ06%20jacaranda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680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-pete-fla-jacaranda.jpg"/>
          <p:cNvPicPr>
            <a:picLocks noChangeAspect="1"/>
          </p:cNvPicPr>
          <p:nvPr/>
        </p:nvPicPr>
        <p:blipFill>
          <a:blip r:embed="rId2" cstate="email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st-pete-fla-jacaranda.jpg"/>
          <p:cNvPicPr>
            <a:picLocks noChangeAspect="1"/>
          </p:cNvPicPr>
          <p:nvPr/>
        </p:nvPicPr>
        <p:blipFill>
          <a:blip r:embed="rId3" cstate="email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0404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st-pete-fla-jacaranda.jpg"/>
          <p:cNvPicPr>
            <a:picLocks noChangeAspect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39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47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01" y="34756"/>
            <a:ext cx="1040447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9400" y="3389413"/>
            <a:ext cx="6858000" cy="7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935877" y="3389413"/>
            <a:ext cx="6858000" cy="7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4044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6"/>
            <a:ext cx="104044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6840" y="5464905"/>
            <a:ext cx="68561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1485" y="1130326"/>
            <a:ext cx="40627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18261" y="741975"/>
            <a:ext cx="3980415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22 de marzo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20:38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2885" y="5210969"/>
            <a:ext cx="2285748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40447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40447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303" y="0"/>
            <a:ext cx="554905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40447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0559" y="4724402"/>
            <a:ext cx="3034639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094" y="4191000"/>
            <a:ext cx="2687823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310" y="4876800"/>
            <a:ext cx="138726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0692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CARANDA. N.º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JACARANDA. N.º 1</Template>
  <TotalTime>1</TotalTime>
  <Words>274</Words>
  <Application>Microsoft Office PowerPoint</Application>
  <PresentationFormat>Personalizado</PresentationFormat>
  <Paragraphs>14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31</vt:i4>
      </vt:variant>
    </vt:vector>
  </HeadingPairs>
  <TitlesOfParts>
    <vt:vector size="34" baseType="lpstr">
      <vt:lpstr>JACARANDA. N.º 1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2020-03-22T19:38:20Z</dcterms:created>
  <dcterms:modified xsi:type="dcterms:W3CDTF">2020-03-22T19:40:05Z</dcterms:modified>
</cp:coreProperties>
</file>