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390" r:id="rId3"/>
    <p:sldId id="412" r:id="rId4"/>
    <p:sldId id="309" r:id="rId5"/>
    <p:sldId id="259" r:id="rId6"/>
    <p:sldId id="378" r:id="rId7"/>
    <p:sldId id="400" r:id="rId8"/>
    <p:sldId id="263" r:id="rId9"/>
    <p:sldId id="406" r:id="rId10"/>
    <p:sldId id="433" r:id="rId11"/>
    <p:sldId id="404" r:id="rId12"/>
    <p:sldId id="421" r:id="rId13"/>
    <p:sldId id="415" r:id="rId14"/>
    <p:sldId id="377" r:id="rId15"/>
    <p:sldId id="327" r:id="rId16"/>
    <p:sldId id="376" r:id="rId17"/>
    <p:sldId id="299" r:id="rId18"/>
    <p:sldId id="379" r:id="rId19"/>
    <p:sldId id="318" r:id="rId20"/>
    <p:sldId id="441" r:id="rId21"/>
    <p:sldId id="422" r:id="rId22"/>
    <p:sldId id="285" r:id="rId23"/>
    <p:sldId id="442" r:id="rId24"/>
    <p:sldId id="310" r:id="rId25"/>
    <p:sldId id="443" r:id="rId26"/>
  </p:sldIdLst>
  <p:sldSz cx="10080625" cy="6480175"/>
  <p:notesSz cx="6858000" cy="9144000"/>
  <p:defaultTextStyle>
    <a:defPPr>
      <a:defRPr lang="es-ES"/>
    </a:defPPr>
    <a:lvl1pPr marL="0" algn="l" defTabSz="864017" rtl="0" eaLnBrk="1" latinLnBrk="0" hangingPunct="1">
      <a:defRPr sz="1700" kern="1200">
        <a:solidFill>
          <a:schemeClr val="tx1"/>
        </a:solidFill>
        <a:latin typeface="+mn-lt"/>
        <a:ea typeface="+mn-ea"/>
        <a:cs typeface="+mn-cs"/>
      </a:defRPr>
    </a:lvl1pPr>
    <a:lvl2pPr marL="432008" algn="l" defTabSz="864017" rtl="0" eaLnBrk="1" latinLnBrk="0" hangingPunct="1">
      <a:defRPr sz="1700" kern="1200">
        <a:solidFill>
          <a:schemeClr val="tx1"/>
        </a:solidFill>
        <a:latin typeface="+mn-lt"/>
        <a:ea typeface="+mn-ea"/>
        <a:cs typeface="+mn-cs"/>
      </a:defRPr>
    </a:lvl2pPr>
    <a:lvl3pPr marL="864017" algn="l" defTabSz="864017" rtl="0" eaLnBrk="1" latinLnBrk="0" hangingPunct="1">
      <a:defRPr sz="1700" kern="1200">
        <a:solidFill>
          <a:schemeClr val="tx1"/>
        </a:solidFill>
        <a:latin typeface="+mn-lt"/>
        <a:ea typeface="+mn-ea"/>
        <a:cs typeface="+mn-cs"/>
      </a:defRPr>
    </a:lvl3pPr>
    <a:lvl4pPr marL="1296025" algn="l" defTabSz="864017" rtl="0" eaLnBrk="1" latinLnBrk="0" hangingPunct="1">
      <a:defRPr sz="1700" kern="1200">
        <a:solidFill>
          <a:schemeClr val="tx1"/>
        </a:solidFill>
        <a:latin typeface="+mn-lt"/>
        <a:ea typeface="+mn-ea"/>
        <a:cs typeface="+mn-cs"/>
      </a:defRPr>
    </a:lvl4pPr>
    <a:lvl5pPr marL="1728033" algn="l" defTabSz="864017" rtl="0" eaLnBrk="1" latinLnBrk="0" hangingPunct="1">
      <a:defRPr sz="1700" kern="1200">
        <a:solidFill>
          <a:schemeClr val="tx1"/>
        </a:solidFill>
        <a:latin typeface="+mn-lt"/>
        <a:ea typeface="+mn-ea"/>
        <a:cs typeface="+mn-cs"/>
      </a:defRPr>
    </a:lvl5pPr>
    <a:lvl6pPr marL="2160041" algn="l" defTabSz="864017" rtl="0" eaLnBrk="1" latinLnBrk="0" hangingPunct="1">
      <a:defRPr sz="1700" kern="1200">
        <a:solidFill>
          <a:schemeClr val="tx1"/>
        </a:solidFill>
        <a:latin typeface="+mn-lt"/>
        <a:ea typeface="+mn-ea"/>
        <a:cs typeface="+mn-cs"/>
      </a:defRPr>
    </a:lvl6pPr>
    <a:lvl7pPr marL="2592050" algn="l" defTabSz="864017" rtl="0" eaLnBrk="1" latinLnBrk="0" hangingPunct="1">
      <a:defRPr sz="1700" kern="1200">
        <a:solidFill>
          <a:schemeClr val="tx1"/>
        </a:solidFill>
        <a:latin typeface="+mn-lt"/>
        <a:ea typeface="+mn-ea"/>
        <a:cs typeface="+mn-cs"/>
      </a:defRPr>
    </a:lvl7pPr>
    <a:lvl8pPr marL="3024058" algn="l" defTabSz="864017" rtl="0" eaLnBrk="1" latinLnBrk="0" hangingPunct="1">
      <a:defRPr sz="1700" kern="1200">
        <a:solidFill>
          <a:schemeClr val="tx1"/>
        </a:solidFill>
        <a:latin typeface="+mn-lt"/>
        <a:ea typeface="+mn-ea"/>
        <a:cs typeface="+mn-cs"/>
      </a:defRPr>
    </a:lvl8pPr>
    <a:lvl9pPr marL="3456066" algn="l" defTabSz="864017" rtl="0" eaLnBrk="1" latinLnBrk="0" hangingPunct="1">
      <a:defRPr sz="1700" kern="1200">
        <a:solidFill>
          <a:schemeClr val="tx1"/>
        </a:solidFill>
        <a:latin typeface="+mn-lt"/>
        <a:ea typeface="+mn-ea"/>
        <a:cs typeface="+mn-cs"/>
      </a:defRPr>
    </a:lvl9pPr>
  </p:defaultTextStyle>
  <p:modifyVerifier cryptProviderType="rsaFull" cryptAlgorithmClass="hash" cryptAlgorithmType="typeAny" cryptAlgorithmSid="4" spinCount="100000" saltData="qgSMyRjpe3vDYgCc4S71yg==" hashData="P1GsYxL9CDg0NQgOY3sWMvFdb0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4"/>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7" autoAdjust="0"/>
    <p:restoredTop sz="94660"/>
  </p:normalViewPr>
  <p:slideViewPr>
    <p:cSldViewPr>
      <p:cViewPr>
        <p:scale>
          <a:sx n="70" d="100"/>
          <a:sy n="70" d="100"/>
        </p:scale>
        <p:origin x="-108" y="-228"/>
      </p:cViewPr>
      <p:guideLst>
        <p:guide orient="horz" pos="2041"/>
        <p:guide pos="3176"/>
      </p:guideLst>
    </p:cSldViewPr>
  </p:slideViewPr>
  <p:notesTextViewPr>
    <p:cViewPr>
      <p:scale>
        <a:sx n="1" d="1"/>
        <a:sy n="1" d="1"/>
      </p:scale>
      <p:origin x="0" y="0"/>
    </p:cViewPr>
  </p:notesTextViewPr>
  <p:sorterViewPr>
    <p:cViewPr>
      <p:scale>
        <a:sx n="100" d="100"/>
        <a:sy n="100" d="100"/>
      </p:scale>
      <p:origin x="0" y="633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DC07A7-E391-410A-BA08-4C4A735D893D}" type="datetimeFigureOut">
              <a:rPr lang="es-ES" smtClean="0"/>
              <a:t>15/07/2016</a:t>
            </a:fld>
            <a:endParaRPr lang="es-ES"/>
          </a:p>
        </p:txBody>
      </p:sp>
      <p:sp>
        <p:nvSpPr>
          <p:cNvPr id="4" name="3 Marcador de imagen de diapositiva"/>
          <p:cNvSpPr>
            <a:spLocks noGrp="1" noRot="1" noChangeAspect="1"/>
          </p:cNvSpPr>
          <p:nvPr>
            <p:ph type="sldImg" idx="2"/>
          </p:nvPr>
        </p:nvSpPr>
        <p:spPr>
          <a:xfrm>
            <a:off x="762000" y="685800"/>
            <a:ext cx="5334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D58346-7CAE-4FA9-923C-789E036A67D5}" type="slidenum">
              <a:rPr lang="es-ES" smtClean="0"/>
              <a:t>‹Nº›</a:t>
            </a:fld>
            <a:endParaRPr lang="es-ES"/>
          </a:p>
        </p:txBody>
      </p:sp>
    </p:spTree>
    <p:extLst>
      <p:ext uri="{BB962C8B-B14F-4D97-AF65-F5344CB8AC3E}">
        <p14:creationId xmlns:p14="http://schemas.microsoft.com/office/powerpoint/2010/main" val="3024605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8D58346-7CAE-4FA9-923C-789E036A67D5}" type="slidenum">
              <a:rPr lang="es-ES" smtClean="0"/>
              <a:t>19</a:t>
            </a:fld>
            <a:endParaRPr lang="es-ES"/>
          </a:p>
        </p:txBody>
      </p:sp>
    </p:spTree>
    <p:extLst>
      <p:ext uri="{BB962C8B-B14F-4D97-AF65-F5344CB8AC3E}">
        <p14:creationId xmlns:p14="http://schemas.microsoft.com/office/powerpoint/2010/main" val="2954127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013055"/>
            <a:ext cx="8568532" cy="1389038"/>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5" y="3672100"/>
            <a:ext cx="7056437" cy="1656045"/>
          </a:xfrm>
        </p:spPr>
        <p:txBody>
          <a:bodyPr/>
          <a:lstStyle>
            <a:lvl1pPr marL="0" indent="0" algn="ctr">
              <a:buNone/>
              <a:defRPr>
                <a:solidFill>
                  <a:schemeClr val="tx1">
                    <a:tint val="75000"/>
                  </a:schemeClr>
                </a:solidFill>
              </a:defRPr>
            </a:lvl1pPr>
            <a:lvl2pPr marL="432008" indent="0" algn="ctr">
              <a:buNone/>
              <a:defRPr>
                <a:solidFill>
                  <a:schemeClr val="tx1">
                    <a:tint val="75000"/>
                  </a:schemeClr>
                </a:solidFill>
              </a:defRPr>
            </a:lvl2pPr>
            <a:lvl3pPr marL="864017" indent="0" algn="ctr">
              <a:buNone/>
              <a:defRPr>
                <a:solidFill>
                  <a:schemeClr val="tx1">
                    <a:tint val="75000"/>
                  </a:schemeClr>
                </a:solidFill>
              </a:defRPr>
            </a:lvl3pPr>
            <a:lvl4pPr marL="1296025" indent="0" algn="ctr">
              <a:buNone/>
              <a:defRPr>
                <a:solidFill>
                  <a:schemeClr val="tx1">
                    <a:tint val="75000"/>
                  </a:schemeClr>
                </a:solidFill>
              </a:defRPr>
            </a:lvl4pPr>
            <a:lvl5pPr marL="1728033" indent="0" algn="ctr">
              <a:buNone/>
              <a:defRPr>
                <a:solidFill>
                  <a:schemeClr val="tx1">
                    <a:tint val="75000"/>
                  </a:schemeClr>
                </a:solidFill>
              </a:defRPr>
            </a:lvl5pPr>
            <a:lvl6pPr marL="2160041" indent="0" algn="ctr">
              <a:buNone/>
              <a:defRPr>
                <a:solidFill>
                  <a:schemeClr val="tx1">
                    <a:tint val="75000"/>
                  </a:schemeClr>
                </a:solidFill>
              </a:defRPr>
            </a:lvl6pPr>
            <a:lvl7pPr marL="2592050" indent="0" algn="ctr">
              <a:buNone/>
              <a:defRPr>
                <a:solidFill>
                  <a:schemeClr val="tx1">
                    <a:tint val="75000"/>
                  </a:schemeClr>
                </a:solidFill>
              </a:defRPr>
            </a:lvl7pPr>
            <a:lvl8pPr marL="3024058" indent="0" algn="ctr">
              <a:buNone/>
              <a:defRPr>
                <a:solidFill>
                  <a:schemeClr val="tx1">
                    <a:tint val="75000"/>
                  </a:schemeClr>
                </a:solidFill>
              </a:defRPr>
            </a:lvl8pPr>
            <a:lvl9pPr marL="3456066"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3908227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901410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164114"/>
            <a:ext cx="8568532" cy="1287035"/>
          </a:xfrm>
        </p:spPr>
        <p:txBody>
          <a:bodyPr anchor="t"/>
          <a:lstStyle>
            <a:lvl1pPr algn="l">
              <a:defRPr sz="38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746575"/>
            <a:ext cx="8568532" cy="1417538"/>
          </a:xfrm>
        </p:spPr>
        <p:txBody>
          <a:bodyPr anchor="b"/>
          <a:lstStyle>
            <a:lvl1pPr marL="0" indent="0">
              <a:buNone/>
              <a:defRPr sz="1900">
                <a:solidFill>
                  <a:schemeClr val="tx1">
                    <a:tint val="75000"/>
                  </a:schemeClr>
                </a:solidFill>
              </a:defRPr>
            </a:lvl1pPr>
            <a:lvl2pPr marL="432008" indent="0">
              <a:buNone/>
              <a:defRPr sz="1700">
                <a:solidFill>
                  <a:schemeClr val="tx1">
                    <a:tint val="75000"/>
                  </a:schemeClr>
                </a:solidFill>
              </a:defRPr>
            </a:lvl2pPr>
            <a:lvl3pPr marL="864017" indent="0">
              <a:buNone/>
              <a:defRPr sz="1500">
                <a:solidFill>
                  <a:schemeClr val="tx1">
                    <a:tint val="75000"/>
                  </a:schemeClr>
                </a:solidFill>
              </a:defRPr>
            </a:lvl3pPr>
            <a:lvl4pPr marL="1296025" indent="0">
              <a:buNone/>
              <a:defRPr sz="1300">
                <a:solidFill>
                  <a:schemeClr val="tx1">
                    <a:tint val="75000"/>
                  </a:schemeClr>
                </a:solidFill>
              </a:defRPr>
            </a:lvl4pPr>
            <a:lvl5pPr marL="1728033" indent="0">
              <a:buNone/>
              <a:defRPr sz="1300">
                <a:solidFill>
                  <a:schemeClr val="tx1">
                    <a:tint val="75000"/>
                  </a:schemeClr>
                </a:solidFill>
              </a:defRPr>
            </a:lvl5pPr>
            <a:lvl6pPr marL="2160041" indent="0">
              <a:buNone/>
              <a:defRPr sz="1300">
                <a:solidFill>
                  <a:schemeClr val="tx1">
                    <a:tint val="75000"/>
                  </a:schemeClr>
                </a:solidFill>
              </a:defRPr>
            </a:lvl6pPr>
            <a:lvl7pPr marL="2592050" indent="0">
              <a:buNone/>
              <a:defRPr sz="1300">
                <a:solidFill>
                  <a:schemeClr val="tx1">
                    <a:tint val="75000"/>
                  </a:schemeClr>
                </a:solidFill>
              </a:defRPr>
            </a:lvl7pPr>
            <a:lvl8pPr marL="3024058" indent="0">
              <a:buNone/>
              <a:defRPr sz="1300">
                <a:solidFill>
                  <a:schemeClr val="tx1">
                    <a:tint val="75000"/>
                  </a:schemeClr>
                </a:solidFill>
              </a:defRPr>
            </a:lvl8pPr>
            <a:lvl9pPr marL="3456066" indent="0">
              <a:buNone/>
              <a:defRPr sz="13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1569215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512041"/>
            <a:ext cx="4452276" cy="4276616"/>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512041"/>
            <a:ext cx="4452276" cy="4276616"/>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2877133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450540"/>
            <a:ext cx="4454027" cy="604516"/>
          </a:xfrm>
        </p:spPr>
        <p:txBody>
          <a:bodyPr anchor="b"/>
          <a:lstStyle>
            <a:lvl1pPr marL="0" indent="0">
              <a:buNone/>
              <a:defRPr sz="2300" b="1"/>
            </a:lvl1pPr>
            <a:lvl2pPr marL="432008" indent="0">
              <a:buNone/>
              <a:defRPr sz="1900" b="1"/>
            </a:lvl2pPr>
            <a:lvl3pPr marL="864017" indent="0">
              <a:buNone/>
              <a:defRPr sz="1700" b="1"/>
            </a:lvl3pPr>
            <a:lvl4pPr marL="1296025" indent="0">
              <a:buNone/>
              <a:defRPr sz="1500" b="1"/>
            </a:lvl4pPr>
            <a:lvl5pPr marL="1728033" indent="0">
              <a:buNone/>
              <a:defRPr sz="1500" b="1"/>
            </a:lvl5pPr>
            <a:lvl6pPr marL="2160041" indent="0">
              <a:buNone/>
              <a:defRPr sz="1500" b="1"/>
            </a:lvl6pPr>
            <a:lvl7pPr marL="2592050" indent="0">
              <a:buNone/>
              <a:defRPr sz="1500" b="1"/>
            </a:lvl7pPr>
            <a:lvl8pPr marL="3024058" indent="0">
              <a:buNone/>
              <a:defRPr sz="1500" b="1"/>
            </a:lvl8pPr>
            <a:lvl9pPr marL="3456066" indent="0">
              <a:buNone/>
              <a:defRPr sz="15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1" y="2055057"/>
            <a:ext cx="4454027" cy="373360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19" y="1450540"/>
            <a:ext cx="4455776" cy="604516"/>
          </a:xfrm>
        </p:spPr>
        <p:txBody>
          <a:bodyPr anchor="b"/>
          <a:lstStyle>
            <a:lvl1pPr marL="0" indent="0">
              <a:buNone/>
              <a:defRPr sz="2300" b="1"/>
            </a:lvl1pPr>
            <a:lvl2pPr marL="432008" indent="0">
              <a:buNone/>
              <a:defRPr sz="1900" b="1"/>
            </a:lvl2pPr>
            <a:lvl3pPr marL="864017" indent="0">
              <a:buNone/>
              <a:defRPr sz="1700" b="1"/>
            </a:lvl3pPr>
            <a:lvl4pPr marL="1296025" indent="0">
              <a:buNone/>
              <a:defRPr sz="1500" b="1"/>
            </a:lvl4pPr>
            <a:lvl5pPr marL="1728033" indent="0">
              <a:buNone/>
              <a:defRPr sz="1500" b="1"/>
            </a:lvl5pPr>
            <a:lvl6pPr marL="2160041" indent="0">
              <a:buNone/>
              <a:defRPr sz="1500" b="1"/>
            </a:lvl6pPr>
            <a:lvl7pPr marL="2592050" indent="0">
              <a:buNone/>
              <a:defRPr sz="1500" b="1"/>
            </a:lvl7pPr>
            <a:lvl8pPr marL="3024058" indent="0">
              <a:buNone/>
              <a:defRPr sz="1500" b="1"/>
            </a:lvl8pPr>
            <a:lvl9pPr marL="3456066" indent="0">
              <a:buNone/>
              <a:defRPr sz="15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19" y="2055057"/>
            <a:ext cx="4455776" cy="373360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379474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3293288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2685271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3" y="258007"/>
            <a:ext cx="3316456" cy="1098030"/>
          </a:xfrm>
        </p:spPr>
        <p:txBody>
          <a:bodyPr anchor="b"/>
          <a:lstStyle>
            <a:lvl1pPr algn="l">
              <a:defRPr sz="19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5" y="258007"/>
            <a:ext cx="5635350" cy="553065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3" y="1356037"/>
            <a:ext cx="3316456" cy="4432620"/>
          </a:xfrm>
        </p:spPr>
        <p:txBody>
          <a:bodyPr/>
          <a:lstStyle>
            <a:lvl1pPr marL="0" indent="0">
              <a:buNone/>
              <a:defRPr sz="1300"/>
            </a:lvl1pPr>
            <a:lvl2pPr marL="432008" indent="0">
              <a:buNone/>
              <a:defRPr sz="1100"/>
            </a:lvl2pPr>
            <a:lvl3pPr marL="864017" indent="0">
              <a:buNone/>
              <a:defRPr sz="900"/>
            </a:lvl3pPr>
            <a:lvl4pPr marL="1296025" indent="0">
              <a:buNone/>
              <a:defRPr sz="900"/>
            </a:lvl4pPr>
            <a:lvl5pPr marL="1728033" indent="0">
              <a:buNone/>
              <a:defRPr sz="900"/>
            </a:lvl5pPr>
            <a:lvl6pPr marL="2160041" indent="0">
              <a:buNone/>
              <a:defRPr sz="900"/>
            </a:lvl6pPr>
            <a:lvl7pPr marL="2592050" indent="0">
              <a:buNone/>
              <a:defRPr sz="900"/>
            </a:lvl7pPr>
            <a:lvl8pPr marL="3024058" indent="0">
              <a:buNone/>
              <a:defRPr sz="900"/>
            </a:lvl8pPr>
            <a:lvl9pPr marL="3456066"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3420287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3" y="4536123"/>
            <a:ext cx="6048375" cy="535515"/>
          </a:xfrm>
        </p:spPr>
        <p:txBody>
          <a:bodyPr anchor="b"/>
          <a:lstStyle>
            <a:lvl1pPr algn="l">
              <a:defRPr sz="19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3" y="579017"/>
            <a:ext cx="6048375" cy="3888105"/>
          </a:xfrm>
        </p:spPr>
        <p:txBody>
          <a:bodyPr/>
          <a:lstStyle>
            <a:lvl1pPr marL="0" indent="0">
              <a:buNone/>
              <a:defRPr sz="3000"/>
            </a:lvl1pPr>
            <a:lvl2pPr marL="432008" indent="0">
              <a:buNone/>
              <a:defRPr sz="2600"/>
            </a:lvl2pPr>
            <a:lvl3pPr marL="864017" indent="0">
              <a:buNone/>
              <a:defRPr sz="2300"/>
            </a:lvl3pPr>
            <a:lvl4pPr marL="1296025" indent="0">
              <a:buNone/>
              <a:defRPr sz="1900"/>
            </a:lvl4pPr>
            <a:lvl5pPr marL="1728033" indent="0">
              <a:buNone/>
              <a:defRPr sz="1900"/>
            </a:lvl5pPr>
            <a:lvl6pPr marL="2160041" indent="0">
              <a:buNone/>
              <a:defRPr sz="1900"/>
            </a:lvl6pPr>
            <a:lvl7pPr marL="2592050" indent="0">
              <a:buNone/>
              <a:defRPr sz="1900"/>
            </a:lvl7pPr>
            <a:lvl8pPr marL="3024058" indent="0">
              <a:buNone/>
              <a:defRPr sz="1900"/>
            </a:lvl8pPr>
            <a:lvl9pPr marL="3456066" indent="0">
              <a:buNone/>
              <a:defRPr sz="1900"/>
            </a:lvl9pPr>
          </a:lstStyle>
          <a:p>
            <a:endParaRPr lang="es-ES"/>
          </a:p>
        </p:txBody>
      </p:sp>
      <p:sp>
        <p:nvSpPr>
          <p:cNvPr id="4" name="3 Marcador de texto"/>
          <p:cNvSpPr>
            <a:spLocks noGrp="1"/>
          </p:cNvSpPr>
          <p:nvPr>
            <p:ph type="body" sz="half" idx="2"/>
          </p:nvPr>
        </p:nvSpPr>
        <p:spPr>
          <a:xfrm>
            <a:off x="1975873" y="5071637"/>
            <a:ext cx="6048375" cy="760520"/>
          </a:xfrm>
        </p:spPr>
        <p:txBody>
          <a:bodyPr/>
          <a:lstStyle>
            <a:lvl1pPr marL="0" indent="0">
              <a:buNone/>
              <a:defRPr sz="1300"/>
            </a:lvl1pPr>
            <a:lvl2pPr marL="432008" indent="0">
              <a:buNone/>
              <a:defRPr sz="1100"/>
            </a:lvl2pPr>
            <a:lvl3pPr marL="864017" indent="0">
              <a:buNone/>
              <a:defRPr sz="900"/>
            </a:lvl3pPr>
            <a:lvl4pPr marL="1296025" indent="0">
              <a:buNone/>
              <a:defRPr sz="900"/>
            </a:lvl4pPr>
            <a:lvl5pPr marL="1728033" indent="0">
              <a:buNone/>
              <a:defRPr sz="900"/>
            </a:lvl5pPr>
            <a:lvl6pPr marL="2160041" indent="0">
              <a:buNone/>
              <a:defRPr sz="900"/>
            </a:lvl6pPr>
            <a:lvl7pPr marL="2592050" indent="0">
              <a:buNone/>
              <a:defRPr sz="900"/>
            </a:lvl7pPr>
            <a:lvl8pPr marL="3024058" indent="0">
              <a:buNone/>
              <a:defRPr sz="900"/>
            </a:lvl8pPr>
            <a:lvl9pPr marL="3456066"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171057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524537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3" y="259509"/>
            <a:ext cx="2268141" cy="5529149"/>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1" y="259509"/>
            <a:ext cx="6636411" cy="5529149"/>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4E68C1-F0CA-4D09-AF59-017C82816F29}" type="datetimeFigureOut">
              <a:rPr lang="es-ES" smtClean="0"/>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DB13D6-3EF9-4D3A-A90C-D36242AA4B3F}" type="slidenum">
              <a:rPr lang="es-ES" smtClean="0"/>
              <a:t>‹Nº›</a:t>
            </a:fld>
            <a:endParaRPr lang="es-ES"/>
          </a:p>
        </p:txBody>
      </p:sp>
    </p:spTree>
    <p:extLst>
      <p:ext uri="{BB962C8B-B14F-4D97-AF65-F5344CB8AC3E}">
        <p14:creationId xmlns:p14="http://schemas.microsoft.com/office/powerpoint/2010/main" val="2166670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013069"/>
            <a:ext cx="8568531" cy="1389038"/>
          </a:xfrm>
          <a:prstGeom prst="rect">
            <a:avLst/>
          </a:prstGeom>
        </p:spPr>
        <p:txBody>
          <a:bodyPr lIns="91207" tIns="45601" rIns="91207" bIns="45601"/>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672099"/>
            <a:ext cx="7056438" cy="1656046"/>
          </a:xfrm>
          <a:prstGeom prst="rect">
            <a:avLst/>
          </a:prstGeom>
        </p:spPr>
        <p:txBody>
          <a:bodyPr lIns="91207" tIns="45601" rIns="91207" bIns="45601"/>
          <a:lstStyle>
            <a:lvl1pPr marL="0" indent="0" algn="ctr">
              <a:buNone/>
              <a:defRPr/>
            </a:lvl1pPr>
            <a:lvl2pPr marL="456028" indent="0" algn="ctr">
              <a:buNone/>
              <a:defRPr/>
            </a:lvl2pPr>
            <a:lvl3pPr marL="912062" indent="0" algn="ctr">
              <a:buNone/>
              <a:defRPr/>
            </a:lvl3pPr>
            <a:lvl4pPr marL="1368090" indent="0" algn="ctr">
              <a:buNone/>
              <a:defRPr/>
            </a:lvl4pPr>
            <a:lvl5pPr marL="1824119" indent="0" algn="ctr">
              <a:buNone/>
              <a:defRPr/>
            </a:lvl5pPr>
            <a:lvl6pPr marL="2280159" indent="0" algn="ctr">
              <a:buNone/>
              <a:defRPr/>
            </a:lvl6pPr>
            <a:lvl7pPr marL="2736180" indent="0" algn="ctr">
              <a:buNone/>
              <a:defRPr/>
            </a:lvl7pPr>
            <a:lvl8pPr marL="3192205" indent="0" algn="ctr">
              <a:buNone/>
              <a:defRPr/>
            </a:lvl8pPr>
            <a:lvl9pPr marL="3648239"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050788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4035" y="259534"/>
            <a:ext cx="9072563" cy="1080030"/>
          </a:xfrm>
          <a:prstGeom prst="rect">
            <a:avLst/>
          </a:prstGeom>
        </p:spPr>
        <p:txBody>
          <a:bodyPr lIns="91207" tIns="45601" rIns="91207" bIns="45601"/>
          <a:lstStyle/>
          <a:p>
            <a:r>
              <a:rPr lang="es-ES" smtClean="0"/>
              <a:t>Haga clic para modificar el estilo de título del patrón</a:t>
            </a:r>
            <a:endParaRPr lang="es-ES"/>
          </a:p>
        </p:txBody>
      </p:sp>
      <p:sp>
        <p:nvSpPr>
          <p:cNvPr id="3" name="2 Marcador de contenido"/>
          <p:cNvSpPr>
            <a:spLocks noGrp="1"/>
          </p:cNvSpPr>
          <p:nvPr>
            <p:ph idx="1"/>
          </p:nvPr>
        </p:nvSpPr>
        <p:spPr>
          <a:xfrm>
            <a:off x="504035" y="1512042"/>
            <a:ext cx="9072563" cy="4276617"/>
          </a:xfrm>
          <a:prstGeom prst="rect">
            <a:avLst/>
          </a:prstGeom>
        </p:spPr>
        <p:txBody>
          <a:bodyPr lIns="91207" tIns="45601" rIns="91207" bIns="45601"/>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24332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0" y="4164117"/>
            <a:ext cx="8568531" cy="1287036"/>
          </a:xfrm>
          <a:prstGeom prst="rect">
            <a:avLst/>
          </a:prstGeom>
        </p:spPr>
        <p:txBody>
          <a:bodyPr lIns="91207" tIns="45601" rIns="91207" bIns="45601"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0" y="2746578"/>
            <a:ext cx="8568531" cy="1417538"/>
          </a:xfrm>
          <a:prstGeom prst="rect">
            <a:avLst/>
          </a:prstGeom>
        </p:spPr>
        <p:txBody>
          <a:bodyPr lIns="91207" tIns="45601" rIns="91207" bIns="45601" anchor="b"/>
          <a:lstStyle>
            <a:lvl1pPr marL="0" indent="0">
              <a:buNone/>
              <a:defRPr sz="2000"/>
            </a:lvl1pPr>
            <a:lvl2pPr marL="456028" indent="0">
              <a:buNone/>
              <a:defRPr sz="1800"/>
            </a:lvl2pPr>
            <a:lvl3pPr marL="912062" indent="0">
              <a:buNone/>
              <a:defRPr sz="1600"/>
            </a:lvl3pPr>
            <a:lvl4pPr marL="1368090" indent="0">
              <a:buNone/>
              <a:defRPr sz="1400"/>
            </a:lvl4pPr>
            <a:lvl5pPr marL="1824119" indent="0">
              <a:buNone/>
              <a:defRPr sz="1400"/>
            </a:lvl5pPr>
            <a:lvl6pPr marL="2280159" indent="0">
              <a:buNone/>
              <a:defRPr sz="1400"/>
            </a:lvl6pPr>
            <a:lvl7pPr marL="2736180" indent="0">
              <a:buNone/>
              <a:defRPr sz="1400"/>
            </a:lvl7pPr>
            <a:lvl8pPr marL="3192205" indent="0">
              <a:buNone/>
              <a:defRPr sz="1400"/>
            </a:lvl8pPr>
            <a:lvl9pPr marL="3648239"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00041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4035" y="259534"/>
            <a:ext cx="9072563" cy="1080030"/>
          </a:xfrm>
          <a:prstGeom prst="rect">
            <a:avLst/>
          </a:prstGeom>
        </p:spPr>
        <p:txBody>
          <a:bodyPr lIns="91207" tIns="45601" rIns="91207" bIns="45601"/>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5" y="1512042"/>
            <a:ext cx="4452276" cy="4276617"/>
          </a:xfrm>
          <a:prstGeom prst="rect">
            <a:avLst/>
          </a:prstGeom>
        </p:spPr>
        <p:txBody>
          <a:bodyPr lIns="91207" tIns="45601" rIns="91207" bIns="45601"/>
          <a:lstStyle>
            <a:lvl1pPr>
              <a:defRPr sz="2800"/>
            </a:lvl1pPr>
            <a:lvl2pPr>
              <a:defRPr sz="25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20" y="1512042"/>
            <a:ext cx="4452276" cy="4276617"/>
          </a:xfrm>
          <a:prstGeom prst="rect">
            <a:avLst/>
          </a:prstGeom>
        </p:spPr>
        <p:txBody>
          <a:bodyPr lIns="91207" tIns="45601" rIns="91207" bIns="45601"/>
          <a:lstStyle>
            <a:lvl1pPr>
              <a:defRPr sz="2800"/>
            </a:lvl1pPr>
            <a:lvl2pPr>
              <a:defRPr sz="25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26822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035" y="259534"/>
            <a:ext cx="9072563" cy="1080030"/>
          </a:xfrm>
          <a:prstGeom prst="rect">
            <a:avLst/>
          </a:prstGeom>
        </p:spPr>
        <p:txBody>
          <a:bodyPr lIns="91207" tIns="45601" rIns="91207" bIns="45601"/>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3" y="1450540"/>
            <a:ext cx="4454027" cy="604518"/>
          </a:xfrm>
          <a:prstGeom prst="rect">
            <a:avLst/>
          </a:prstGeom>
        </p:spPr>
        <p:txBody>
          <a:bodyPr lIns="91207" tIns="45601" rIns="91207" bIns="45601" anchor="b"/>
          <a:lstStyle>
            <a:lvl1pPr marL="0" indent="0">
              <a:buNone/>
              <a:defRPr sz="2500" b="1"/>
            </a:lvl1pPr>
            <a:lvl2pPr marL="456028" indent="0">
              <a:buNone/>
              <a:defRPr sz="2000" b="1"/>
            </a:lvl2pPr>
            <a:lvl3pPr marL="912062" indent="0">
              <a:buNone/>
              <a:defRPr sz="1800" b="1"/>
            </a:lvl3pPr>
            <a:lvl4pPr marL="1368090" indent="0">
              <a:buNone/>
              <a:defRPr sz="1600" b="1"/>
            </a:lvl4pPr>
            <a:lvl5pPr marL="1824119" indent="0">
              <a:buNone/>
              <a:defRPr sz="1600" b="1"/>
            </a:lvl5pPr>
            <a:lvl6pPr marL="2280159" indent="0">
              <a:buNone/>
              <a:defRPr sz="1600" b="1"/>
            </a:lvl6pPr>
            <a:lvl7pPr marL="2736180" indent="0">
              <a:buNone/>
              <a:defRPr sz="1600" b="1"/>
            </a:lvl7pPr>
            <a:lvl8pPr marL="3192205" indent="0">
              <a:buNone/>
              <a:defRPr sz="1600" b="1"/>
            </a:lvl8pPr>
            <a:lvl9pPr marL="364823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3" y="2055060"/>
            <a:ext cx="4454027" cy="3733601"/>
          </a:xfrm>
          <a:prstGeom prst="rect">
            <a:avLst/>
          </a:prstGeom>
        </p:spPr>
        <p:txBody>
          <a:bodyPr lIns="91207" tIns="45601" rIns="91207" bIns="45601"/>
          <a:lstStyle>
            <a:lvl1pPr>
              <a:defRPr sz="25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31" y="1450540"/>
            <a:ext cx="4455776" cy="604518"/>
          </a:xfrm>
          <a:prstGeom prst="rect">
            <a:avLst/>
          </a:prstGeom>
        </p:spPr>
        <p:txBody>
          <a:bodyPr lIns="91207" tIns="45601" rIns="91207" bIns="45601" anchor="b"/>
          <a:lstStyle>
            <a:lvl1pPr marL="0" indent="0">
              <a:buNone/>
              <a:defRPr sz="2500" b="1"/>
            </a:lvl1pPr>
            <a:lvl2pPr marL="456028" indent="0">
              <a:buNone/>
              <a:defRPr sz="2000" b="1"/>
            </a:lvl2pPr>
            <a:lvl3pPr marL="912062" indent="0">
              <a:buNone/>
              <a:defRPr sz="1800" b="1"/>
            </a:lvl3pPr>
            <a:lvl4pPr marL="1368090" indent="0">
              <a:buNone/>
              <a:defRPr sz="1600" b="1"/>
            </a:lvl4pPr>
            <a:lvl5pPr marL="1824119" indent="0">
              <a:buNone/>
              <a:defRPr sz="1600" b="1"/>
            </a:lvl5pPr>
            <a:lvl6pPr marL="2280159" indent="0">
              <a:buNone/>
              <a:defRPr sz="1600" b="1"/>
            </a:lvl6pPr>
            <a:lvl7pPr marL="2736180" indent="0">
              <a:buNone/>
              <a:defRPr sz="1600" b="1"/>
            </a:lvl7pPr>
            <a:lvl8pPr marL="3192205" indent="0">
              <a:buNone/>
              <a:defRPr sz="1600" b="1"/>
            </a:lvl8pPr>
            <a:lvl9pPr marL="364823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31" y="2055060"/>
            <a:ext cx="4455776" cy="3733601"/>
          </a:xfrm>
          <a:prstGeom prst="rect">
            <a:avLst/>
          </a:prstGeom>
        </p:spPr>
        <p:txBody>
          <a:bodyPr lIns="91207" tIns="45601" rIns="91207" bIns="45601"/>
          <a:lstStyle>
            <a:lvl1pPr>
              <a:defRPr sz="25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896280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59534"/>
            <a:ext cx="9072563" cy="1080030"/>
          </a:xfrm>
          <a:prstGeom prst="rect">
            <a:avLst/>
          </a:prstGeom>
        </p:spPr>
        <p:txBody>
          <a:bodyPr lIns="91207" tIns="45601" rIns="91207" bIns="45601"/>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50500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187605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94" y="258037"/>
            <a:ext cx="3316456" cy="1098031"/>
          </a:xfrm>
          <a:prstGeom prst="rect">
            <a:avLst/>
          </a:prstGeom>
        </p:spPr>
        <p:txBody>
          <a:bodyPr lIns="91207" tIns="45601" rIns="91207" bIns="45601"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5" y="258012"/>
            <a:ext cx="5635349" cy="5530649"/>
          </a:xfrm>
          <a:prstGeom prst="rect">
            <a:avLst/>
          </a:prstGeom>
        </p:spPr>
        <p:txBody>
          <a:bodyPr lIns="91207" tIns="45601" rIns="91207" bIns="45601"/>
          <a:lstStyle>
            <a:lvl1pPr>
              <a:defRPr sz="3200"/>
            </a:lvl1pPr>
            <a:lvl2pPr>
              <a:defRPr sz="2800"/>
            </a:lvl2pPr>
            <a:lvl3pPr>
              <a:defRPr sz="25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94" y="1356067"/>
            <a:ext cx="3316456" cy="4432620"/>
          </a:xfrm>
          <a:prstGeom prst="rect">
            <a:avLst/>
          </a:prstGeom>
        </p:spPr>
        <p:txBody>
          <a:bodyPr lIns="91207" tIns="45601" rIns="91207" bIns="45601"/>
          <a:lstStyle>
            <a:lvl1pPr marL="0" indent="0">
              <a:buNone/>
              <a:defRPr sz="1400"/>
            </a:lvl1pPr>
            <a:lvl2pPr marL="456028" indent="0">
              <a:buNone/>
              <a:defRPr sz="1200"/>
            </a:lvl2pPr>
            <a:lvl3pPr marL="912062" indent="0">
              <a:buNone/>
              <a:defRPr sz="1100"/>
            </a:lvl3pPr>
            <a:lvl4pPr marL="1368090" indent="0">
              <a:buNone/>
              <a:defRPr sz="900"/>
            </a:lvl4pPr>
            <a:lvl5pPr marL="1824119" indent="0">
              <a:buNone/>
              <a:defRPr sz="900"/>
            </a:lvl5pPr>
            <a:lvl6pPr marL="2280159" indent="0">
              <a:buNone/>
              <a:defRPr sz="900"/>
            </a:lvl6pPr>
            <a:lvl7pPr marL="2736180" indent="0">
              <a:buNone/>
              <a:defRPr sz="900"/>
            </a:lvl7pPr>
            <a:lvl8pPr marL="3192205" indent="0">
              <a:buNone/>
              <a:defRPr sz="900"/>
            </a:lvl8pPr>
            <a:lvl9pPr marL="364823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798131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6" y="4536123"/>
            <a:ext cx="6048375" cy="535519"/>
          </a:xfrm>
          <a:prstGeom prst="rect">
            <a:avLst/>
          </a:prstGeom>
        </p:spPr>
        <p:txBody>
          <a:bodyPr lIns="91207" tIns="45601" rIns="91207" bIns="45601"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6" y="579016"/>
            <a:ext cx="6048375" cy="3888105"/>
          </a:xfrm>
          <a:prstGeom prst="rect">
            <a:avLst/>
          </a:prstGeom>
        </p:spPr>
        <p:txBody>
          <a:bodyPr lIns="91207" tIns="45601" rIns="91207" bIns="45601"/>
          <a:lstStyle>
            <a:lvl1pPr marL="0" indent="0">
              <a:buNone/>
              <a:defRPr sz="3200"/>
            </a:lvl1pPr>
            <a:lvl2pPr marL="456028" indent="0">
              <a:buNone/>
              <a:defRPr sz="2800"/>
            </a:lvl2pPr>
            <a:lvl3pPr marL="912062" indent="0">
              <a:buNone/>
              <a:defRPr sz="2500"/>
            </a:lvl3pPr>
            <a:lvl4pPr marL="1368090" indent="0">
              <a:buNone/>
              <a:defRPr sz="2000"/>
            </a:lvl4pPr>
            <a:lvl5pPr marL="1824119" indent="0">
              <a:buNone/>
              <a:defRPr sz="2000"/>
            </a:lvl5pPr>
            <a:lvl6pPr marL="2280159" indent="0">
              <a:buNone/>
              <a:defRPr sz="2000"/>
            </a:lvl6pPr>
            <a:lvl7pPr marL="2736180" indent="0">
              <a:buNone/>
              <a:defRPr sz="2000"/>
            </a:lvl7pPr>
            <a:lvl8pPr marL="3192205" indent="0">
              <a:buNone/>
              <a:defRPr sz="2000"/>
            </a:lvl8pPr>
            <a:lvl9pPr marL="3648239" indent="0">
              <a:buNone/>
              <a:defRPr sz="2000"/>
            </a:lvl9pPr>
          </a:lstStyle>
          <a:p>
            <a:endParaRPr lang="es-ES"/>
          </a:p>
        </p:txBody>
      </p:sp>
      <p:sp>
        <p:nvSpPr>
          <p:cNvPr id="4" name="3 Marcador de texto"/>
          <p:cNvSpPr>
            <a:spLocks noGrp="1"/>
          </p:cNvSpPr>
          <p:nvPr>
            <p:ph type="body" sz="half" idx="2"/>
          </p:nvPr>
        </p:nvSpPr>
        <p:spPr>
          <a:xfrm>
            <a:off x="1975876" y="5071677"/>
            <a:ext cx="6048375" cy="760521"/>
          </a:xfrm>
          <a:prstGeom prst="rect">
            <a:avLst/>
          </a:prstGeom>
        </p:spPr>
        <p:txBody>
          <a:bodyPr lIns="91207" tIns="45601" rIns="91207" bIns="45601"/>
          <a:lstStyle>
            <a:lvl1pPr marL="0" indent="0">
              <a:buNone/>
              <a:defRPr sz="1400"/>
            </a:lvl1pPr>
            <a:lvl2pPr marL="456028" indent="0">
              <a:buNone/>
              <a:defRPr sz="1200"/>
            </a:lvl2pPr>
            <a:lvl3pPr marL="912062" indent="0">
              <a:buNone/>
              <a:defRPr sz="1100"/>
            </a:lvl3pPr>
            <a:lvl4pPr marL="1368090" indent="0">
              <a:buNone/>
              <a:defRPr sz="900"/>
            </a:lvl4pPr>
            <a:lvl5pPr marL="1824119" indent="0">
              <a:buNone/>
              <a:defRPr sz="900"/>
            </a:lvl5pPr>
            <a:lvl6pPr marL="2280159" indent="0">
              <a:buNone/>
              <a:defRPr sz="900"/>
            </a:lvl6pPr>
            <a:lvl7pPr marL="2736180" indent="0">
              <a:buNone/>
              <a:defRPr sz="900"/>
            </a:lvl7pPr>
            <a:lvl8pPr marL="3192205" indent="0">
              <a:buNone/>
              <a:defRPr sz="900"/>
            </a:lvl8pPr>
            <a:lvl9pPr marL="364823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6824042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04035" y="259534"/>
            <a:ext cx="9072563" cy="1080030"/>
          </a:xfrm>
          <a:prstGeom prst="rect">
            <a:avLst/>
          </a:prstGeom>
        </p:spPr>
        <p:txBody>
          <a:bodyPr lIns="91207" tIns="45601" rIns="91207" bIns="45601"/>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1512042"/>
            <a:ext cx="9072563" cy="4276617"/>
          </a:xfrm>
          <a:prstGeom prst="rect">
            <a:avLst/>
          </a:prstGeom>
        </p:spPr>
        <p:txBody>
          <a:bodyPr vert="eaVert" lIns="91207" tIns="45601" rIns="91207" bIns="45601"/>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560751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3" y="259545"/>
            <a:ext cx="2268141" cy="5529149"/>
          </a:xfrm>
          <a:prstGeom prst="rect">
            <a:avLst/>
          </a:prstGeom>
        </p:spPr>
        <p:txBody>
          <a:bodyPr vert="eaVert" lIns="91207" tIns="45601" rIns="91207" bIns="45601"/>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1" y="259545"/>
            <a:ext cx="6636411" cy="5529149"/>
          </a:xfrm>
          <a:prstGeom prst="rect">
            <a:avLst/>
          </a:prstGeom>
        </p:spPr>
        <p:txBody>
          <a:bodyPr vert="eaVert" lIns="91207" tIns="45601" rIns="91207" bIns="45601"/>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6688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2" y="259509"/>
            <a:ext cx="9072563" cy="1080029"/>
          </a:xfrm>
          <a:prstGeom prst="rect">
            <a:avLst/>
          </a:prstGeom>
        </p:spPr>
        <p:txBody>
          <a:bodyPr vert="horz" lIns="86402" tIns="43201" rIns="86402" bIns="43201"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2" y="1512041"/>
            <a:ext cx="9072563" cy="4276616"/>
          </a:xfrm>
          <a:prstGeom prst="rect">
            <a:avLst/>
          </a:prstGeom>
        </p:spPr>
        <p:txBody>
          <a:bodyPr vert="horz" lIns="86402" tIns="43201" rIns="86402" bIns="43201"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1" y="6006164"/>
            <a:ext cx="2352146" cy="345009"/>
          </a:xfrm>
          <a:prstGeom prst="rect">
            <a:avLst/>
          </a:prstGeom>
        </p:spPr>
        <p:txBody>
          <a:bodyPr vert="horz" lIns="86402" tIns="43201" rIns="86402" bIns="43201" rtlCol="0" anchor="ctr"/>
          <a:lstStyle>
            <a:lvl1pPr algn="l">
              <a:defRPr sz="1100">
                <a:solidFill>
                  <a:schemeClr val="tx1">
                    <a:tint val="75000"/>
                  </a:schemeClr>
                </a:solidFill>
              </a:defRPr>
            </a:lvl1pPr>
          </a:lstStyle>
          <a:p>
            <a:fld id="{424E68C1-F0CA-4D09-AF59-017C82816F29}" type="datetimeFigureOut">
              <a:rPr lang="es-ES" smtClean="0"/>
              <a:t>15/07/2016</a:t>
            </a:fld>
            <a:endParaRPr lang="es-ES"/>
          </a:p>
        </p:txBody>
      </p:sp>
      <p:sp>
        <p:nvSpPr>
          <p:cNvPr id="5" name="4 Marcador de pie de página"/>
          <p:cNvSpPr>
            <a:spLocks noGrp="1"/>
          </p:cNvSpPr>
          <p:nvPr>
            <p:ph type="ftr" sz="quarter" idx="3"/>
          </p:nvPr>
        </p:nvSpPr>
        <p:spPr>
          <a:xfrm>
            <a:off x="3444214" y="6006164"/>
            <a:ext cx="3192198" cy="345009"/>
          </a:xfrm>
          <a:prstGeom prst="rect">
            <a:avLst/>
          </a:prstGeom>
        </p:spPr>
        <p:txBody>
          <a:bodyPr vert="horz" lIns="86402" tIns="43201" rIns="86402" bIns="43201" rtlCol="0" anchor="ctr"/>
          <a:lstStyle>
            <a:lvl1pPr algn="ctr">
              <a:defRPr sz="11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8" y="6006164"/>
            <a:ext cx="2352146" cy="345009"/>
          </a:xfrm>
          <a:prstGeom prst="rect">
            <a:avLst/>
          </a:prstGeom>
        </p:spPr>
        <p:txBody>
          <a:bodyPr vert="horz" lIns="86402" tIns="43201" rIns="86402" bIns="43201" rtlCol="0" anchor="ctr"/>
          <a:lstStyle>
            <a:lvl1pPr algn="r">
              <a:defRPr sz="1100">
                <a:solidFill>
                  <a:schemeClr val="tx1">
                    <a:tint val="75000"/>
                  </a:schemeClr>
                </a:solidFill>
              </a:defRPr>
            </a:lvl1pPr>
          </a:lstStyle>
          <a:p>
            <a:fld id="{68DB13D6-3EF9-4D3A-A90C-D36242AA4B3F}" type="slidenum">
              <a:rPr lang="es-ES" smtClean="0"/>
              <a:t>‹Nº›</a:t>
            </a:fld>
            <a:endParaRPr lang="es-ES"/>
          </a:p>
        </p:txBody>
      </p:sp>
    </p:spTree>
    <p:extLst>
      <p:ext uri="{BB962C8B-B14F-4D97-AF65-F5344CB8AC3E}">
        <p14:creationId xmlns:p14="http://schemas.microsoft.com/office/powerpoint/2010/main" val="372477829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64017" rtl="0" eaLnBrk="1" latinLnBrk="0" hangingPunct="1">
        <a:spcBef>
          <a:spcPct val="0"/>
        </a:spcBef>
        <a:buNone/>
        <a:defRPr sz="4200" kern="1200">
          <a:solidFill>
            <a:schemeClr val="tx1"/>
          </a:solidFill>
          <a:latin typeface="+mj-lt"/>
          <a:ea typeface="+mj-ea"/>
          <a:cs typeface="+mj-cs"/>
        </a:defRPr>
      </a:lvl1pPr>
    </p:titleStyle>
    <p:bodyStyle>
      <a:lvl1pPr marL="324006" indent="-324006" algn="l" defTabSz="864017" rtl="0" eaLnBrk="1" latinLnBrk="0" hangingPunct="1">
        <a:spcBef>
          <a:spcPct val="20000"/>
        </a:spcBef>
        <a:buFont typeface="Arial" panose="020B0604020202020204" pitchFamily="34" charset="0"/>
        <a:buChar char="•"/>
        <a:defRPr sz="3000" kern="1200">
          <a:solidFill>
            <a:schemeClr val="tx1"/>
          </a:solidFill>
          <a:latin typeface="+mn-lt"/>
          <a:ea typeface="+mn-ea"/>
          <a:cs typeface="+mn-cs"/>
        </a:defRPr>
      </a:lvl1pPr>
      <a:lvl2pPr marL="702013" indent="-270005" algn="l" defTabSz="864017"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2pPr>
      <a:lvl3pPr marL="1080021" indent="-216004" algn="l" defTabSz="864017"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3pPr>
      <a:lvl4pPr marL="1512029" indent="-216004" algn="l" defTabSz="864017"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4pPr>
      <a:lvl5pPr marL="1944037" indent="-216004" algn="l" defTabSz="864017"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5pPr>
      <a:lvl6pPr marL="2376046" indent="-216004" algn="l" defTabSz="864017"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6pPr>
      <a:lvl7pPr marL="2808054" indent="-216004" algn="l" defTabSz="864017"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7pPr>
      <a:lvl8pPr marL="3240062" indent="-216004" algn="l" defTabSz="864017"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8pPr>
      <a:lvl9pPr marL="3672070" indent="-216004" algn="l" defTabSz="864017"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9pPr>
    </p:bodyStyle>
    <p:otherStyle>
      <a:defPPr>
        <a:defRPr lang="es-ES"/>
      </a:defPPr>
      <a:lvl1pPr marL="0" algn="l" defTabSz="864017" rtl="0" eaLnBrk="1" latinLnBrk="0" hangingPunct="1">
        <a:defRPr sz="1700" kern="1200">
          <a:solidFill>
            <a:schemeClr val="tx1"/>
          </a:solidFill>
          <a:latin typeface="+mn-lt"/>
          <a:ea typeface="+mn-ea"/>
          <a:cs typeface="+mn-cs"/>
        </a:defRPr>
      </a:lvl1pPr>
      <a:lvl2pPr marL="432008" algn="l" defTabSz="864017" rtl="0" eaLnBrk="1" latinLnBrk="0" hangingPunct="1">
        <a:defRPr sz="1700" kern="1200">
          <a:solidFill>
            <a:schemeClr val="tx1"/>
          </a:solidFill>
          <a:latin typeface="+mn-lt"/>
          <a:ea typeface="+mn-ea"/>
          <a:cs typeface="+mn-cs"/>
        </a:defRPr>
      </a:lvl2pPr>
      <a:lvl3pPr marL="864017" algn="l" defTabSz="864017" rtl="0" eaLnBrk="1" latinLnBrk="0" hangingPunct="1">
        <a:defRPr sz="1700" kern="1200">
          <a:solidFill>
            <a:schemeClr val="tx1"/>
          </a:solidFill>
          <a:latin typeface="+mn-lt"/>
          <a:ea typeface="+mn-ea"/>
          <a:cs typeface="+mn-cs"/>
        </a:defRPr>
      </a:lvl3pPr>
      <a:lvl4pPr marL="1296025" algn="l" defTabSz="864017" rtl="0" eaLnBrk="1" latinLnBrk="0" hangingPunct="1">
        <a:defRPr sz="1700" kern="1200">
          <a:solidFill>
            <a:schemeClr val="tx1"/>
          </a:solidFill>
          <a:latin typeface="+mn-lt"/>
          <a:ea typeface="+mn-ea"/>
          <a:cs typeface="+mn-cs"/>
        </a:defRPr>
      </a:lvl4pPr>
      <a:lvl5pPr marL="1728033" algn="l" defTabSz="864017" rtl="0" eaLnBrk="1" latinLnBrk="0" hangingPunct="1">
        <a:defRPr sz="1700" kern="1200">
          <a:solidFill>
            <a:schemeClr val="tx1"/>
          </a:solidFill>
          <a:latin typeface="+mn-lt"/>
          <a:ea typeface="+mn-ea"/>
          <a:cs typeface="+mn-cs"/>
        </a:defRPr>
      </a:lvl5pPr>
      <a:lvl6pPr marL="2160041" algn="l" defTabSz="864017" rtl="0" eaLnBrk="1" latinLnBrk="0" hangingPunct="1">
        <a:defRPr sz="1700" kern="1200">
          <a:solidFill>
            <a:schemeClr val="tx1"/>
          </a:solidFill>
          <a:latin typeface="+mn-lt"/>
          <a:ea typeface="+mn-ea"/>
          <a:cs typeface="+mn-cs"/>
        </a:defRPr>
      </a:lvl6pPr>
      <a:lvl7pPr marL="2592050" algn="l" defTabSz="864017" rtl="0" eaLnBrk="1" latinLnBrk="0" hangingPunct="1">
        <a:defRPr sz="1700" kern="1200">
          <a:solidFill>
            <a:schemeClr val="tx1"/>
          </a:solidFill>
          <a:latin typeface="+mn-lt"/>
          <a:ea typeface="+mn-ea"/>
          <a:cs typeface="+mn-cs"/>
        </a:defRPr>
      </a:lvl7pPr>
      <a:lvl8pPr marL="3024058" algn="l" defTabSz="864017" rtl="0" eaLnBrk="1" latinLnBrk="0" hangingPunct="1">
        <a:defRPr sz="1700" kern="1200">
          <a:solidFill>
            <a:schemeClr val="tx1"/>
          </a:solidFill>
          <a:latin typeface="+mn-lt"/>
          <a:ea typeface="+mn-ea"/>
          <a:cs typeface="+mn-cs"/>
        </a:defRPr>
      </a:lvl8pPr>
      <a:lvl9pPr marL="3456066" algn="l" defTabSz="864017"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5901171"/>
            <a:ext cx="2352146" cy="450013"/>
          </a:xfrm>
          <a:prstGeom prst="rect">
            <a:avLst/>
          </a:prstGeom>
          <a:noFill/>
          <a:ln w="9525">
            <a:noFill/>
            <a:miter lim="800000"/>
            <a:headEnd/>
            <a:tailEnd/>
          </a:ln>
          <a:effectLst/>
        </p:spPr>
        <p:txBody>
          <a:bodyPr vert="horz" wrap="square" lIns="91207" tIns="45601" rIns="91207" bIns="45601" numCol="1" anchor="t" anchorCtr="0" compatLnSpc="1">
            <a:prstTxWarp prst="textNoShape">
              <a:avLst/>
            </a:prstTxWarp>
          </a:bodyPr>
          <a:lstStyle>
            <a:lvl1pPr>
              <a:defRPr sz="1400"/>
            </a:lvl1pPr>
          </a:lstStyle>
          <a:p>
            <a:pPr defTabSz="912062"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36526391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6028" algn="ctr" rtl="0" fontAlgn="base">
        <a:spcBef>
          <a:spcPct val="0"/>
        </a:spcBef>
        <a:spcAft>
          <a:spcPct val="0"/>
        </a:spcAft>
        <a:defRPr sz="4400">
          <a:solidFill>
            <a:schemeClr val="tx2"/>
          </a:solidFill>
          <a:latin typeface="Arial" charset="0"/>
          <a:cs typeface="Arial" charset="0"/>
        </a:defRPr>
      </a:lvl6pPr>
      <a:lvl7pPr marL="912062" algn="ctr" rtl="0" fontAlgn="base">
        <a:spcBef>
          <a:spcPct val="0"/>
        </a:spcBef>
        <a:spcAft>
          <a:spcPct val="0"/>
        </a:spcAft>
        <a:defRPr sz="4400">
          <a:solidFill>
            <a:schemeClr val="tx2"/>
          </a:solidFill>
          <a:latin typeface="Arial" charset="0"/>
          <a:cs typeface="Arial" charset="0"/>
        </a:defRPr>
      </a:lvl7pPr>
      <a:lvl8pPr marL="1368090" algn="ctr" rtl="0" fontAlgn="base">
        <a:spcBef>
          <a:spcPct val="0"/>
        </a:spcBef>
        <a:spcAft>
          <a:spcPct val="0"/>
        </a:spcAft>
        <a:defRPr sz="4400">
          <a:solidFill>
            <a:schemeClr val="tx2"/>
          </a:solidFill>
          <a:latin typeface="Arial" charset="0"/>
          <a:cs typeface="Arial" charset="0"/>
        </a:defRPr>
      </a:lvl8pPr>
      <a:lvl9pPr marL="1824119" algn="ctr" rtl="0" fontAlgn="base">
        <a:spcBef>
          <a:spcPct val="0"/>
        </a:spcBef>
        <a:spcAft>
          <a:spcPct val="0"/>
        </a:spcAft>
        <a:defRPr sz="4400">
          <a:solidFill>
            <a:schemeClr val="tx2"/>
          </a:solidFill>
          <a:latin typeface="Arial" charset="0"/>
          <a:cs typeface="Arial" charset="0"/>
        </a:defRPr>
      </a:lvl9pPr>
    </p:titleStyle>
    <p:bodyStyle>
      <a:lvl1pPr marL="342025" indent="-342025" algn="l" rtl="0" fontAlgn="base">
        <a:spcBef>
          <a:spcPct val="20000"/>
        </a:spcBef>
        <a:spcAft>
          <a:spcPct val="0"/>
        </a:spcAft>
        <a:buChar char="•"/>
        <a:defRPr sz="3200">
          <a:solidFill>
            <a:schemeClr val="tx1"/>
          </a:solidFill>
          <a:latin typeface="+mn-lt"/>
          <a:ea typeface="+mn-ea"/>
          <a:cs typeface="+mn-cs"/>
        </a:defRPr>
      </a:lvl1pPr>
      <a:lvl2pPr marL="741050" indent="-285021" algn="l" rtl="0" fontAlgn="base">
        <a:spcBef>
          <a:spcPct val="20000"/>
        </a:spcBef>
        <a:spcAft>
          <a:spcPct val="0"/>
        </a:spcAft>
        <a:buChar char="–"/>
        <a:defRPr sz="2800">
          <a:solidFill>
            <a:schemeClr val="tx1"/>
          </a:solidFill>
          <a:latin typeface="+mn-lt"/>
          <a:cs typeface="+mn-cs"/>
        </a:defRPr>
      </a:lvl2pPr>
      <a:lvl3pPr marL="1140082" indent="-228015" algn="l" rtl="0" fontAlgn="base">
        <a:spcBef>
          <a:spcPct val="20000"/>
        </a:spcBef>
        <a:spcAft>
          <a:spcPct val="0"/>
        </a:spcAft>
        <a:buChar char="•"/>
        <a:defRPr sz="2500">
          <a:solidFill>
            <a:schemeClr val="tx1"/>
          </a:solidFill>
          <a:latin typeface="+mn-lt"/>
          <a:cs typeface="+mn-cs"/>
        </a:defRPr>
      </a:lvl3pPr>
      <a:lvl4pPr marL="1596104" indent="-228015" algn="l" rtl="0" fontAlgn="base">
        <a:spcBef>
          <a:spcPct val="20000"/>
        </a:spcBef>
        <a:spcAft>
          <a:spcPct val="0"/>
        </a:spcAft>
        <a:buChar char="–"/>
        <a:defRPr sz="2000">
          <a:solidFill>
            <a:schemeClr val="tx1"/>
          </a:solidFill>
          <a:latin typeface="+mn-lt"/>
          <a:cs typeface="+mn-cs"/>
        </a:defRPr>
      </a:lvl4pPr>
      <a:lvl5pPr marL="2052136" indent="-228015" algn="l" rtl="0" fontAlgn="base">
        <a:spcBef>
          <a:spcPct val="20000"/>
        </a:spcBef>
        <a:spcAft>
          <a:spcPct val="0"/>
        </a:spcAft>
        <a:buChar char="»"/>
        <a:defRPr sz="2000">
          <a:solidFill>
            <a:schemeClr val="tx1"/>
          </a:solidFill>
          <a:latin typeface="+mn-lt"/>
          <a:cs typeface="+mn-cs"/>
        </a:defRPr>
      </a:lvl5pPr>
      <a:lvl6pPr marL="2508167" indent="-228015" algn="l" rtl="0" fontAlgn="base">
        <a:spcBef>
          <a:spcPct val="20000"/>
        </a:spcBef>
        <a:spcAft>
          <a:spcPct val="0"/>
        </a:spcAft>
        <a:buChar char="»"/>
        <a:defRPr sz="2000">
          <a:solidFill>
            <a:schemeClr val="tx1"/>
          </a:solidFill>
          <a:latin typeface="+mn-lt"/>
          <a:cs typeface="+mn-cs"/>
        </a:defRPr>
      </a:lvl6pPr>
      <a:lvl7pPr marL="2964192" indent="-228015" algn="l" rtl="0" fontAlgn="base">
        <a:spcBef>
          <a:spcPct val="20000"/>
        </a:spcBef>
        <a:spcAft>
          <a:spcPct val="0"/>
        </a:spcAft>
        <a:buChar char="»"/>
        <a:defRPr sz="2000">
          <a:solidFill>
            <a:schemeClr val="tx1"/>
          </a:solidFill>
          <a:latin typeface="+mn-lt"/>
          <a:cs typeface="+mn-cs"/>
        </a:defRPr>
      </a:lvl7pPr>
      <a:lvl8pPr marL="3420232" indent="-228015" algn="l" rtl="0" fontAlgn="base">
        <a:spcBef>
          <a:spcPct val="20000"/>
        </a:spcBef>
        <a:spcAft>
          <a:spcPct val="0"/>
        </a:spcAft>
        <a:buChar char="»"/>
        <a:defRPr sz="2000">
          <a:solidFill>
            <a:schemeClr val="tx1"/>
          </a:solidFill>
          <a:latin typeface="+mn-lt"/>
          <a:cs typeface="+mn-cs"/>
        </a:defRPr>
      </a:lvl8pPr>
      <a:lvl9pPr marL="3876257" indent="-228015"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2062" rtl="0" eaLnBrk="1" latinLnBrk="0" hangingPunct="1">
        <a:defRPr sz="1800" kern="1200">
          <a:solidFill>
            <a:schemeClr val="tx1"/>
          </a:solidFill>
          <a:latin typeface="+mn-lt"/>
          <a:ea typeface="+mn-ea"/>
          <a:cs typeface="+mn-cs"/>
        </a:defRPr>
      </a:lvl1pPr>
      <a:lvl2pPr marL="456028" algn="l" defTabSz="912062" rtl="0" eaLnBrk="1" latinLnBrk="0" hangingPunct="1">
        <a:defRPr sz="1800" kern="1200">
          <a:solidFill>
            <a:schemeClr val="tx1"/>
          </a:solidFill>
          <a:latin typeface="+mn-lt"/>
          <a:ea typeface="+mn-ea"/>
          <a:cs typeface="+mn-cs"/>
        </a:defRPr>
      </a:lvl2pPr>
      <a:lvl3pPr marL="912062" algn="l" defTabSz="912062" rtl="0" eaLnBrk="1" latinLnBrk="0" hangingPunct="1">
        <a:defRPr sz="1800" kern="1200">
          <a:solidFill>
            <a:schemeClr val="tx1"/>
          </a:solidFill>
          <a:latin typeface="+mn-lt"/>
          <a:ea typeface="+mn-ea"/>
          <a:cs typeface="+mn-cs"/>
        </a:defRPr>
      </a:lvl3pPr>
      <a:lvl4pPr marL="1368090" algn="l" defTabSz="912062" rtl="0" eaLnBrk="1" latinLnBrk="0" hangingPunct="1">
        <a:defRPr sz="1800" kern="1200">
          <a:solidFill>
            <a:schemeClr val="tx1"/>
          </a:solidFill>
          <a:latin typeface="+mn-lt"/>
          <a:ea typeface="+mn-ea"/>
          <a:cs typeface="+mn-cs"/>
        </a:defRPr>
      </a:lvl4pPr>
      <a:lvl5pPr marL="1824119" algn="l" defTabSz="912062" rtl="0" eaLnBrk="1" latinLnBrk="0" hangingPunct="1">
        <a:defRPr sz="1800" kern="1200">
          <a:solidFill>
            <a:schemeClr val="tx1"/>
          </a:solidFill>
          <a:latin typeface="+mn-lt"/>
          <a:ea typeface="+mn-ea"/>
          <a:cs typeface="+mn-cs"/>
        </a:defRPr>
      </a:lvl5pPr>
      <a:lvl6pPr marL="2280159" algn="l" defTabSz="912062" rtl="0" eaLnBrk="1" latinLnBrk="0" hangingPunct="1">
        <a:defRPr sz="1800" kern="1200">
          <a:solidFill>
            <a:schemeClr val="tx1"/>
          </a:solidFill>
          <a:latin typeface="+mn-lt"/>
          <a:ea typeface="+mn-ea"/>
          <a:cs typeface="+mn-cs"/>
        </a:defRPr>
      </a:lvl6pPr>
      <a:lvl7pPr marL="2736180" algn="l" defTabSz="912062" rtl="0" eaLnBrk="1" latinLnBrk="0" hangingPunct="1">
        <a:defRPr sz="1800" kern="1200">
          <a:solidFill>
            <a:schemeClr val="tx1"/>
          </a:solidFill>
          <a:latin typeface="+mn-lt"/>
          <a:ea typeface="+mn-ea"/>
          <a:cs typeface="+mn-cs"/>
        </a:defRPr>
      </a:lvl7pPr>
      <a:lvl8pPr marL="3192205" algn="l" defTabSz="912062" rtl="0" eaLnBrk="1" latinLnBrk="0" hangingPunct="1">
        <a:defRPr sz="1800" kern="1200">
          <a:solidFill>
            <a:schemeClr val="tx1"/>
          </a:solidFill>
          <a:latin typeface="+mn-lt"/>
          <a:ea typeface="+mn-ea"/>
          <a:cs typeface="+mn-cs"/>
        </a:defRPr>
      </a:lvl8pPr>
      <a:lvl9pPr marL="3648239" algn="l" defTabSz="91206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microsoft.com/office/2007/relationships/hdphoto" Target="../media/hdphoto2.wdp"/><Relationship Id="rId12"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3.png"/><Relationship Id="rId11" Type="http://schemas.microsoft.com/office/2007/relationships/hdphoto" Target="../media/hdphoto3.wdp"/><Relationship Id="rId5" Type="http://schemas.microsoft.com/office/2007/relationships/hdphoto" Target="../media/hdphoto1.wdp"/><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1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1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jpeg"/></Relationships>
</file>

<file path=ppt/slides/_rels/slide1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1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59.jpeg"/><Relationship Id="rId4" Type="http://schemas.openxmlformats.org/officeDocument/2006/relationships/image" Target="../media/image58.jpeg"/></Relationships>
</file>

<file path=ppt/slides/_rels/slide1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_rels/slide1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1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_rels/slide2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23.xml.rels><?xml version="1.0" encoding="UTF-8" standalone="yes"?>
<Relationships xmlns="http://schemas.openxmlformats.org/package/2006/relationships"><Relationship Id="rId3" Type="http://schemas.openxmlformats.org/officeDocument/2006/relationships/image" Target="../media/image81.jpeg"/><Relationship Id="rId7" Type="http://schemas.microsoft.com/office/2007/relationships/hdphoto" Target="../media/hdphoto3.wdp"/><Relationship Id="rId2" Type="http://schemas.openxmlformats.org/officeDocument/2006/relationships/image" Target="../media/image80.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83.gif"/><Relationship Id="rId4" Type="http://schemas.openxmlformats.org/officeDocument/2006/relationships/image" Target="../media/image82.jpeg"/></Relationships>
</file>

<file path=ppt/slides/_rels/slide24.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otDmnd">
          <a:fgClr>
            <a:srgbClr val="00B050"/>
          </a:fgClr>
          <a:bgClr>
            <a:srgbClr val="92D050"/>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3" name="Picture 2" descr="C:\Users\Eleni\Desktop\Isla Faroe -Helen\Diapositiv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 y="0"/>
            <a:ext cx="10336135" cy="649745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www.conversordeletras.com/fontgenerator/?text=ISLAS&amp;size=70&amp;font=RoyalInitialen&amp;color=ea1616&amp;a=e005b98ef198def3312c41da86fd73be"/>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89109" l="9865" r="89910">
                        <a14:foregroundMark x1="44843" y1="32673" x2="44843" y2="32673"/>
                        <a14:foregroundMark x1="65247" y1="27723" x2="65247" y2="27723"/>
                        <a14:foregroundMark x1="81166" y1="29703" x2="81166" y2="29703"/>
                      </a14:backgroundRemoval>
                    </a14:imgEffect>
                    <a14:imgEffect>
                      <a14:artisticGlass/>
                    </a14:imgEffect>
                  </a14:imgLayer>
                </a14:imgProps>
              </a:ext>
              <a:ext uri="{28A0092B-C50C-407E-A947-70E740481C1C}">
                <a14:useLocalDpi xmlns:a14="http://schemas.microsoft.com/office/drawing/2010/main" val="0"/>
              </a:ext>
            </a:extLst>
          </a:blip>
          <a:srcRect/>
          <a:stretch>
            <a:fillRect/>
          </a:stretch>
        </p:blipFill>
        <p:spPr bwMode="auto">
          <a:xfrm>
            <a:off x="2520032" y="446578"/>
            <a:ext cx="3030390" cy="68625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http://www.conversordeletras.com/fontgenerator/?text=FAROE&amp;size=70&amp;font=RoyalInitialen&amp;color=ea1616&amp;a=be43246f076d18f17158b60796150236"/>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foregroundMark x1="15119" y1="23301" x2="15119" y2="23301"/>
                        <a14:foregroundMark x1="33045" y1="37864" x2="33045" y2="37864"/>
                        <a14:foregroundMark x1="47516" y1="37864" x2="47516" y2="37864"/>
                        <a14:foregroundMark x1="81641" y1="52427" x2="81641" y2="52427"/>
                      </a14:backgroundRemoval>
                    </a14:imgEffect>
                    <a14:imgEffect>
                      <a14:artisticGlass/>
                    </a14:imgEffect>
                  </a14:imgLayer>
                </a14:imgProps>
              </a:ext>
              <a:ext uri="{28A0092B-C50C-407E-A947-70E740481C1C}">
                <a14:useLocalDpi xmlns:a14="http://schemas.microsoft.com/office/drawing/2010/main" val="0"/>
              </a:ext>
            </a:extLst>
          </a:blip>
          <a:srcRect/>
          <a:stretch>
            <a:fillRect/>
          </a:stretch>
        </p:blipFill>
        <p:spPr bwMode="auto">
          <a:xfrm>
            <a:off x="6238858" y="512543"/>
            <a:ext cx="3145897" cy="6998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5" descr="C:\Users\Eleni\Desktop\Isla Faroe -Helen\Diapositiva25.JPG"/>
          <p:cNvPicPr>
            <a:picLocks noChangeAspect="1" noChangeArrowheads="1"/>
          </p:cNvPicPr>
          <p:nvPr/>
        </p:nvPicPr>
        <p:blipFill rotWithShape="1">
          <a:blip r:embed="rId8">
            <a:extLst>
              <a:ext uri="{28A0092B-C50C-407E-A947-70E740481C1C}">
                <a14:useLocalDpi xmlns:a14="http://schemas.microsoft.com/office/drawing/2010/main" val="0"/>
              </a:ext>
            </a:extLst>
          </a:blip>
          <a:srcRect l="1257" t="2599" r="1574" b="1946"/>
          <a:stretch/>
        </p:blipFill>
        <p:spPr bwMode="auto">
          <a:xfrm>
            <a:off x="-55140" y="0"/>
            <a:ext cx="10352036" cy="6497451"/>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Eleni\Desktop\ultimo escritorio\bellisima\0000F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5646" y="1"/>
            <a:ext cx="10402540" cy="6480174"/>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5832400" y="5904383"/>
            <a:ext cx="3384376" cy="353943"/>
          </a:xfrm>
          <a:prstGeom prst="rect">
            <a:avLst/>
          </a:prstGeom>
          <a:noFill/>
        </p:spPr>
        <p:txBody>
          <a:bodyPr wrap="square" rtlCol="0">
            <a:spAutoFit/>
          </a:bodyPr>
          <a:lstStyle/>
          <a:p>
            <a:endParaRPr lang="es-ES" dirty="0"/>
          </a:p>
        </p:txBody>
      </p:sp>
      <p:pic>
        <p:nvPicPr>
          <p:cNvPr id="10" name="Picture 10" descr="http://www.conversordeletras.com/fontgenerator/?text=Helen&amp;size=70&amp;font=BlackFamily&amp;color=ea1616&amp;a=a7c24c9f1d3b58cae7f8adf59cb88dba"/>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0" b="89928" l="9907" r="89783">
                        <a14:foregroundMark x1="47988" y1="35971" x2="47368" y2="47482"/>
                        <a14:foregroundMark x1="47368" y1="48921" x2="47368" y2="48921"/>
                        <a14:foregroundMark x1="47368" y1="51079" x2="47368" y2="51079"/>
                        <a14:foregroundMark x1="56037" y1="19424" x2="56037" y2="48921"/>
                        <a14:foregroundMark x1="73375" y1="34532" x2="77090" y2="48921"/>
                      </a14:backgroundRemoval>
                    </a14:imgEffect>
                  </a14:imgLayer>
                </a14:imgProps>
              </a:ext>
              <a:ext uri="{28A0092B-C50C-407E-A947-70E740481C1C}">
                <a14:useLocalDpi xmlns:a14="http://schemas.microsoft.com/office/drawing/2010/main" val="0"/>
              </a:ext>
            </a:extLst>
          </a:blip>
          <a:srcRect/>
          <a:stretch>
            <a:fillRect/>
          </a:stretch>
        </p:blipFill>
        <p:spPr bwMode="auto">
          <a:xfrm>
            <a:off x="7621144" y="5488138"/>
            <a:ext cx="2305237" cy="992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066945"/>
      </p:ext>
    </p:extLst>
  </p:cSld>
  <p:clrMapOvr>
    <a:masterClrMapping/>
  </p:clrMapOvr>
  <mc:AlternateContent xmlns:mc="http://schemas.openxmlformats.org/markup-compatibility/2006" xmlns:p14="http://schemas.microsoft.com/office/powerpoint/2010/main">
    <mc:Choice Requires="p14">
      <p:transition spd="slow" p14:dur="2000" advTm="37353">
        <p:sndAc>
          <p:stSnd loop="1">
            <p:snd r:embed="rId2" name="Secret Garden - White Stones - ILLUMINATION-16x11025.wav"/>
          </p:stSnd>
        </p:sndAc>
      </p:transition>
    </mc:Choice>
    <mc:Fallback xmlns="">
      <p:transition spd="slow" advTm="37353">
        <p:sndAc>
          <p:stSnd loop="1">
            <p:snd r:embed="rId12" name="Secret Garden - White Stones - ILLUMINATION-16x1102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5000"/>
                                        <p:tgtEl>
                                          <p:spTgt spid="1033"/>
                                        </p:tgtEl>
                                      </p:cBhvr>
                                    </p:animEffect>
                                    <p:set>
                                      <p:cBhvr>
                                        <p:cTn id="7" dur="1" fill="hold">
                                          <p:stCondLst>
                                            <p:cond delay="4999"/>
                                          </p:stCondLst>
                                        </p:cTn>
                                        <p:tgtEl>
                                          <p:spTgt spid="1033"/>
                                        </p:tgtEl>
                                        <p:attrNameLst>
                                          <p:attrName>style.visibility</p:attrName>
                                        </p:attrNameLst>
                                      </p:cBhvr>
                                      <p:to>
                                        <p:strVal val="hidden"/>
                                      </p:to>
                                    </p:set>
                                  </p:childTnLst>
                                </p:cTn>
                              </p:par>
                              <p:par>
                                <p:cTn id="8" presetID="45" presetClass="exit" presetSubtype="0" repeatCount="2000" fill="hold" nodeType="withEffect">
                                  <p:stCondLst>
                                    <p:cond delay="8500"/>
                                  </p:stCondLst>
                                  <p:childTnLst>
                                    <p:animEffect transition="out" filter="fade">
                                      <p:cBhvr>
                                        <p:cTn id="9" dur="7000"/>
                                        <p:tgtEl>
                                          <p:spTgt spid="6"/>
                                        </p:tgtEl>
                                      </p:cBhvr>
                                    </p:animEffect>
                                    <p:anim calcmode="lin" valueType="num">
                                      <p:cBhvr>
                                        <p:cTn id="10" dur="7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 dur="7000"/>
                                        <p:tgtEl>
                                          <p:spTgt spid="6"/>
                                        </p:tgtEl>
                                        <p:attrNameLst>
                                          <p:attrName>ppt_h</p:attrName>
                                        </p:attrNameLst>
                                      </p:cBhvr>
                                      <p:tavLst>
                                        <p:tav tm="0">
                                          <p:val>
                                            <p:strVal val="ppt_h"/>
                                          </p:val>
                                        </p:tav>
                                        <p:tav tm="100000">
                                          <p:val>
                                            <p:strVal val="ppt_h"/>
                                          </p:val>
                                        </p:tav>
                                      </p:tavLst>
                                    </p:anim>
                                    <p:set>
                                      <p:cBhvr>
                                        <p:cTn id="12" dur="1" fill="hold">
                                          <p:stCondLst>
                                            <p:cond delay="6999"/>
                                          </p:stCondLst>
                                        </p:cTn>
                                        <p:tgtEl>
                                          <p:spTgt spid="6"/>
                                        </p:tgtEl>
                                        <p:attrNameLst>
                                          <p:attrName>style.visibility</p:attrName>
                                        </p:attrNameLst>
                                      </p:cBhvr>
                                      <p:to>
                                        <p:strVal val="hidden"/>
                                      </p:to>
                                    </p:set>
                                  </p:childTnLst>
                                </p:cTn>
                              </p:par>
                              <p:par>
                                <p:cTn id="13" presetID="10" presetClass="entr" presetSubtype="0" repeatCount="2000" fill="hold" nodeType="withEffect">
                                  <p:stCondLst>
                                    <p:cond delay="11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8500"/>
                                        <p:tgtEl>
                                          <p:spTgt spid="13"/>
                                        </p:tgtEl>
                                      </p:cBhvr>
                                    </p:animEffect>
                                  </p:childTnLst>
                                </p:cTn>
                              </p:par>
                              <p:par>
                                <p:cTn id="16" presetID="10" presetClass="entr" presetSubtype="0" repeatCount="2000" fill="hold" nodeType="withEffect">
                                  <p:stCondLst>
                                    <p:cond delay="115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8500"/>
                                        <p:tgtEl>
                                          <p:spTgt spid="14"/>
                                        </p:tgtEl>
                                      </p:cBhvr>
                                    </p:animEffect>
                                  </p:childTnLst>
                                </p:cTn>
                              </p:par>
                              <p:par>
                                <p:cTn id="19" presetID="10" presetClass="entr" presetSubtype="0" repeatCount="2000" fill="hold" nodeType="withEffect">
                                  <p:stCondLst>
                                    <p:cond delay="115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8500"/>
                                        <p:tgtEl>
                                          <p:spTgt spid="15"/>
                                        </p:tgtEl>
                                      </p:cBhvr>
                                    </p:animEffect>
                                  </p:childTnLst>
                                </p:cTn>
                              </p:par>
                            </p:childTnLst>
                          </p:cTn>
                        </p:par>
                        <p:par>
                          <p:cTn id="22" fill="hold">
                            <p:stCondLst>
                              <p:cond delay="28500"/>
                            </p:stCondLst>
                            <p:childTnLst>
                              <p:par>
                                <p:cTn id="23" presetID="12" presetClass="entr" presetSubtype="4"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p:tgtEl>
                                          <p:spTgt spid="10"/>
                                        </p:tgtEl>
                                        <p:attrNameLst>
                                          <p:attrName>ppt_y</p:attrName>
                                        </p:attrNameLst>
                                      </p:cBhvr>
                                      <p:tavLst>
                                        <p:tav tm="0">
                                          <p:val>
                                            <p:strVal val="#ppt_y+#ppt_h*1.125000"/>
                                          </p:val>
                                        </p:tav>
                                        <p:tav tm="100000">
                                          <p:val>
                                            <p:strVal val="#ppt_y"/>
                                          </p:val>
                                        </p:tav>
                                      </p:tavLst>
                                    </p:anim>
                                    <p:animEffect transition="in" filter="wipe(up)">
                                      <p:cBhvr>
                                        <p:cTn id="26"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10" descr="C:\Users\Eleni\Desktop\Isla Faroe -Helen\Diapositiva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10077450" cy="6477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456777" y="3384103"/>
            <a:ext cx="8208912" cy="2677656"/>
          </a:xfrm>
          <a:prstGeom prst="rect">
            <a:avLst/>
          </a:prstGeom>
        </p:spPr>
        <p:txBody>
          <a:bodyPr wrap="square">
            <a:spAutoFit/>
            <a:scene3d>
              <a:camera prst="orthographicFront"/>
              <a:lightRig rig="threePt" dir="t"/>
            </a:scene3d>
            <a:sp3d extrusionH="57150">
              <a:bevelT w="38100" h="38100"/>
            </a:sp3d>
          </a:bodyPr>
          <a:lstStyle/>
          <a:p>
            <a:r>
              <a:rPr lang="es-ES" sz="2800" b="1" dirty="0">
                <a:effectLst>
                  <a:outerShdw blurRad="38100" dist="38100" dir="2700000" algn="tl">
                    <a:srgbClr val="000000">
                      <a:alpha val="43137"/>
                    </a:srgbClr>
                  </a:outerShdw>
                </a:effectLst>
              </a:rPr>
              <a:t>Viven casi 50.000 habitantes en las islas, la mayoría de ellos feroeses, daneses y groenlandeses. También encontramos un 0,4% de islandeses y un 0,2% de noruegos y polacos. Los idiomas oficiales son el feroés y el danés. Casi el 100% de la población es cristiana y un 84% pertenecen a la iglesia luterana.</a:t>
            </a:r>
          </a:p>
        </p:txBody>
      </p:sp>
      <p:pic>
        <p:nvPicPr>
          <p:cNvPr id="6" name="Picture 11" descr="C:\Users\Eleni\Desktop\Isla Faroe -Helen\Diapositiva3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27" y="0"/>
            <a:ext cx="10119151"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166364"/>
      </p:ext>
    </p:extLst>
  </p:cSld>
  <p:clrMapOvr>
    <a:masterClrMapping/>
  </p:clrMapOvr>
  <mc:AlternateContent xmlns:mc="http://schemas.openxmlformats.org/markup-compatibility/2006" xmlns:p14="http://schemas.microsoft.com/office/powerpoint/2010/main">
    <mc:Choice Requires="p14">
      <p:transition spd="slow" p14:dur="3000" advTm="50844">
        <p14:ripple/>
      </p:transition>
    </mc:Choice>
    <mc:Fallback xmlns="">
      <p:transition spd="slow" advTm="508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6"/>
                                        </p:tgtEl>
                                      </p:cBhvr>
                                    </p:animEffect>
                                    <p:set>
                                      <p:cBhvr>
                                        <p:cTn id="7" dur="1" fill="hold">
                                          <p:stCondLst>
                                            <p:cond delay="5999"/>
                                          </p:stCondLst>
                                        </p:cTn>
                                        <p:tgtEl>
                                          <p:spTgt spid="6"/>
                                        </p:tgtEl>
                                        <p:attrNameLst>
                                          <p:attrName>style.visibility</p:attrName>
                                        </p:attrNameLst>
                                      </p:cBhvr>
                                      <p:to>
                                        <p:strVal val="hidden"/>
                                      </p:to>
                                    </p:set>
                                  </p:childTnLst>
                                </p:cTn>
                              </p:par>
                            </p:childTnLst>
                          </p:cTn>
                        </p:par>
                        <p:par>
                          <p:cTn id="8" fill="hold">
                            <p:stCondLst>
                              <p:cond delay="8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 calcmode="lin" valueType="num">
                                      <p:cBhvr>
                                        <p:cTn id="13"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9" name="Picture 31" descr="https://rexvalrexblog.files.wordpress.com/2015/12/islandia-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7684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image.slidesharecdn.com/06082008-ballena-calderon-sin-musica-1218019007068636-9/95/cetceos-calderones-asesinados-en-nombre-de-la-tradicin-en-las-islas-feroe-europa-2-728.jpg?cb=1301646766"/>
          <p:cNvPicPr>
            <a:picLocks noChangeAspect="1" noChangeArrowheads="1"/>
          </p:cNvPicPr>
          <p:nvPr/>
        </p:nvPicPr>
        <p:blipFill rotWithShape="1">
          <a:blip r:embed="rId3">
            <a:extLst>
              <a:ext uri="{28A0092B-C50C-407E-A947-70E740481C1C}">
                <a14:useLocalDpi xmlns:a14="http://schemas.microsoft.com/office/drawing/2010/main" val="0"/>
              </a:ext>
            </a:extLst>
          </a:blip>
          <a:srcRect b="4753"/>
          <a:stretch/>
        </p:blipFill>
        <p:spPr bwMode="auto">
          <a:xfrm>
            <a:off x="-74441" y="-1"/>
            <a:ext cx="10155066" cy="66244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Users\Eleni\Desktop\Faroe Islands\Diapositiva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41" y="0"/>
            <a:ext cx="10155066" cy="6782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064435"/>
      </p:ext>
    </p:extLst>
  </p:cSld>
  <p:clrMapOvr>
    <a:masterClrMapping/>
  </p:clrMapOvr>
  <mc:AlternateContent xmlns:mc="http://schemas.openxmlformats.org/markup-compatibility/2006" xmlns:p14="http://schemas.microsoft.com/office/powerpoint/2010/main">
    <mc:Choice Requires="p14">
      <p:transition spd="slow" p14:dur="3000" advTm="27441">
        <p14:ripple/>
      </p:transition>
    </mc:Choice>
    <mc:Fallback xmlns="">
      <p:transition spd="slow" advTm="274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4000"/>
                                  </p:stCondLst>
                                  <p:childTnLst>
                                    <p:animEffect transition="out" filter="fade">
                                      <p:cBhvr>
                                        <p:cTn id="6" dur="6000"/>
                                        <p:tgtEl>
                                          <p:spTgt spid="4"/>
                                        </p:tgtEl>
                                      </p:cBhvr>
                                    </p:animEffect>
                                    <p:set>
                                      <p:cBhvr>
                                        <p:cTn id="7" dur="1" fill="hold">
                                          <p:stCondLst>
                                            <p:cond delay="5999"/>
                                          </p:stCondLst>
                                        </p:cTn>
                                        <p:tgtEl>
                                          <p:spTgt spid="4"/>
                                        </p:tgtEl>
                                        <p:attrNameLst>
                                          <p:attrName>style.visibility</p:attrName>
                                        </p:attrNameLst>
                                      </p:cBhvr>
                                      <p:to>
                                        <p:strVal val="hidden"/>
                                      </p:to>
                                    </p:set>
                                  </p:childTnLst>
                                </p:cTn>
                              </p:par>
                              <p:par>
                                <p:cTn id="8" presetID="10" presetClass="entr" presetSubtype="0" fill="hold" nodeType="withEffect">
                                  <p:stCondLst>
                                    <p:cond delay="15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6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C:\Users\Eleni\Desktop\Faroe Islands\Diapositiva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106025" cy="65342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3869"/>
            <a:ext cx="10106025" cy="6530332"/>
          </a:xfrm>
          <a:prstGeom prst="rect">
            <a:avLst/>
          </a:prstGeom>
          <a:gradFill flip="none" rotWithShape="1">
            <a:gsLst>
              <a:gs pos="0">
                <a:srgbClr val="0070C0"/>
              </a:gs>
              <a:gs pos="50000">
                <a:srgbClr val="00B0F0"/>
              </a:gs>
              <a:gs pos="100000">
                <a:srgbClr val="00206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4" descr="C:\Users\Eleni\Desktop\Isla Faroe -Helen\Diapositiva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95" y="3870"/>
            <a:ext cx="10130620" cy="64650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C:\Users\Eleni\Desktop\Faroe Islands\Diapositiva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69" y="0"/>
            <a:ext cx="10121494" cy="6534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732027"/>
      </p:ext>
    </p:extLst>
  </p:cSld>
  <p:clrMapOvr>
    <a:masterClrMapping/>
  </p:clrMapOvr>
  <mc:AlternateContent xmlns:mc="http://schemas.openxmlformats.org/markup-compatibility/2006" xmlns:p14="http://schemas.microsoft.com/office/powerpoint/2010/main">
    <mc:Choice Requires="p14">
      <p:transition spd="slow" p14:dur="2000" advTm="26102"/>
    </mc:Choice>
    <mc:Fallback xmlns="">
      <p:transition spd="slow" advTm="26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out)">
                                      <p:cBhvr>
                                        <p:cTn id="11" dur="3000"/>
                                        <p:tgtEl>
                                          <p:spTgt spid="2"/>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10" fill="hold" grpId="2" nodeType="withEffect">
                                  <p:stCondLst>
                                    <p:cond delay="0"/>
                                  </p:stCondLst>
                                  <p:childTnLst>
                                    <p:animEffect transition="out" filter="checkerboard(across)">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6" presetClass="exit" presetSubtype="42" fill="hold" grpId="1" nodeType="withEffect">
                                  <p:stCondLst>
                                    <p:cond delay="0"/>
                                  </p:stCondLst>
                                  <p:childTnLst>
                                    <p:animEffect transition="out" filter="barn(outHorizontal)">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55" presetClass="entr" presetSubtype="0" fill="hold" nodeType="withEffect">
                                  <p:stCondLst>
                                    <p:cond delay="5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6000" fill="hold"/>
                                        <p:tgtEl>
                                          <p:spTgt spid="4"/>
                                        </p:tgtEl>
                                        <p:attrNameLst>
                                          <p:attrName>ppt_w</p:attrName>
                                        </p:attrNameLst>
                                      </p:cBhvr>
                                      <p:tavLst>
                                        <p:tav tm="0">
                                          <p:val>
                                            <p:strVal val="#ppt_w*0.70"/>
                                          </p:val>
                                        </p:tav>
                                        <p:tav tm="100000">
                                          <p:val>
                                            <p:strVal val="#ppt_w"/>
                                          </p:val>
                                        </p:tav>
                                      </p:tavLst>
                                    </p:anim>
                                    <p:anim calcmode="lin" valueType="num">
                                      <p:cBhvr>
                                        <p:cTn id="25" dur="6000" fill="hold"/>
                                        <p:tgtEl>
                                          <p:spTgt spid="4"/>
                                        </p:tgtEl>
                                        <p:attrNameLst>
                                          <p:attrName>ppt_h</p:attrName>
                                        </p:attrNameLst>
                                      </p:cBhvr>
                                      <p:tavLst>
                                        <p:tav tm="0">
                                          <p:val>
                                            <p:strVal val="#ppt_h"/>
                                          </p:val>
                                        </p:tav>
                                        <p:tav tm="100000">
                                          <p:val>
                                            <p:strVal val="#ppt_h"/>
                                          </p:val>
                                        </p:tav>
                                      </p:tavLst>
                                    </p:anim>
                                    <p:animEffect transition="in" filter="fade">
                                      <p:cBhvr>
                                        <p:cTn id="26" dur="6000"/>
                                        <p:tgtEl>
                                          <p:spTgt spid="4"/>
                                        </p:tgtEl>
                                      </p:cBhvr>
                                    </p:animEffect>
                                  </p:childTnLst>
                                </p:cTn>
                              </p:par>
                              <p:par>
                                <p:cTn id="27" presetID="10" presetClass="entr" presetSubtype="0" fill="hold" nodeType="withEffect">
                                  <p:stCondLst>
                                    <p:cond delay="130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6" name="Picture 14" descr="C:\Users\Eleni\Desktop\Isla Faroe -Helen\Diapositiva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10981"/>
            <a:ext cx="10221714" cy="6477000"/>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p:nvPr/>
        </p:nvSpPr>
        <p:spPr>
          <a:xfrm>
            <a:off x="-156344" y="0"/>
            <a:ext cx="5117900" cy="6480175"/>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FF00"/>
              </a:solidFill>
            </a:endParaRPr>
          </a:p>
        </p:txBody>
      </p:sp>
      <p:sp>
        <p:nvSpPr>
          <p:cNvPr id="7" name="6 Triángulo rectángulo"/>
          <p:cNvSpPr/>
          <p:nvPr/>
        </p:nvSpPr>
        <p:spPr>
          <a:xfrm flipH="1">
            <a:off x="4961557" y="0"/>
            <a:ext cx="5119068" cy="6480175"/>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56345" y="-1"/>
            <a:ext cx="5117901" cy="6480175"/>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961557" y="0"/>
            <a:ext cx="5119068" cy="6480175"/>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Picture 6" descr="C:\Users\Eleni\Desktop\Isla Faroe -Helen\Diapositiva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344" y="-10981"/>
            <a:ext cx="10233794" cy="6477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Users\Eleni\Desktop\Faroe Islands\Diapositiva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263" y="1798"/>
            <a:ext cx="10234820" cy="651510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3" descr="C:\Users\Eleni\Desktop\Faroe Islands\Diapositiva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343" y="1798"/>
            <a:ext cx="10246900" cy="651510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9" descr="C:\Users\Eleni\Desktop\Isla Faroe -Helen\Diapositiva19.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263" y="-10981"/>
            <a:ext cx="10221713" cy="6527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7171810"/>
      </p:ext>
    </p:extLst>
  </p:cSld>
  <p:clrMapOvr>
    <a:masterClrMapping/>
  </p:clrMapOvr>
  <mc:AlternateContent xmlns:mc="http://schemas.openxmlformats.org/markup-compatibility/2006" xmlns:p14="http://schemas.microsoft.com/office/powerpoint/2010/main">
    <mc:Choice Requires="p14">
      <p:transition spd="slow" p14:dur="2000" advTm="39710"/>
    </mc:Choice>
    <mc:Fallback xmlns="">
      <p:transition spd="slow" advTm="39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1+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8"/>
                                        </p:tgtEl>
                                        <p:attrNameLst>
                                          <p:attrName>ppt_x</p:attrName>
                                        </p:attrNameLst>
                                      </p:cBhvr>
                                      <p:tavLst>
                                        <p:tav tm="0">
                                          <p:val>
                                            <p:strVal val="ppt_x"/>
                                          </p:val>
                                        </p:tav>
                                        <p:tav tm="100000">
                                          <p:val>
                                            <p:strVal val="ppt_x-ppt_w/2"/>
                                          </p:val>
                                        </p:tav>
                                      </p:tavLst>
                                    </p:anim>
                                    <p:anim calcmode="lin" valueType="num">
                                      <p:cBhvr>
                                        <p:cTn id="15" dur="3000"/>
                                        <p:tgtEl>
                                          <p:spTgt spid="8"/>
                                        </p:tgtEl>
                                        <p:attrNameLst>
                                          <p:attrName>ppt_y</p:attrName>
                                        </p:attrNameLst>
                                      </p:cBhvr>
                                      <p:tavLst>
                                        <p:tav tm="0">
                                          <p:val>
                                            <p:strVal val="ppt_y"/>
                                          </p:val>
                                        </p:tav>
                                        <p:tav tm="100000">
                                          <p:val>
                                            <p:strVal val="ppt_y"/>
                                          </p:val>
                                        </p:tav>
                                      </p:tavLst>
                                    </p:anim>
                                    <p:anim calcmode="lin" valueType="num">
                                      <p:cBhvr>
                                        <p:cTn id="16" dur="3000"/>
                                        <p:tgtEl>
                                          <p:spTgt spid="8"/>
                                        </p:tgtEl>
                                        <p:attrNameLst>
                                          <p:attrName>ppt_w</p:attrName>
                                        </p:attrNameLst>
                                      </p:cBhvr>
                                      <p:tavLst>
                                        <p:tav tm="0">
                                          <p:val>
                                            <p:strVal val="ppt_w"/>
                                          </p:val>
                                        </p:tav>
                                        <p:tav tm="100000">
                                          <p:val>
                                            <p:fltVal val="0"/>
                                          </p:val>
                                        </p:tav>
                                      </p:tavLst>
                                    </p:anim>
                                    <p:anim calcmode="lin" valueType="num">
                                      <p:cBhvr>
                                        <p:cTn id="17" dur="3000"/>
                                        <p:tgtEl>
                                          <p:spTgt spid="8"/>
                                        </p:tgtEl>
                                        <p:attrNameLst>
                                          <p:attrName>ppt_h</p:attrName>
                                        </p:attrNameLst>
                                      </p:cBhvr>
                                      <p:tavLst>
                                        <p:tav tm="0">
                                          <p:val>
                                            <p:strVal val="ppt_h"/>
                                          </p:val>
                                        </p:tav>
                                        <p:tav tm="100000">
                                          <p:val>
                                            <p:strVal val="ppt_h"/>
                                          </p:val>
                                        </p:tav>
                                      </p:tavLst>
                                    </p:anim>
                                    <p:set>
                                      <p:cBhvr>
                                        <p:cTn id="18" dur="1" fill="hold">
                                          <p:stCondLst>
                                            <p:cond delay="2999"/>
                                          </p:stCondLst>
                                        </p:cTn>
                                        <p:tgtEl>
                                          <p:spTgt spid="8"/>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9"/>
                                        </p:tgtEl>
                                        <p:attrNameLst>
                                          <p:attrName>ppt_x</p:attrName>
                                        </p:attrNameLst>
                                      </p:cBhvr>
                                      <p:tavLst>
                                        <p:tav tm="0">
                                          <p:val>
                                            <p:strVal val="ppt_x"/>
                                          </p:val>
                                        </p:tav>
                                        <p:tav tm="100000">
                                          <p:val>
                                            <p:strVal val="ppt_x+ppt_w/2"/>
                                          </p:val>
                                        </p:tav>
                                      </p:tavLst>
                                    </p:anim>
                                    <p:anim calcmode="lin" valueType="num">
                                      <p:cBhvr>
                                        <p:cTn id="21" dur="3000"/>
                                        <p:tgtEl>
                                          <p:spTgt spid="9"/>
                                        </p:tgtEl>
                                        <p:attrNameLst>
                                          <p:attrName>ppt_y</p:attrName>
                                        </p:attrNameLst>
                                      </p:cBhvr>
                                      <p:tavLst>
                                        <p:tav tm="0">
                                          <p:val>
                                            <p:strVal val="ppt_y"/>
                                          </p:val>
                                        </p:tav>
                                        <p:tav tm="100000">
                                          <p:val>
                                            <p:strVal val="ppt_y"/>
                                          </p:val>
                                        </p:tav>
                                      </p:tavLst>
                                    </p:anim>
                                    <p:anim calcmode="lin" valueType="num">
                                      <p:cBhvr>
                                        <p:cTn id="22" dur="3000"/>
                                        <p:tgtEl>
                                          <p:spTgt spid="9"/>
                                        </p:tgtEl>
                                        <p:attrNameLst>
                                          <p:attrName>ppt_w</p:attrName>
                                        </p:attrNameLst>
                                      </p:cBhvr>
                                      <p:tavLst>
                                        <p:tav tm="0">
                                          <p:val>
                                            <p:strVal val="ppt_w"/>
                                          </p:val>
                                        </p:tav>
                                        <p:tav tm="100000">
                                          <p:val>
                                            <p:fltVal val="0"/>
                                          </p:val>
                                        </p:tav>
                                      </p:tavLst>
                                    </p:anim>
                                    <p:anim calcmode="lin" valueType="num">
                                      <p:cBhvr>
                                        <p:cTn id="23" dur="3000"/>
                                        <p:tgtEl>
                                          <p:spTgt spid="9"/>
                                        </p:tgtEl>
                                        <p:attrNameLst>
                                          <p:attrName>ppt_h</p:attrName>
                                        </p:attrNameLst>
                                      </p:cBhvr>
                                      <p:tavLst>
                                        <p:tav tm="0">
                                          <p:val>
                                            <p:strVal val="ppt_h"/>
                                          </p:val>
                                        </p:tav>
                                        <p:tav tm="100000">
                                          <p:val>
                                            <p:strVal val="ppt_h"/>
                                          </p:val>
                                        </p:tav>
                                      </p:tavLst>
                                    </p:anim>
                                    <p:set>
                                      <p:cBhvr>
                                        <p:cTn id="24" dur="1" fill="hold">
                                          <p:stCondLst>
                                            <p:cond delay="2999"/>
                                          </p:stCondLst>
                                        </p:cTn>
                                        <p:tgtEl>
                                          <p:spTgt spid="9"/>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0" presetClass="entr" presetSubtype="0" fill="hold" nodeType="withEffect">
                                  <p:stCondLst>
                                    <p:cond delay="60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6000"/>
                                        <p:tgtEl>
                                          <p:spTgt spid="14"/>
                                        </p:tgtEl>
                                      </p:cBhvr>
                                    </p:animEffect>
                                  </p:childTnLst>
                                </p:cTn>
                              </p:par>
                              <p:par>
                                <p:cTn id="32" presetID="10" presetClass="entr" presetSubtype="0" fill="hold" nodeType="withEffect">
                                  <p:stCondLst>
                                    <p:cond delay="1200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500"/>
                                        <p:tgtEl>
                                          <p:spTgt spid="15"/>
                                        </p:tgtEl>
                                      </p:cBhvr>
                                    </p:animEffect>
                                  </p:childTnLst>
                                </p:cTn>
                              </p:par>
                              <p:par>
                                <p:cTn id="35" presetID="55" presetClass="entr" presetSubtype="0" fill="hold" nodeType="withEffect">
                                  <p:stCondLst>
                                    <p:cond delay="19750"/>
                                  </p:stCondLst>
                                  <p:childTnLst>
                                    <p:set>
                                      <p:cBhvr>
                                        <p:cTn id="36" dur="1" fill="hold">
                                          <p:stCondLst>
                                            <p:cond delay="0"/>
                                          </p:stCondLst>
                                        </p:cTn>
                                        <p:tgtEl>
                                          <p:spTgt spid="16"/>
                                        </p:tgtEl>
                                        <p:attrNameLst>
                                          <p:attrName>style.visibility</p:attrName>
                                        </p:attrNameLst>
                                      </p:cBhvr>
                                      <p:to>
                                        <p:strVal val="visible"/>
                                      </p:to>
                                    </p:set>
                                    <p:anim calcmode="lin" valueType="num">
                                      <p:cBhvr>
                                        <p:cTn id="37" dur="6000" fill="hold"/>
                                        <p:tgtEl>
                                          <p:spTgt spid="16"/>
                                        </p:tgtEl>
                                        <p:attrNameLst>
                                          <p:attrName>ppt_w</p:attrName>
                                        </p:attrNameLst>
                                      </p:cBhvr>
                                      <p:tavLst>
                                        <p:tav tm="0">
                                          <p:val>
                                            <p:strVal val="#ppt_w*0.70"/>
                                          </p:val>
                                        </p:tav>
                                        <p:tav tm="100000">
                                          <p:val>
                                            <p:strVal val="#ppt_w"/>
                                          </p:val>
                                        </p:tav>
                                      </p:tavLst>
                                    </p:anim>
                                    <p:anim calcmode="lin" valueType="num">
                                      <p:cBhvr>
                                        <p:cTn id="38" dur="6000" fill="hold"/>
                                        <p:tgtEl>
                                          <p:spTgt spid="16"/>
                                        </p:tgtEl>
                                        <p:attrNameLst>
                                          <p:attrName>ppt_h</p:attrName>
                                        </p:attrNameLst>
                                      </p:cBhvr>
                                      <p:tavLst>
                                        <p:tav tm="0">
                                          <p:val>
                                            <p:strVal val="#ppt_h"/>
                                          </p:val>
                                        </p:tav>
                                        <p:tav tm="100000">
                                          <p:val>
                                            <p:strVal val="#ppt_h"/>
                                          </p:val>
                                        </p:tav>
                                      </p:tavLst>
                                    </p:anim>
                                    <p:animEffect transition="in" filter="fade">
                                      <p:cBhvr>
                                        <p:cTn id="39" dur="6000"/>
                                        <p:tgtEl>
                                          <p:spTgt spid="16"/>
                                        </p:tgtEl>
                                      </p:cBhvr>
                                    </p:animEffect>
                                  </p:childTnLst>
                                </p:cTn>
                              </p:par>
                              <p:par>
                                <p:cTn id="40" presetID="10" presetClass="entr" presetSubtype="0" fill="hold" nodeType="withEffect">
                                  <p:stCondLst>
                                    <p:cond delay="2825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6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75">
          <a:fgClr>
            <a:srgbClr val="92D050"/>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sp>
        <p:nvSpPr>
          <p:cNvPr id="6" name="5 Triángulo rectángulo"/>
          <p:cNvSpPr/>
          <p:nvPr/>
        </p:nvSpPr>
        <p:spPr>
          <a:xfrm>
            <a:off x="0" y="50128"/>
            <a:ext cx="5110599" cy="3429000"/>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968303" y="21479"/>
            <a:ext cx="5123383" cy="3045770"/>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07719" y="0"/>
            <a:ext cx="5076019" cy="3479126"/>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968302" y="0"/>
            <a:ext cx="5112323" cy="3429000"/>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107716" y="3051176"/>
            <a:ext cx="5076020" cy="3419500"/>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968304" y="3051175"/>
            <a:ext cx="5137521" cy="3429000"/>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0" y="3067249"/>
            <a:ext cx="4968304" cy="3412926"/>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flipV="1">
            <a:off x="4968303" y="3051171"/>
            <a:ext cx="5123383" cy="3429003"/>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4" descr="C:\Users\Eleni\Desktop\Isla Faroe -Helen\Diapositiva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6" cy="648017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7" descr="C:\Users\Eleni\Desktop\Isla Faroe -Helen\Diapositiva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695" y="-1"/>
            <a:ext cx="10232520" cy="669647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2" descr="C:\Users\Eleni\Desktop\Isla Faroe -Helen\Diapositiva2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96" y="-1"/>
            <a:ext cx="10218381" cy="669647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C:\Users\Eleni\Desktop\Isla Faroe -Helen\Diapositiva4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896" y="-1"/>
            <a:ext cx="10217582" cy="6658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578266"/>
      </p:ext>
    </p:extLst>
  </p:cSld>
  <p:clrMapOvr>
    <a:masterClrMapping/>
  </p:clrMapOvr>
  <mc:AlternateContent xmlns:mc="http://schemas.openxmlformats.org/markup-compatibility/2006" xmlns:p14="http://schemas.microsoft.com/office/powerpoint/2010/main">
    <mc:Choice Requires="p14">
      <p:transition spd="slow" p14:dur="2000" advTm="36642"/>
    </mc:Choice>
    <mc:Fallback xmlns="">
      <p:transition spd="slow" advTm="36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par>
                                <p:cTn id="33" presetID="4" presetClass="entr" presetSubtype="3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ox(out)">
                                      <p:cBhvr>
                                        <p:cTn id="35" dur="3000"/>
                                        <p:tgtEl>
                                          <p:spTgt spid="5"/>
                                        </p:tgtEl>
                                      </p:cBhvr>
                                    </p:animEffect>
                                  </p:childTnLst>
                                </p:cTn>
                              </p:par>
                              <p:par>
                                <p:cTn id="36" presetID="10" presetClass="entr" presetSubtype="0" fill="hold" nodeType="withEffect">
                                  <p:stCondLst>
                                    <p:cond delay="600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6000"/>
                                        <p:tgtEl>
                                          <p:spTgt spid="15"/>
                                        </p:tgtEl>
                                      </p:cBhvr>
                                    </p:animEffect>
                                  </p:childTnLst>
                                </p:cTn>
                              </p:par>
                              <p:par>
                                <p:cTn id="39" presetID="10" presetClass="entr" presetSubtype="0" fill="hold" nodeType="withEffect">
                                  <p:stCondLst>
                                    <p:cond delay="15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6000"/>
                                        <p:tgtEl>
                                          <p:spTgt spid="16"/>
                                        </p:tgtEl>
                                      </p:cBhvr>
                                    </p:animEffect>
                                  </p:childTnLst>
                                </p:cTn>
                              </p:par>
                              <p:par>
                                <p:cTn id="42" presetID="10" presetClass="entr" presetSubtype="0" fill="hold" nodeType="withEffect">
                                  <p:stCondLst>
                                    <p:cond delay="2400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6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80">
          <a:fgClr>
            <a:srgbClr val="FFFF00"/>
          </a:fgClr>
          <a:bgClr>
            <a:srgbClr val="00B0F0"/>
          </a:bgClr>
        </a:pattFill>
        <a:effectLst/>
      </p:bgPr>
    </p:bg>
    <p:spTree>
      <p:nvGrpSpPr>
        <p:cNvPr id="1" name=""/>
        <p:cNvGrpSpPr/>
        <p:nvPr/>
      </p:nvGrpSpPr>
      <p:grpSpPr>
        <a:xfrm>
          <a:off x="0" y="0"/>
          <a:ext cx="0" cy="0"/>
          <a:chOff x="0" y="0"/>
          <a:chExt cx="0" cy="0"/>
        </a:xfrm>
      </p:grpSpPr>
      <p:pic>
        <p:nvPicPr>
          <p:cNvPr id="2" name="Picture 11" descr="C:\Users\Eleni\Desktop\Faroe Islands\Diapositiva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9" y="1798"/>
            <a:ext cx="10106025" cy="65151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6000"/>
            <a:ext cx="10080625" cy="6510899"/>
          </a:xfrm>
          <a:prstGeom prst="rect">
            <a:avLst/>
          </a:prstGeom>
          <a:solidFill>
            <a:srgbClr val="00B05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6" descr="C:\Users\Eleni\Desktop\Isla Faroe -Helen\Diapositiva2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981"/>
            <a:ext cx="10077450" cy="6477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7" descr="C:\Users\Eleni\Desktop\Isla Faroe -Helen\Diapositiva2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30" y="-10981"/>
            <a:ext cx="10121686" cy="65278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9" descr="C:\Users\Eleni\Desktop\Faroe Islands\Diapositiva5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00" y="0"/>
            <a:ext cx="10106025" cy="6515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198919"/>
      </p:ext>
    </p:extLst>
  </p:cSld>
  <p:clrMapOvr>
    <a:masterClrMapping/>
  </p:clrMapOvr>
  <mc:AlternateContent xmlns:mc="http://schemas.openxmlformats.org/markup-compatibility/2006" xmlns:p14="http://schemas.microsoft.com/office/powerpoint/2010/main">
    <mc:Choice Requires="p14">
      <p:transition spd="slow" p14:dur="2000" advTm="32373"/>
    </mc:Choice>
    <mc:Fallback xmlns="">
      <p:transition spd="slow" advTm="323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out)">
                                      <p:cBhvr>
                                        <p:cTn id="11" dur="3000"/>
                                        <p:tgtEl>
                                          <p:spTgt spid="2"/>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0" presetClass="entr" presetSubtype="0" fill="hold" nodeType="withEffect">
                                  <p:stCondLst>
                                    <p:cond delay="4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7500"/>
                                        <p:tgtEl>
                                          <p:spTgt spid="4"/>
                                        </p:tgtEl>
                                      </p:cBhvr>
                                    </p:animEffect>
                                  </p:childTnLst>
                                </p:cTn>
                              </p:par>
                              <p:par>
                                <p:cTn id="22" presetID="10" presetClass="entr" presetSubtype="0" fill="hold" nodeType="withEffect">
                                  <p:stCondLst>
                                    <p:cond delay="12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7250"/>
                                        <p:tgtEl>
                                          <p:spTgt spid="5"/>
                                        </p:tgtEl>
                                      </p:cBhvr>
                                    </p:animEffect>
                                  </p:childTnLst>
                                </p:cTn>
                              </p:par>
                              <p:par>
                                <p:cTn id="25" presetID="23" presetClass="entr" presetSubtype="288" fill="hold" nodeType="withEffect">
                                  <p:stCondLst>
                                    <p:cond delay="190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0" fill="hold"/>
                                        <p:tgtEl>
                                          <p:spTgt spid="6"/>
                                        </p:tgtEl>
                                        <p:attrNameLst>
                                          <p:attrName>ppt_w</p:attrName>
                                        </p:attrNameLst>
                                      </p:cBhvr>
                                      <p:tavLst>
                                        <p:tav tm="0">
                                          <p:val>
                                            <p:strVal val="4/3*#ppt_w"/>
                                          </p:val>
                                        </p:tav>
                                        <p:tav tm="100000">
                                          <p:val>
                                            <p:strVal val="#ppt_w"/>
                                          </p:val>
                                        </p:tav>
                                      </p:tavLst>
                                    </p:anim>
                                    <p:anim calcmode="lin" valueType="num">
                                      <p:cBhvr>
                                        <p:cTn id="28"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050" name="Picture 2" descr="C:\Users\Eleni\Desktop\Isla Faroe -Helen\Diapositiva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10077450" cy="6477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175" y="3024063"/>
            <a:ext cx="10077450" cy="2800767"/>
          </a:xfrm>
          <a:prstGeom prst="rect">
            <a:avLst/>
          </a:prstGeom>
        </p:spPr>
        <p:txBody>
          <a:bodyPr wrap="square">
            <a:spAutoFit/>
            <a:scene3d>
              <a:camera prst="orthographicFront"/>
              <a:lightRig rig="threePt" dir="t"/>
            </a:scene3d>
            <a:sp3d extrusionH="57150">
              <a:bevelT w="38100" h="38100"/>
            </a:sp3d>
          </a:bodyPr>
          <a:lstStyle/>
          <a:p>
            <a:r>
              <a:rPr lang="es-ES" sz="4400" b="1" dirty="0">
                <a:solidFill>
                  <a:srgbClr val="92D050"/>
                </a:solidFill>
                <a:effectLst>
                  <a:outerShdw blurRad="38100" dist="38100" dir="2700000" algn="tl">
                    <a:srgbClr val="000000">
                      <a:alpha val="43137"/>
                    </a:srgbClr>
                  </a:outerShdw>
                </a:effectLst>
              </a:rPr>
              <a:t>La vegetación está dominada por plantas árticas, musgos, hierbas y líquenes. La vegetación natural se caracteriza por la ausencia de árboles.</a:t>
            </a:r>
          </a:p>
        </p:txBody>
      </p:sp>
      <p:pic>
        <p:nvPicPr>
          <p:cNvPr id="6" name="Picture 8" descr="C:\Users\Eleni\Desktop\Isla Faroe -Helen\Diapositiva4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95" y="-8050"/>
            <a:ext cx="10105220" cy="6477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C:\Users\Eleni\Desktop\Isla Faroe -Helen\Diapositiva3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95" y="3175"/>
            <a:ext cx="10105220"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969940"/>
      </p:ext>
    </p:extLst>
  </p:cSld>
  <p:clrMapOvr>
    <a:masterClrMapping/>
  </p:clrMapOvr>
  <mc:AlternateContent xmlns:mc="http://schemas.openxmlformats.org/markup-compatibility/2006" xmlns:p14="http://schemas.microsoft.com/office/powerpoint/2010/main">
    <mc:Choice Requires="p14">
      <p:transition spd="slow" p14:dur="3000" advTm="26344">
        <p14:ripple/>
      </p:transition>
    </mc:Choice>
    <mc:Fallback xmlns="">
      <p:transition spd="slow" advTm="263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withEffect">
                                  <p:stCondLst>
                                    <p:cond delay="2000"/>
                                  </p:stCondLst>
                                  <p:childTnLst>
                                    <p:animEffect transition="out" filter="fade">
                                      <p:cBhvr>
                                        <p:cTn id="6" dur="5250"/>
                                        <p:tgtEl>
                                          <p:spTgt spid="6"/>
                                        </p:tgtEl>
                                      </p:cBhvr>
                                    </p:animEffect>
                                    <p:anim calcmode="lin" valueType="num">
                                      <p:cBhvr>
                                        <p:cTn id="7" dur="5250"/>
                                        <p:tgtEl>
                                          <p:spTgt spid="6"/>
                                        </p:tgtEl>
                                        <p:attrNameLst>
                                          <p:attrName>ppt_x</p:attrName>
                                        </p:attrNameLst>
                                      </p:cBhvr>
                                      <p:tavLst>
                                        <p:tav tm="0">
                                          <p:val>
                                            <p:strVal val="ppt_x"/>
                                          </p:val>
                                        </p:tav>
                                        <p:tav tm="100000">
                                          <p:val>
                                            <p:strVal val="ppt_x"/>
                                          </p:val>
                                        </p:tav>
                                      </p:tavLst>
                                    </p:anim>
                                    <p:anim calcmode="lin" valueType="num">
                                      <p:cBhvr>
                                        <p:cTn id="8" dur="5250"/>
                                        <p:tgtEl>
                                          <p:spTgt spid="6"/>
                                        </p:tgtEl>
                                        <p:attrNameLst>
                                          <p:attrName>ppt_y</p:attrName>
                                        </p:attrNameLst>
                                      </p:cBhvr>
                                      <p:tavLst>
                                        <p:tav tm="0">
                                          <p:val>
                                            <p:strVal val="ppt_y"/>
                                          </p:val>
                                        </p:tav>
                                        <p:tav tm="100000">
                                          <p:val>
                                            <p:strVal val="ppt_y+.1"/>
                                          </p:val>
                                        </p:tav>
                                      </p:tavLst>
                                    </p:anim>
                                    <p:set>
                                      <p:cBhvr>
                                        <p:cTn id="9" dur="1" fill="hold">
                                          <p:stCondLst>
                                            <p:cond delay="5249"/>
                                          </p:stCondLst>
                                        </p:cTn>
                                        <p:tgtEl>
                                          <p:spTgt spid="6"/>
                                        </p:tgtEl>
                                        <p:attrNameLst>
                                          <p:attrName>style.visibility</p:attrName>
                                        </p:attrNameLst>
                                      </p:cBhvr>
                                      <p:to>
                                        <p:strVal val="hidden"/>
                                      </p:to>
                                    </p:set>
                                  </p:childTnLst>
                                </p:cTn>
                              </p:par>
                              <p:par>
                                <p:cTn id="10" presetID="42" presetClass="entr" presetSubtype="0" fill="hold" nodeType="withEffect">
                                  <p:stCondLst>
                                    <p:cond delay="140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500"/>
                                        <p:tgtEl>
                                          <p:spTgt spid="7"/>
                                        </p:tgtEl>
                                      </p:cBhvr>
                                    </p:animEffect>
                                    <p:anim calcmode="lin" valueType="num">
                                      <p:cBhvr>
                                        <p:cTn id="13" dur="5500" fill="hold"/>
                                        <p:tgtEl>
                                          <p:spTgt spid="7"/>
                                        </p:tgtEl>
                                        <p:attrNameLst>
                                          <p:attrName>ppt_x</p:attrName>
                                        </p:attrNameLst>
                                      </p:cBhvr>
                                      <p:tavLst>
                                        <p:tav tm="0">
                                          <p:val>
                                            <p:strVal val="#ppt_x"/>
                                          </p:val>
                                        </p:tav>
                                        <p:tav tm="100000">
                                          <p:val>
                                            <p:strVal val="#ppt_x"/>
                                          </p:val>
                                        </p:tav>
                                      </p:tavLst>
                                    </p:anim>
                                    <p:anim calcmode="lin" valueType="num">
                                      <p:cBhvr>
                                        <p:cTn id="14" dur="5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ivot">
          <a:fgClr>
            <a:srgbClr val="00B050"/>
          </a:fgClr>
          <a:bgClr>
            <a:schemeClr val="bg1"/>
          </a:bgClr>
        </a:pattFill>
        <a:effectLst/>
      </p:bgPr>
    </p:bg>
    <p:spTree>
      <p:nvGrpSpPr>
        <p:cNvPr id="1" name=""/>
        <p:cNvGrpSpPr/>
        <p:nvPr/>
      </p:nvGrpSpPr>
      <p:grpSpPr>
        <a:xfrm>
          <a:off x="0" y="0"/>
          <a:ext cx="0" cy="0"/>
          <a:chOff x="0" y="0"/>
          <a:chExt cx="0" cy="0"/>
        </a:xfrm>
      </p:grpSpPr>
      <p:pic>
        <p:nvPicPr>
          <p:cNvPr id="2" name="Picture 14" descr="C:\Users\Eleni\Desktop\Isla Faroe -Helen\Diapositiva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10077450" cy="6477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0"/>
            <a:ext cx="10080625" cy="6477000"/>
          </a:xfrm>
          <a:prstGeom prst="rect">
            <a:avLst/>
          </a:prstGeom>
          <a:gradFill flip="none" rotWithShape="1">
            <a:gsLst>
              <a:gs pos="0">
                <a:srgbClr val="FFC000"/>
              </a:gs>
              <a:gs pos="50000">
                <a:srgbClr val="00B050"/>
              </a:gs>
              <a:gs pos="100000">
                <a:srgbClr val="FFFF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1" descr="C:\Users\Eleni\Desktop\Isla Faroe -Helen\Diapositiva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0077450" cy="64801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5" descr="C:\Users\Eleni\Desktop\Faroe Islands\Diapositiva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 y="-49463"/>
            <a:ext cx="10077450" cy="65296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3" descr="C:\Users\Eleni\Desktop\Isla Faroe -Helen\Diapositiva1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9463"/>
            <a:ext cx="10077450" cy="6529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801759"/>
      </p:ext>
    </p:extLst>
  </p:cSld>
  <p:clrMapOvr>
    <a:masterClrMapping/>
  </p:clrMapOvr>
  <mc:AlternateContent xmlns:mc="http://schemas.openxmlformats.org/markup-compatibility/2006" xmlns:p14="http://schemas.microsoft.com/office/powerpoint/2010/main">
    <mc:Choice Requires="p14">
      <p:transition spd="slow" p14:dur="2000" advTm="34776"/>
    </mc:Choice>
    <mc:Fallback xmlns="">
      <p:transition spd="slow" advTm="34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out)">
                                      <p:cBhvr>
                                        <p:cTn id="11" dur="3000"/>
                                        <p:tgtEl>
                                          <p:spTgt spid="2"/>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0" presetClass="entr" presetSubtype="0" fill="hold" nodeType="withEffect">
                                  <p:stCondLst>
                                    <p:cond delay="6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6250"/>
                                        <p:tgtEl>
                                          <p:spTgt spid="4"/>
                                        </p:tgtEl>
                                      </p:cBhvr>
                                    </p:animEffect>
                                  </p:childTnLst>
                                </p:cTn>
                              </p:par>
                              <p:par>
                                <p:cTn id="22" presetID="10" presetClass="entr" presetSubtype="0" fill="hold" nodeType="withEffect">
                                  <p:stCondLst>
                                    <p:cond delay="12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6750"/>
                                        <p:tgtEl>
                                          <p:spTgt spid="5"/>
                                        </p:tgtEl>
                                      </p:cBhvr>
                                    </p:animEffect>
                                  </p:childTnLst>
                                </p:cTn>
                              </p:par>
                              <p:par>
                                <p:cTn id="25" presetID="10" presetClass="entr" presetSubtype="0" fill="hold" nodeType="withEffect">
                                  <p:stCondLst>
                                    <p:cond delay="20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6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dotDmnd">
          <a:fgClr>
            <a:srgbClr val="FFC000"/>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3" descr="C:\Users\Eleni\Desktop\Isla Faroe -Helen\Diapositiva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68" y="3175"/>
            <a:ext cx="10077450" cy="6477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 y="3175"/>
            <a:ext cx="10080625" cy="6485433"/>
          </a:xfrm>
          <a:prstGeom prst="rect">
            <a:avLst/>
          </a:prstGeom>
          <a:gradFill flip="none" rotWithShape="1">
            <a:gsLst>
              <a:gs pos="0">
                <a:srgbClr val="FFC000"/>
              </a:gs>
              <a:gs pos="50000">
                <a:srgbClr val="92D050"/>
              </a:gs>
              <a:gs pos="100000">
                <a:srgbClr val="FFC000"/>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5" descr="C:\Users\Eleni\Desktop\Faroe Islands\Diapositiva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67" y="1752"/>
            <a:ext cx="10113292" cy="64868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Users\Eleni\Desktop\Faroe Islands\Diapositiva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83" y="3174"/>
            <a:ext cx="10104907" cy="648543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C:\Users\Eleni\Desktop\Isla Faroe -Helen\Diapositiva5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595" y="-8051"/>
            <a:ext cx="10077450" cy="663251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C:\Users\Eleni\Desktop\Isla Faroe -Helen\Diapositiva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264" y="-10981"/>
            <a:ext cx="10221714" cy="663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174053"/>
      </p:ext>
    </p:extLst>
  </p:cSld>
  <p:clrMapOvr>
    <a:masterClrMapping/>
  </p:clrMapOvr>
  <mc:AlternateContent xmlns:mc="http://schemas.openxmlformats.org/markup-compatibility/2006" xmlns:p14="http://schemas.microsoft.com/office/powerpoint/2010/main">
    <mc:Choice Requires="p14">
      <p:transition spd="slow" p14:dur="2000" advTm="34575"/>
    </mc:Choice>
    <mc:Fallback xmlns="">
      <p:transition spd="slow" advTm="34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6" presetClass="exit" presetSubtype="32" fill="hold" grpId="0" nodeType="withEffect">
                                  <p:stCondLst>
                                    <p:cond delay="0"/>
                                  </p:stCondLst>
                                  <p:childTnLst>
                                    <p:animEffect transition="out" filter="circle(out)">
                                      <p:cBhvr>
                                        <p:cTn id="13" dur="6000"/>
                                        <p:tgtEl>
                                          <p:spTgt spid="5"/>
                                        </p:tgtEl>
                                      </p:cBhvr>
                                    </p:animEffect>
                                    <p:set>
                                      <p:cBhvr>
                                        <p:cTn id="14" dur="1" fill="hold">
                                          <p:stCondLst>
                                            <p:cond delay="5999"/>
                                          </p:stCondLst>
                                        </p:cTn>
                                        <p:tgtEl>
                                          <p:spTgt spid="5"/>
                                        </p:tgtEl>
                                        <p:attrNameLst>
                                          <p:attrName>style.visibility</p:attrName>
                                        </p:attrNameLst>
                                      </p:cBhvr>
                                      <p:to>
                                        <p:strVal val="hidden"/>
                                      </p:to>
                                    </p:set>
                                  </p:childTnLst>
                                </p:cTn>
                              </p:par>
                              <p:par>
                                <p:cTn id="15" presetID="53" presetClass="exit" presetSubtype="32" fill="hold" grpId="1" nodeType="withEffect">
                                  <p:stCondLst>
                                    <p:cond delay="0"/>
                                  </p:stCondLst>
                                  <p:childTnLst>
                                    <p:anim calcmode="lin" valueType="num">
                                      <p:cBhvr>
                                        <p:cTn id="16" dur="6000"/>
                                        <p:tgtEl>
                                          <p:spTgt spid="5"/>
                                        </p:tgtEl>
                                        <p:attrNameLst>
                                          <p:attrName>ppt_w</p:attrName>
                                        </p:attrNameLst>
                                      </p:cBhvr>
                                      <p:tavLst>
                                        <p:tav tm="0">
                                          <p:val>
                                            <p:strVal val="ppt_w"/>
                                          </p:val>
                                        </p:tav>
                                        <p:tav tm="100000">
                                          <p:val>
                                            <p:fltVal val="0"/>
                                          </p:val>
                                        </p:tav>
                                      </p:tavLst>
                                    </p:anim>
                                    <p:anim calcmode="lin" valueType="num">
                                      <p:cBhvr>
                                        <p:cTn id="17" dur="6000"/>
                                        <p:tgtEl>
                                          <p:spTgt spid="5"/>
                                        </p:tgtEl>
                                        <p:attrNameLst>
                                          <p:attrName>ppt_h</p:attrName>
                                        </p:attrNameLst>
                                      </p:cBhvr>
                                      <p:tavLst>
                                        <p:tav tm="0">
                                          <p:val>
                                            <p:strVal val="ppt_h"/>
                                          </p:val>
                                        </p:tav>
                                        <p:tav tm="100000">
                                          <p:val>
                                            <p:fltVal val="0"/>
                                          </p:val>
                                        </p:tav>
                                      </p:tavLst>
                                    </p:anim>
                                    <p:animEffect transition="out" filter="fade">
                                      <p:cBhvr>
                                        <p:cTn id="18" dur="6000"/>
                                        <p:tgtEl>
                                          <p:spTgt spid="5"/>
                                        </p:tgtEl>
                                      </p:cBhvr>
                                    </p:animEffect>
                                    <p:set>
                                      <p:cBhvr>
                                        <p:cTn id="19" dur="1" fill="hold">
                                          <p:stCondLst>
                                            <p:cond delay="5999"/>
                                          </p:stCondLst>
                                        </p:cTn>
                                        <p:tgtEl>
                                          <p:spTgt spid="5"/>
                                        </p:tgtEl>
                                        <p:attrNameLst>
                                          <p:attrName>style.visibility</p:attrName>
                                        </p:attrNameLst>
                                      </p:cBhvr>
                                      <p:to>
                                        <p:strVal val="hidden"/>
                                      </p:to>
                                    </p:set>
                                  </p:childTnLst>
                                </p:cTn>
                              </p:par>
                              <p:par>
                                <p:cTn id="20" presetID="23" presetClass="entr" presetSubtype="288" fill="hold" nodeType="withEffect">
                                  <p:stCondLst>
                                    <p:cond delay="60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0" fill="hold"/>
                                        <p:tgtEl>
                                          <p:spTgt spid="6"/>
                                        </p:tgtEl>
                                        <p:attrNameLst>
                                          <p:attrName>ppt_w</p:attrName>
                                        </p:attrNameLst>
                                      </p:cBhvr>
                                      <p:tavLst>
                                        <p:tav tm="0">
                                          <p:val>
                                            <p:strVal val="4/3*#ppt_w"/>
                                          </p:val>
                                        </p:tav>
                                        <p:tav tm="100000">
                                          <p:val>
                                            <p:strVal val="#ppt_w"/>
                                          </p:val>
                                        </p:tav>
                                      </p:tavLst>
                                    </p:anim>
                                    <p:anim calcmode="lin" valueType="num">
                                      <p:cBhvr>
                                        <p:cTn id="23" dur="5000" fill="hold"/>
                                        <p:tgtEl>
                                          <p:spTgt spid="6"/>
                                        </p:tgtEl>
                                        <p:attrNameLst>
                                          <p:attrName>ppt_h</p:attrName>
                                        </p:attrNameLst>
                                      </p:cBhvr>
                                      <p:tavLst>
                                        <p:tav tm="0">
                                          <p:val>
                                            <p:strVal val="4/3*#ppt_h"/>
                                          </p:val>
                                        </p:tav>
                                        <p:tav tm="100000">
                                          <p:val>
                                            <p:strVal val="#ppt_h"/>
                                          </p:val>
                                        </p:tav>
                                      </p:tavLst>
                                    </p:anim>
                                  </p:childTnLst>
                                </p:cTn>
                              </p:par>
                              <p:par>
                                <p:cTn id="24" presetID="4" presetClass="entr" presetSubtype="32" fill="hold" nodeType="withEffect">
                                  <p:stCondLst>
                                    <p:cond delay="6000"/>
                                  </p:stCondLst>
                                  <p:childTnLst>
                                    <p:set>
                                      <p:cBhvr>
                                        <p:cTn id="25" dur="1" fill="hold">
                                          <p:stCondLst>
                                            <p:cond delay="0"/>
                                          </p:stCondLst>
                                        </p:cTn>
                                        <p:tgtEl>
                                          <p:spTgt spid="6"/>
                                        </p:tgtEl>
                                        <p:attrNameLst>
                                          <p:attrName>style.visibility</p:attrName>
                                        </p:attrNameLst>
                                      </p:cBhvr>
                                      <p:to>
                                        <p:strVal val="visible"/>
                                      </p:to>
                                    </p:set>
                                    <p:animEffect transition="in" filter="box(out)">
                                      <p:cBhvr>
                                        <p:cTn id="26" dur="5000"/>
                                        <p:tgtEl>
                                          <p:spTgt spid="6"/>
                                        </p:tgtEl>
                                      </p:cBhvr>
                                    </p:animEffect>
                                  </p:childTnLst>
                                </p:cTn>
                              </p:par>
                              <p:par>
                                <p:cTn id="27" presetID="22" presetClass="entr" presetSubtype="1" fill="hold" nodeType="withEffect">
                                  <p:stCondLst>
                                    <p:cond delay="1100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6000"/>
                                        <p:tgtEl>
                                          <p:spTgt spid="8"/>
                                        </p:tgtEl>
                                      </p:cBhvr>
                                    </p:animEffect>
                                  </p:childTnLst>
                                </p:cTn>
                              </p:par>
                              <p:par>
                                <p:cTn id="30" presetID="22" presetClass="entr" presetSubtype="8" fill="hold" nodeType="withEffect">
                                  <p:stCondLst>
                                    <p:cond delay="170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0"/>
                                        <p:tgtEl>
                                          <p:spTgt spid="9"/>
                                        </p:tgtEl>
                                      </p:cBhvr>
                                    </p:animEffect>
                                  </p:childTnLst>
                                </p:cTn>
                              </p:par>
                              <p:par>
                                <p:cTn id="33" presetID="22" presetClass="entr" presetSubtype="4" fill="hold" nodeType="withEffect">
                                  <p:stCondLst>
                                    <p:cond delay="2275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Picture 9" descr="C:\Users\Eleni\Desktop\Isla Faroe -Helen\Diapositiva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22"/>
            <a:ext cx="10077450" cy="6477000"/>
          </a:xfrm>
          <a:prstGeom prst="rect">
            <a:avLst/>
          </a:prstGeom>
          <a:noFill/>
          <a:extLst>
            <a:ext uri="{909E8E84-426E-40DD-AFC4-6F175D3DCCD1}">
              <a14:hiddenFill xmlns:a14="http://schemas.microsoft.com/office/drawing/2010/main">
                <a:solidFill>
                  <a:srgbClr val="FFFFFF"/>
                </a:solidFill>
              </a14:hiddenFill>
            </a:ext>
          </a:extLst>
        </p:spPr>
      </p:pic>
      <p:sp>
        <p:nvSpPr>
          <p:cNvPr id="6" name="5 Triángulo isósceles"/>
          <p:cNvSpPr/>
          <p:nvPr/>
        </p:nvSpPr>
        <p:spPr>
          <a:xfrm>
            <a:off x="-46556" y="3294111"/>
            <a:ext cx="10080625" cy="3186087"/>
          </a:xfrm>
          <a:prstGeom prst="triangle">
            <a:avLst>
              <a:gd name="adj" fmla="val 49791"/>
            </a:avLst>
          </a:prstGeom>
          <a:gradFill>
            <a:gsLst>
              <a:gs pos="0">
                <a:srgbClr val="00B050"/>
              </a:gs>
              <a:gs pos="50000">
                <a:schemeClr val="accent6">
                  <a:lumMod val="75000"/>
                </a:schemeClr>
              </a:gs>
              <a:gs pos="100000">
                <a:srgbClr val="00B050"/>
              </a:gs>
            </a:gsLst>
            <a:lin ang="8100000" scaled="1"/>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sp>
        <p:nvSpPr>
          <p:cNvPr id="7" name="6 Triángulo isósceles"/>
          <p:cNvSpPr/>
          <p:nvPr/>
        </p:nvSpPr>
        <p:spPr>
          <a:xfrm flipV="1">
            <a:off x="0" y="7547"/>
            <a:ext cx="10080625" cy="3184984"/>
          </a:xfrm>
          <a:prstGeom prst="triangle">
            <a:avLst/>
          </a:prstGeom>
          <a:gradFill>
            <a:gsLst>
              <a:gs pos="0">
                <a:srgbClr val="00B050"/>
              </a:gs>
              <a:gs pos="50000">
                <a:schemeClr val="accent6">
                  <a:lumMod val="75000"/>
                </a:schemeClr>
              </a:gs>
              <a:gs pos="100000">
                <a:srgbClr val="00B050"/>
              </a:gs>
            </a:gsLst>
            <a:lin ang="8100000" scaled="1"/>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sp>
        <p:nvSpPr>
          <p:cNvPr id="8" name="7 Triángulo isósceles"/>
          <p:cNvSpPr/>
          <p:nvPr/>
        </p:nvSpPr>
        <p:spPr>
          <a:xfrm rot="16200000">
            <a:off x="4322694" y="680262"/>
            <a:ext cx="6480175" cy="5119697"/>
          </a:xfrm>
          <a:prstGeom prst="triangle">
            <a:avLst>
              <a:gd name="adj" fmla="val 49584"/>
            </a:avLst>
          </a:prstGeom>
          <a:gradFill flip="none" rotWithShape="1">
            <a:gsLst>
              <a:gs pos="0">
                <a:srgbClr val="92D050"/>
              </a:gs>
              <a:gs pos="50000">
                <a:srgbClr val="FFFF00"/>
              </a:gs>
              <a:gs pos="100000">
                <a:srgbClr val="00B050"/>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sp>
        <p:nvSpPr>
          <p:cNvPr id="9" name="8 Triángulo isósceles"/>
          <p:cNvSpPr/>
          <p:nvPr/>
        </p:nvSpPr>
        <p:spPr>
          <a:xfrm rot="5400000" flipH="1">
            <a:off x="-729612" y="683553"/>
            <a:ext cx="6480175" cy="5080675"/>
          </a:xfrm>
          <a:prstGeom prst="triangle">
            <a:avLst>
              <a:gd name="adj" fmla="val 49723"/>
            </a:avLst>
          </a:prstGeom>
          <a:gradFill flip="none" rotWithShape="1">
            <a:gsLst>
              <a:gs pos="0">
                <a:srgbClr val="92D050"/>
              </a:gs>
              <a:gs pos="50000">
                <a:srgbClr val="FFFF00"/>
              </a:gs>
              <a:gs pos="100000">
                <a:srgbClr val="00B050"/>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pic>
        <p:nvPicPr>
          <p:cNvPr id="10" name="Picture 6" descr="C:\Users\Eleni\Desktop\Faroe Islands\Diapositiva3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56" y="-34926"/>
            <a:ext cx="10343452" cy="65151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Eleni\Desktop\ultimo escritorio\bellisima\0000M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62" y="-34926"/>
            <a:ext cx="10326758" cy="649446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2" descr="C:\Users\Eleni\Desktop\Faroe Islands\Diapositiva8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56" y="-144289"/>
            <a:ext cx="10343452" cy="6624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976745"/>
      </p:ext>
    </p:extLst>
  </p:cSld>
  <p:clrMapOvr>
    <a:masterClrMapping/>
  </p:clrMapOvr>
  <mc:AlternateContent xmlns:mc="http://schemas.openxmlformats.org/markup-compatibility/2006" xmlns:p14="http://schemas.microsoft.com/office/powerpoint/2010/main">
    <mc:Choice Requires="p14">
      <p:transition spd="slow" p14:dur="2000" advTm="29845"/>
    </mc:Choice>
    <mc:Fallback xmlns="">
      <p:transition spd="slow" advTm="298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ppt_x</p:attrName>
                                        </p:attrNameLst>
                                      </p:cBhvr>
                                      <p:tavLst>
                                        <p:tav tm="0">
                                          <p:val>
                                            <p:fltVal val="0.5"/>
                                          </p:val>
                                        </p:tav>
                                        <p:tav tm="100000">
                                          <p:val>
                                            <p:strVal val="#ppt_x"/>
                                          </p:val>
                                        </p:tav>
                                      </p:tavLst>
                                    </p:anim>
                                    <p:anim calcmode="lin" valueType="num">
                                      <p:cBhvr>
                                        <p:cTn id="10" dur="5000" fill="hold"/>
                                        <p:tgtEl>
                                          <p:spTgt spid="5"/>
                                        </p:tgtEl>
                                        <p:attrNameLst>
                                          <p:attrName>ppt_y</p:attrName>
                                        </p:attrNameLst>
                                      </p:cBhvr>
                                      <p:tavLst>
                                        <p:tav tm="0">
                                          <p:val>
                                            <p:fltVal val="0.5"/>
                                          </p:val>
                                        </p:tav>
                                        <p:tav tm="100000">
                                          <p:val>
                                            <p:strVal val="#ppt_y"/>
                                          </p:val>
                                        </p:tav>
                                      </p:tavLst>
                                    </p:anim>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grpId="1" nodeType="withEffect">
                                  <p:stCondLst>
                                    <p:cond delay="0"/>
                                  </p:stCondLst>
                                  <p:childTnLst>
                                    <p:anim calcmode="lin" valueType="num">
                                      <p:cBhvr>
                                        <p:cTn id="24" dur="5000"/>
                                        <p:tgtEl>
                                          <p:spTgt spid="9"/>
                                        </p:tgtEl>
                                        <p:attrNameLst>
                                          <p:attrName>ppt_x</p:attrName>
                                        </p:attrNameLst>
                                      </p:cBhvr>
                                      <p:tavLst>
                                        <p:tav tm="0">
                                          <p:val>
                                            <p:strVal val="ppt_x"/>
                                          </p:val>
                                        </p:tav>
                                        <p:tav tm="100000">
                                          <p:val>
                                            <p:strVal val="ppt_x-ppt_w/2"/>
                                          </p:val>
                                        </p:tav>
                                      </p:tavLst>
                                    </p:anim>
                                    <p:anim calcmode="lin" valueType="num">
                                      <p:cBhvr>
                                        <p:cTn id="25" dur="5000"/>
                                        <p:tgtEl>
                                          <p:spTgt spid="9"/>
                                        </p:tgtEl>
                                        <p:attrNameLst>
                                          <p:attrName>ppt_y</p:attrName>
                                        </p:attrNameLst>
                                      </p:cBhvr>
                                      <p:tavLst>
                                        <p:tav tm="0">
                                          <p:val>
                                            <p:strVal val="ppt_y"/>
                                          </p:val>
                                        </p:tav>
                                        <p:tav tm="100000">
                                          <p:val>
                                            <p:strVal val="ppt_y"/>
                                          </p:val>
                                        </p:tav>
                                      </p:tavLst>
                                    </p:anim>
                                    <p:anim calcmode="lin" valueType="num">
                                      <p:cBhvr>
                                        <p:cTn id="26" dur="5000"/>
                                        <p:tgtEl>
                                          <p:spTgt spid="9"/>
                                        </p:tgtEl>
                                        <p:attrNameLst>
                                          <p:attrName>ppt_w</p:attrName>
                                        </p:attrNameLst>
                                      </p:cBhvr>
                                      <p:tavLst>
                                        <p:tav tm="0">
                                          <p:val>
                                            <p:strVal val="ppt_w"/>
                                          </p:val>
                                        </p:tav>
                                        <p:tav tm="100000">
                                          <p:val>
                                            <p:fltVal val="0"/>
                                          </p:val>
                                        </p:tav>
                                      </p:tavLst>
                                    </p:anim>
                                    <p:anim calcmode="lin" valueType="num">
                                      <p:cBhvr>
                                        <p:cTn id="27" dur="5000"/>
                                        <p:tgtEl>
                                          <p:spTgt spid="9"/>
                                        </p:tgtEl>
                                        <p:attrNameLst>
                                          <p:attrName>ppt_h</p:attrName>
                                        </p:attrNameLst>
                                      </p:cBhvr>
                                      <p:tavLst>
                                        <p:tav tm="0">
                                          <p:val>
                                            <p:strVal val="ppt_h"/>
                                          </p:val>
                                        </p:tav>
                                        <p:tav tm="100000">
                                          <p:val>
                                            <p:strVal val="ppt_h"/>
                                          </p:val>
                                        </p:tav>
                                      </p:tavLst>
                                    </p:anim>
                                    <p:set>
                                      <p:cBhvr>
                                        <p:cTn id="28" dur="1" fill="hold">
                                          <p:stCondLst>
                                            <p:cond delay="4999"/>
                                          </p:stCondLst>
                                        </p:cTn>
                                        <p:tgtEl>
                                          <p:spTgt spid="9"/>
                                        </p:tgtEl>
                                        <p:attrNameLst>
                                          <p:attrName>style.visibility</p:attrName>
                                        </p:attrNameLst>
                                      </p:cBhvr>
                                      <p:to>
                                        <p:strVal val="hidden"/>
                                      </p:to>
                                    </p:set>
                                  </p:childTnLst>
                                </p:cTn>
                              </p:par>
                              <p:par>
                                <p:cTn id="29" presetID="17" presetClass="exit" presetSubtype="1" fill="hold" grpId="1" nodeType="withEffect">
                                  <p:stCondLst>
                                    <p:cond delay="0"/>
                                  </p:stCondLst>
                                  <p:childTnLst>
                                    <p:anim calcmode="lin" valueType="num">
                                      <p:cBhvr>
                                        <p:cTn id="30" dur="5000"/>
                                        <p:tgtEl>
                                          <p:spTgt spid="7"/>
                                        </p:tgtEl>
                                        <p:attrNameLst>
                                          <p:attrName>ppt_x</p:attrName>
                                        </p:attrNameLst>
                                      </p:cBhvr>
                                      <p:tavLst>
                                        <p:tav tm="0">
                                          <p:val>
                                            <p:strVal val="ppt_x"/>
                                          </p:val>
                                        </p:tav>
                                        <p:tav tm="100000">
                                          <p:val>
                                            <p:strVal val="ppt_x"/>
                                          </p:val>
                                        </p:tav>
                                      </p:tavLst>
                                    </p:anim>
                                    <p:anim calcmode="lin" valueType="num">
                                      <p:cBhvr>
                                        <p:cTn id="31" dur="5000"/>
                                        <p:tgtEl>
                                          <p:spTgt spid="7"/>
                                        </p:tgtEl>
                                        <p:attrNameLst>
                                          <p:attrName>ppt_y</p:attrName>
                                        </p:attrNameLst>
                                      </p:cBhvr>
                                      <p:tavLst>
                                        <p:tav tm="0">
                                          <p:val>
                                            <p:strVal val="ppt_y"/>
                                          </p:val>
                                        </p:tav>
                                        <p:tav tm="100000">
                                          <p:val>
                                            <p:strVal val="ppt_y-ppt_h/2"/>
                                          </p:val>
                                        </p:tav>
                                      </p:tavLst>
                                    </p:anim>
                                    <p:anim calcmode="lin" valueType="num">
                                      <p:cBhvr>
                                        <p:cTn id="32" dur="5000"/>
                                        <p:tgtEl>
                                          <p:spTgt spid="7"/>
                                        </p:tgtEl>
                                        <p:attrNameLst>
                                          <p:attrName>ppt_w</p:attrName>
                                        </p:attrNameLst>
                                      </p:cBhvr>
                                      <p:tavLst>
                                        <p:tav tm="0">
                                          <p:val>
                                            <p:strVal val="ppt_w"/>
                                          </p:val>
                                        </p:tav>
                                        <p:tav tm="100000">
                                          <p:val>
                                            <p:strVal val="ppt_w"/>
                                          </p:val>
                                        </p:tav>
                                      </p:tavLst>
                                    </p:anim>
                                    <p:anim calcmode="lin" valueType="num">
                                      <p:cBhvr>
                                        <p:cTn id="33" dur="5000"/>
                                        <p:tgtEl>
                                          <p:spTgt spid="7"/>
                                        </p:tgtEl>
                                        <p:attrNameLst>
                                          <p:attrName>ppt_h</p:attrName>
                                        </p:attrNameLst>
                                      </p:cBhvr>
                                      <p:tavLst>
                                        <p:tav tm="0">
                                          <p:val>
                                            <p:strVal val="ppt_h"/>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17" presetClass="exit" presetSubtype="2" fill="hold" grpId="1" nodeType="withEffect">
                                  <p:stCondLst>
                                    <p:cond delay="0"/>
                                  </p:stCondLst>
                                  <p:childTnLst>
                                    <p:anim calcmode="lin" valueType="num">
                                      <p:cBhvr>
                                        <p:cTn id="36" dur="5000"/>
                                        <p:tgtEl>
                                          <p:spTgt spid="8"/>
                                        </p:tgtEl>
                                        <p:attrNameLst>
                                          <p:attrName>ppt_x</p:attrName>
                                        </p:attrNameLst>
                                      </p:cBhvr>
                                      <p:tavLst>
                                        <p:tav tm="0">
                                          <p:val>
                                            <p:strVal val="ppt_x"/>
                                          </p:val>
                                        </p:tav>
                                        <p:tav tm="100000">
                                          <p:val>
                                            <p:strVal val="ppt_x+ppt_w/2"/>
                                          </p:val>
                                        </p:tav>
                                      </p:tavLst>
                                    </p:anim>
                                    <p:anim calcmode="lin" valueType="num">
                                      <p:cBhvr>
                                        <p:cTn id="37" dur="5000"/>
                                        <p:tgtEl>
                                          <p:spTgt spid="8"/>
                                        </p:tgtEl>
                                        <p:attrNameLst>
                                          <p:attrName>ppt_y</p:attrName>
                                        </p:attrNameLst>
                                      </p:cBhvr>
                                      <p:tavLst>
                                        <p:tav tm="0">
                                          <p:val>
                                            <p:strVal val="ppt_y"/>
                                          </p:val>
                                        </p:tav>
                                        <p:tav tm="100000">
                                          <p:val>
                                            <p:strVal val="ppt_y"/>
                                          </p:val>
                                        </p:tav>
                                      </p:tavLst>
                                    </p:anim>
                                    <p:anim calcmode="lin" valueType="num">
                                      <p:cBhvr>
                                        <p:cTn id="38" dur="5000"/>
                                        <p:tgtEl>
                                          <p:spTgt spid="8"/>
                                        </p:tgtEl>
                                        <p:attrNameLst>
                                          <p:attrName>ppt_w</p:attrName>
                                        </p:attrNameLst>
                                      </p:cBhvr>
                                      <p:tavLst>
                                        <p:tav tm="0">
                                          <p:val>
                                            <p:strVal val="ppt_w"/>
                                          </p:val>
                                        </p:tav>
                                        <p:tav tm="100000">
                                          <p:val>
                                            <p:fltVal val="0"/>
                                          </p:val>
                                        </p:tav>
                                      </p:tavLst>
                                    </p:anim>
                                    <p:anim calcmode="lin" valueType="num">
                                      <p:cBhvr>
                                        <p:cTn id="39" dur="5000"/>
                                        <p:tgtEl>
                                          <p:spTgt spid="8"/>
                                        </p:tgtEl>
                                        <p:attrNameLst>
                                          <p:attrName>ppt_h</p:attrName>
                                        </p:attrNameLst>
                                      </p:cBhvr>
                                      <p:tavLst>
                                        <p:tav tm="0">
                                          <p:val>
                                            <p:strVal val="ppt_h"/>
                                          </p:val>
                                        </p:tav>
                                        <p:tav tm="100000">
                                          <p:val>
                                            <p:strVal val="ppt_h"/>
                                          </p:val>
                                        </p:tav>
                                      </p:tavLst>
                                    </p:anim>
                                    <p:set>
                                      <p:cBhvr>
                                        <p:cTn id="40" dur="1" fill="hold">
                                          <p:stCondLst>
                                            <p:cond delay="4999"/>
                                          </p:stCondLst>
                                        </p:cTn>
                                        <p:tgtEl>
                                          <p:spTgt spid="8"/>
                                        </p:tgtEl>
                                        <p:attrNameLst>
                                          <p:attrName>style.visibility</p:attrName>
                                        </p:attrNameLst>
                                      </p:cBhvr>
                                      <p:to>
                                        <p:strVal val="hidden"/>
                                      </p:to>
                                    </p:set>
                                  </p:childTnLst>
                                </p:cTn>
                              </p:par>
                              <p:par>
                                <p:cTn id="41" presetID="17" presetClass="exit" presetSubtype="4" fill="hold" grpId="1" nodeType="withEffect">
                                  <p:stCondLst>
                                    <p:cond delay="0"/>
                                  </p:stCondLst>
                                  <p:childTnLst>
                                    <p:anim calcmode="lin" valueType="num">
                                      <p:cBhvr>
                                        <p:cTn id="42" dur="5000"/>
                                        <p:tgtEl>
                                          <p:spTgt spid="6"/>
                                        </p:tgtEl>
                                        <p:attrNameLst>
                                          <p:attrName>ppt_x</p:attrName>
                                        </p:attrNameLst>
                                      </p:cBhvr>
                                      <p:tavLst>
                                        <p:tav tm="0">
                                          <p:val>
                                            <p:strVal val="ppt_x"/>
                                          </p:val>
                                        </p:tav>
                                        <p:tav tm="100000">
                                          <p:val>
                                            <p:strVal val="ppt_x"/>
                                          </p:val>
                                        </p:tav>
                                      </p:tavLst>
                                    </p:anim>
                                    <p:anim calcmode="lin" valueType="num">
                                      <p:cBhvr>
                                        <p:cTn id="43" dur="5000"/>
                                        <p:tgtEl>
                                          <p:spTgt spid="6"/>
                                        </p:tgtEl>
                                        <p:attrNameLst>
                                          <p:attrName>ppt_y</p:attrName>
                                        </p:attrNameLst>
                                      </p:cBhvr>
                                      <p:tavLst>
                                        <p:tav tm="0">
                                          <p:val>
                                            <p:strVal val="ppt_y"/>
                                          </p:val>
                                        </p:tav>
                                        <p:tav tm="100000">
                                          <p:val>
                                            <p:strVal val="ppt_y+ppt_h/2"/>
                                          </p:val>
                                        </p:tav>
                                      </p:tavLst>
                                    </p:anim>
                                    <p:anim calcmode="lin" valueType="num">
                                      <p:cBhvr>
                                        <p:cTn id="44" dur="5000"/>
                                        <p:tgtEl>
                                          <p:spTgt spid="6"/>
                                        </p:tgtEl>
                                        <p:attrNameLst>
                                          <p:attrName>ppt_w</p:attrName>
                                        </p:attrNameLst>
                                      </p:cBhvr>
                                      <p:tavLst>
                                        <p:tav tm="0">
                                          <p:val>
                                            <p:strVal val="ppt_w"/>
                                          </p:val>
                                        </p:tav>
                                        <p:tav tm="100000">
                                          <p:val>
                                            <p:strVal val="ppt_w"/>
                                          </p:val>
                                        </p:tav>
                                      </p:tavLst>
                                    </p:anim>
                                    <p:anim calcmode="lin" valueType="num">
                                      <p:cBhvr>
                                        <p:cTn id="45" dur="5000"/>
                                        <p:tgtEl>
                                          <p:spTgt spid="6"/>
                                        </p:tgtEl>
                                        <p:attrNameLst>
                                          <p:attrName>ppt_h</p:attrName>
                                        </p:attrNameLst>
                                      </p:cBhvr>
                                      <p:tavLst>
                                        <p:tav tm="0">
                                          <p:val>
                                            <p:strVal val="ppt_h"/>
                                          </p:val>
                                        </p:tav>
                                        <p:tav tm="100000">
                                          <p:val>
                                            <p:fltVal val="0"/>
                                          </p:val>
                                        </p:tav>
                                      </p:tavLst>
                                    </p:anim>
                                    <p:set>
                                      <p:cBhvr>
                                        <p:cTn id="46" dur="1" fill="hold">
                                          <p:stCondLst>
                                            <p:cond delay="4999"/>
                                          </p:stCondLst>
                                        </p:cTn>
                                        <p:tgtEl>
                                          <p:spTgt spid="6"/>
                                        </p:tgtEl>
                                        <p:attrNameLst>
                                          <p:attrName>style.visibility</p:attrName>
                                        </p:attrNameLst>
                                      </p:cBhvr>
                                      <p:to>
                                        <p:strVal val="hidden"/>
                                      </p:to>
                                    </p:set>
                                  </p:childTnLst>
                                </p:cTn>
                              </p:par>
                              <p:par>
                                <p:cTn id="47" presetID="18" presetClass="entr" presetSubtype="12" fill="hold" nodeType="withEffect">
                                  <p:stCondLst>
                                    <p:cond delay="6000"/>
                                  </p:stCondLst>
                                  <p:childTnLst>
                                    <p:set>
                                      <p:cBhvr>
                                        <p:cTn id="48" dur="1" fill="hold">
                                          <p:stCondLst>
                                            <p:cond delay="0"/>
                                          </p:stCondLst>
                                        </p:cTn>
                                        <p:tgtEl>
                                          <p:spTgt spid="10"/>
                                        </p:tgtEl>
                                        <p:attrNameLst>
                                          <p:attrName>style.visibility</p:attrName>
                                        </p:attrNameLst>
                                      </p:cBhvr>
                                      <p:to>
                                        <p:strVal val="visible"/>
                                      </p:to>
                                    </p:set>
                                    <p:animEffect transition="in" filter="strips(downLeft)">
                                      <p:cBhvr>
                                        <p:cTn id="49" dur="6000"/>
                                        <p:tgtEl>
                                          <p:spTgt spid="10"/>
                                        </p:tgtEl>
                                      </p:cBhvr>
                                    </p:animEffect>
                                  </p:childTnLst>
                                </p:cTn>
                              </p:par>
                              <p:par>
                                <p:cTn id="50" presetID="18" presetClass="entr" presetSubtype="6" fill="hold" nodeType="withEffect">
                                  <p:stCondLst>
                                    <p:cond delay="11000"/>
                                  </p:stCondLst>
                                  <p:childTnLst>
                                    <p:set>
                                      <p:cBhvr>
                                        <p:cTn id="51" dur="1" fill="hold">
                                          <p:stCondLst>
                                            <p:cond delay="0"/>
                                          </p:stCondLst>
                                        </p:cTn>
                                        <p:tgtEl>
                                          <p:spTgt spid="1026"/>
                                        </p:tgtEl>
                                        <p:attrNameLst>
                                          <p:attrName>style.visibility</p:attrName>
                                        </p:attrNameLst>
                                      </p:cBhvr>
                                      <p:to>
                                        <p:strVal val="visible"/>
                                      </p:to>
                                    </p:set>
                                    <p:animEffect transition="in" filter="strips(downRight)">
                                      <p:cBhvr>
                                        <p:cTn id="52" dur="6000"/>
                                        <p:tgtEl>
                                          <p:spTgt spid="1026"/>
                                        </p:tgtEl>
                                      </p:cBhvr>
                                    </p:animEffect>
                                  </p:childTnLst>
                                </p:cTn>
                              </p:par>
                              <p:par>
                                <p:cTn id="53" presetID="18" presetClass="entr" presetSubtype="9" fill="hold" nodeType="withEffect">
                                  <p:stCondLst>
                                    <p:cond delay="17750"/>
                                  </p:stCondLst>
                                  <p:childTnLst>
                                    <p:set>
                                      <p:cBhvr>
                                        <p:cTn id="54" dur="1" fill="hold">
                                          <p:stCondLst>
                                            <p:cond delay="0"/>
                                          </p:stCondLst>
                                        </p:cTn>
                                        <p:tgtEl>
                                          <p:spTgt spid="11"/>
                                        </p:tgtEl>
                                        <p:attrNameLst>
                                          <p:attrName>style.visibility</p:attrName>
                                        </p:attrNameLst>
                                      </p:cBhvr>
                                      <p:to>
                                        <p:strVal val="visible"/>
                                      </p:to>
                                    </p:set>
                                    <p:animEffect transition="in" filter="strips(upLeft)">
                                      <p:cBhvr>
                                        <p:cTn id="55" dur="6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7" descr="C:\Users\Eleni\Desktop\Isla Faroe -Helen\Diapositiva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10077450" cy="64770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175" y="1"/>
            <a:ext cx="10077450" cy="6477000"/>
          </a:xfrm>
          <a:prstGeom prst="rect">
            <a:avLst/>
          </a:prstGeom>
          <a:pattFill prst="solidDmnd">
            <a:fgClr>
              <a:srgbClr val="00B050"/>
            </a:fgClr>
            <a:bgClr>
              <a:schemeClr val="accent6">
                <a:lumMod val="50000"/>
              </a:schemeClr>
            </a:bgClr>
          </a:patt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6" name="5 Rectángulo"/>
          <p:cNvSpPr/>
          <p:nvPr/>
        </p:nvSpPr>
        <p:spPr>
          <a:xfrm>
            <a:off x="576672" y="611863"/>
            <a:ext cx="8930456" cy="5253274"/>
          </a:xfrm>
          <a:prstGeom prst="rect">
            <a:avLst/>
          </a:prstGeom>
          <a:gradFill flip="none" rotWithShape="1">
            <a:gsLst>
              <a:gs pos="9000">
                <a:schemeClr val="accent6">
                  <a:lumMod val="50000"/>
                </a:schemeClr>
              </a:gs>
              <a:gs pos="50000">
                <a:srgbClr val="92D050"/>
              </a:gs>
              <a:gs pos="93000">
                <a:schemeClr val="accent6">
                  <a:lumMod val="75000"/>
                </a:schemeClr>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prstClr val="white"/>
              </a:solidFill>
              <a:effectLst/>
              <a:uLnTx/>
              <a:uFillTx/>
              <a:latin typeface="Calibri"/>
              <a:ea typeface="+mn-ea"/>
              <a:cs typeface="+mn-cs"/>
            </a:endParaRPr>
          </a:p>
        </p:txBody>
      </p:sp>
      <p:pic>
        <p:nvPicPr>
          <p:cNvPr id="8" name="Picture 21" descr="C:\Users\Eleni\Desktop\Faroe Islands\Diapositiva4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00" y="0"/>
            <a:ext cx="10106025" cy="65151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Eleni\Desktop\Isla Faroe -Helen\Diapositiva4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8051"/>
            <a:ext cx="10106025" cy="652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052170"/>
      </p:ext>
    </p:extLst>
  </p:cSld>
  <p:clrMapOvr>
    <a:masterClrMapping/>
  </p:clrMapOvr>
  <mc:AlternateContent xmlns:mc="http://schemas.openxmlformats.org/markup-compatibility/2006" xmlns:p14="http://schemas.microsoft.com/office/powerpoint/2010/main">
    <mc:Choice Requires="p14">
      <p:transition spd="slow" p14:dur="2000" advTm="29257"/>
    </mc:Choice>
    <mc:Fallback xmlns="">
      <p:transition spd="slow" advTm="29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8" presetClass="exit" presetSubtype="32" fill="hold" grpId="0" nodeType="withEffect">
                                  <p:stCondLst>
                                    <p:cond delay="0"/>
                                  </p:stCondLst>
                                  <p:childTnLst>
                                    <p:animEffect transition="out" filter="diamond(out)">
                                      <p:cBhvr>
                                        <p:cTn id="13" dur="4250"/>
                                        <p:tgtEl>
                                          <p:spTgt spid="6"/>
                                        </p:tgtEl>
                                      </p:cBhvr>
                                    </p:animEffect>
                                    <p:set>
                                      <p:cBhvr>
                                        <p:cTn id="14" dur="1" fill="hold">
                                          <p:stCondLst>
                                            <p:cond delay="4249"/>
                                          </p:stCondLst>
                                        </p:cTn>
                                        <p:tgtEl>
                                          <p:spTgt spid="6"/>
                                        </p:tgtEl>
                                        <p:attrNameLst>
                                          <p:attrName>style.visibility</p:attrName>
                                        </p:attrNameLst>
                                      </p:cBhvr>
                                      <p:to>
                                        <p:strVal val="hidden"/>
                                      </p:to>
                                    </p:set>
                                  </p:childTnLst>
                                </p:cTn>
                              </p:par>
                              <p:par>
                                <p:cTn id="15" presetID="16" presetClass="exit" presetSubtype="37" fill="hold" grpId="0" nodeType="withEffect">
                                  <p:stCondLst>
                                    <p:cond delay="0"/>
                                  </p:stCondLst>
                                  <p:childTnLst>
                                    <p:animEffect transition="out" filter="barn(outVertical)">
                                      <p:cBhvr>
                                        <p:cTn id="16" dur="5000"/>
                                        <p:tgtEl>
                                          <p:spTgt spid="7"/>
                                        </p:tgtEl>
                                      </p:cBhvr>
                                    </p:animEffect>
                                    <p:set>
                                      <p:cBhvr>
                                        <p:cTn id="17" dur="1" fill="hold">
                                          <p:stCondLst>
                                            <p:cond delay="4999"/>
                                          </p:stCondLst>
                                        </p:cTn>
                                        <p:tgtEl>
                                          <p:spTgt spid="7"/>
                                        </p:tgtEl>
                                        <p:attrNameLst>
                                          <p:attrName>style.visibility</p:attrName>
                                        </p:attrNameLst>
                                      </p:cBhvr>
                                      <p:to>
                                        <p:strVal val="hidden"/>
                                      </p:to>
                                    </p:set>
                                  </p:childTnLst>
                                </p:cTn>
                              </p:par>
                              <p:par>
                                <p:cTn id="18" presetID="10" presetClass="entr" presetSubtype="0" fill="hold" nodeType="withEffect">
                                  <p:stCondLst>
                                    <p:cond delay="675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6250"/>
                                        <p:tgtEl>
                                          <p:spTgt spid="8"/>
                                        </p:tgtEl>
                                      </p:cBhvr>
                                    </p:animEffect>
                                  </p:childTnLst>
                                </p:cTn>
                              </p:par>
                              <p:par>
                                <p:cTn id="21" presetID="10" presetClass="entr" presetSubtype="0" fill="hold" nodeType="withEffect">
                                  <p:stCondLst>
                                    <p:cond delay="1325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6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6" name="Picture 16" descr="C:\Users\Eleni\Desktop\Isla Faroe -Helen\Diapositiva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981"/>
            <a:ext cx="10077450" cy="6491156"/>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59792" y="-10981"/>
            <a:ext cx="9505056" cy="2677656"/>
          </a:xfrm>
          <a:prstGeom prst="rect">
            <a:avLst/>
          </a:prstGeom>
        </p:spPr>
        <p:txBody>
          <a:bodyPr wrap="square">
            <a:spAutoFit/>
            <a:scene3d>
              <a:camera prst="orthographicFront"/>
              <a:lightRig rig="threePt" dir="t"/>
            </a:scene3d>
            <a:sp3d extrusionH="57150">
              <a:bevelT w="38100" h="38100"/>
            </a:sp3d>
          </a:bodyPr>
          <a:lstStyle/>
          <a:p>
            <a:r>
              <a:rPr lang="es-ES" sz="2800" b="1" dirty="0">
                <a:solidFill>
                  <a:srgbClr val="FF0000"/>
                </a:solidFill>
                <a:effectLst>
                  <a:outerShdw blurRad="38100" dist="38100" dir="2700000" algn="tl">
                    <a:srgbClr val="000000">
                      <a:alpha val="43137"/>
                    </a:srgbClr>
                  </a:outerShdw>
                </a:effectLst>
              </a:rPr>
              <a:t>Las Islas Feroe son un conjunto de 18 islas situadas en el Atlántico Norte, más concretamente entre Escocia e Islandia. Se trata de una región autónoma del Reino de Dinamarca autogobernada por sí misma en todos los asuntos excepto en relaciones exteriores, sistema legal y defensa. Islas Feroe significa “Islas de corderos”.</a:t>
            </a:r>
          </a:p>
        </p:txBody>
      </p:sp>
      <p:pic>
        <p:nvPicPr>
          <p:cNvPr id="8" name="Picture 12" descr="C:\Users\Eleni\Desktop\Faroe Islands\Diapositiva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83" y="0"/>
            <a:ext cx="10114607" cy="648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136198"/>
      </p:ext>
    </p:extLst>
  </p:cSld>
  <p:clrMapOvr>
    <a:masterClrMapping/>
  </p:clrMapOvr>
  <mc:AlternateContent xmlns:mc="http://schemas.openxmlformats.org/markup-compatibility/2006" xmlns:p14="http://schemas.microsoft.com/office/powerpoint/2010/main">
    <mc:Choice Requires="p14">
      <p:transition spd="slow" p14:dur="3000" advTm="47624">
        <p14:ripple/>
      </p:transition>
    </mc:Choice>
    <mc:Fallback xmlns="">
      <p:transition spd="slow" advTm="476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8"/>
                                        </p:tgtEl>
                                      </p:cBhvr>
                                    </p:animEffect>
                                    <p:set>
                                      <p:cBhvr>
                                        <p:cTn id="7" dur="1" fill="hold">
                                          <p:stCondLst>
                                            <p:cond delay="5999"/>
                                          </p:stCondLst>
                                        </p:cTn>
                                        <p:tgtEl>
                                          <p:spTgt spid="8"/>
                                        </p:tgtEl>
                                        <p:attrNameLst>
                                          <p:attrName>style.visibility</p:attrName>
                                        </p:attrNameLst>
                                      </p:cBhvr>
                                      <p:to>
                                        <p:strVal val="hidden"/>
                                      </p:to>
                                    </p:set>
                                  </p:childTnLst>
                                </p:cTn>
                              </p:par>
                            </p:childTnLst>
                          </p:cTn>
                        </p:par>
                        <p:par>
                          <p:cTn id="8" fill="hold">
                            <p:stCondLst>
                              <p:cond delay="8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7"/>
                                        </p:tgtEl>
                                        <p:attrNameLst>
                                          <p:attrName>ppt_y</p:attrName>
                                        </p:attrNameLst>
                                      </p:cBhvr>
                                      <p:tavLst>
                                        <p:tav tm="0">
                                          <p:val>
                                            <p:strVal val="#ppt_y"/>
                                          </p:val>
                                        </p:tav>
                                        <p:tav tm="100000">
                                          <p:val>
                                            <p:strVal val="#ppt_y"/>
                                          </p:val>
                                        </p:tav>
                                      </p:tavLst>
                                    </p:anim>
                                    <p:anim calcmode="lin" valueType="num">
                                      <p:cBhvr>
                                        <p:cTn id="13"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pct80">
          <a:fgClr>
            <a:schemeClr val="accent1"/>
          </a:fgClr>
          <a:bgClr>
            <a:schemeClr val="bg1"/>
          </a:bgClr>
        </a:pattFill>
        <a:effectLst/>
      </p:bgPr>
    </p:bg>
    <p:spTree>
      <p:nvGrpSpPr>
        <p:cNvPr id="1" name=""/>
        <p:cNvGrpSpPr/>
        <p:nvPr/>
      </p:nvGrpSpPr>
      <p:grpSpPr>
        <a:xfrm>
          <a:off x="0" y="0"/>
          <a:ext cx="0" cy="0"/>
          <a:chOff x="0" y="0"/>
          <a:chExt cx="0" cy="0"/>
        </a:xfrm>
      </p:grpSpPr>
      <p:pic>
        <p:nvPicPr>
          <p:cNvPr id="2" name="Picture 11" descr="C:\Users\Eleni\Desktop\Faroe Islands\Diapositiva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 y="3022"/>
            <a:ext cx="10106025" cy="65151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080" y="8648"/>
            <a:ext cx="4858861" cy="3251924"/>
          </a:xfrm>
          <a:prstGeom prst="rect">
            <a:avLst/>
          </a:prstGeom>
          <a:gradFill flip="none" rotWithShape="1">
            <a:gsLst>
              <a:gs pos="0">
                <a:srgbClr val="00B050"/>
              </a:gs>
              <a:gs pos="50000">
                <a:srgbClr val="92D050"/>
              </a:gs>
              <a:gs pos="100000">
                <a:schemeClr val="accent3">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sp>
        <p:nvSpPr>
          <p:cNvPr id="4" name="3 Rectángulo"/>
          <p:cNvSpPr/>
          <p:nvPr/>
        </p:nvSpPr>
        <p:spPr>
          <a:xfrm>
            <a:off x="21448" y="3412892"/>
            <a:ext cx="4827333" cy="3067283"/>
          </a:xfrm>
          <a:prstGeom prst="rect">
            <a:avLst/>
          </a:prstGeom>
          <a:gradFill>
            <a:gsLst>
              <a:gs pos="0">
                <a:srgbClr val="0070C0"/>
              </a:gs>
              <a:gs pos="50000">
                <a:srgbClr val="92D050"/>
              </a:gs>
              <a:gs pos="100000">
                <a:srgbClr val="0070C0"/>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sp>
        <p:nvSpPr>
          <p:cNvPr id="5" name="4 Rectángulo"/>
          <p:cNvSpPr/>
          <p:nvPr/>
        </p:nvSpPr>
        <p:spPr>
          <a:xfrm>
            <a:off x="5053052" y="8648"/>
            <a:ext cx="5027573" cy="3251924"/>
          </a:xfrm>
          <a:prstGeom prst="rect">
            <a:avLst/>
          </a:prstGeom>
          <a:gradFill>
            <a:gsLst>
              <a:gs pos="0">
                <a:srgbClr val="0070C0"/>
              </a:gs>
              <a:gs pos="50000">
                <a:srgbClr val="92D050"/>
              </a:gs>
              <a:gs pos="100000">
                <a:srgbClr val="0070C0"/>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sp>
        <p:nvSpPr>
          <p:cNvPr id="6" name="5 Rectángulo"/>
          <p:cNvSpPr/>
          <p:nvPr/>
        </p:nvSpPr>
        <p:spPr>
          <a:xfrm>
            <a:off x="5053052" y="3412892"/>
            <a:ext cx="5027573" cy="3067283"/>
          </a:xfrm>
          <a:prstGeom prst="rect">
            <a:avLst/>
          </a:prstGeom>
          <a:gradFill flip="none" rotWithShape="1">
            <a:gsLst>
              <a:gs pos="0">
                <a:srgbClr val="00B050"/>
              </a:gs>
              <a:gs pos="50000">
                <a:srgbClr val="92D050"/>
              </a:gs>
              <a:gs pos="100000">
                <a:schemeClr val="accent3">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solidFill>
                <a:srgbClr val="FFFFFF"/>
              </a:solidFill>
            </a:endParaRPr>
          </a:p>
        </p:txBody>
      </p:sp>
      <p:pic>
        <p:nvPicPr>
          <p:cNvPr id="7" name="Picture 12" descr="C:\Users\Eleni\Desktop\Faroe Islands\Diapositiva7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00" y="8648"/>
            <a:ext cx="10106025" cy="65151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0" descr="C:\Users\Eleni\Desktop\Faroe Islands\Diapositiva8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1"/>
            <a:ext cx="10152873" cy="665997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9" descr="C:\Users\Eleni\Desktop\Faroe Islands\Diapositiva8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24" y="-46709"/>
            <a:ext cx="10186697" cy="670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789350"/>
      </p:ext>
    </p:extLst>
  </p:cSld>
  <p:clrMapOvr>
    <a:masterClrMapping/>
  </p:clrMapOvr>
  <mc:AlternateContent xmlns:mc="http://schemas.openxmlformats.org/markup-compatibility/2006" xmlns:p14="http://schemas.microsoft.com/office/powerpoint/2010/main">
    <mc:Choice Requires="p14">
      <p:transition spd="slow" p14:dur="2000" advTm="31388"/>
    </mc:Choice>
    <mc:Fallback xmlns="">
      <p:transition spd="slow" advTm="31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in)">
                                      <p:cBhvr>
                                        <p:cTn id="11" dur="3000"/>
                                        <p:tgtEl>
                                          <p:spTgt spid="2"/>
                                        </p:tgtEl>
                                      </p:cBhvr>
                                    </p:animEffect>
                                  </p:childTnLst>
                                </p:cTn>
                              </p:par>
                              <p:par>
                                <p:cTn id="12" presetID="8" presetClass="exit" presetSubtype="32" fill="hold" grpId="0" nodeType="withEffect">
                                  <p:stCondLst>
                                    <p:cond delay="0"/>
                                  </p:stCondLst>
                                  <p:childTnLst>
                                    <p:animEffect transition="out" filter="diamond(out)">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8" presetClass="exit" presetSubtype="32" fill="hold" grpId="0" nodeType="withEffect">
                                  <p:stCondLst>
                                    <p:cond delay="0"/>
                                  </p:stCondLst>
                                  <p:childTnLst>
                                    <p:animEffect transition="out" filter="diamond(out)">
                                      <p:cBhvr>
                                        <p:cTn id="16" dur="5000"/>
                                        <p:tgtEl>
                                          <p:spTgt spid="4"/>
                                        </p:tgtEl>
                                      </p:cBhvr>
                                    </p:animEffect>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0"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8" presetClass="exit" presetSubtype="32" fill="hold" grpId="0" nodeType="withEffect">
                                  <p:stCondLst>
                                    <p:cond delay="0"/>
                                  </p:stCondLst>
                                  <p:childTnLst>
                                    <p:animEffect transition="out" filter="diamond(out)">
                                      <p:cBhvr>
                                        <p:cTn id="22" dur="5000"/>
                                        <p:tgtEl>
                                          <p:spTgt spid="6"/>
                                        </p:tgtEl>
                                      </p:cBhvr>
                                    </p:animEffect>
                                    <p:set>
                                      <p:cBhvr>
                                        <p:cTn id="23" dur="1" fill="hold">
                                          <p:stCondLst>
                                            <p:cond delay="4999"/>
                                          </p:stCondLst>
                                        </p:cTn>
                                        <p:tgtEl>
                                          <p:spTgt spid="6"/>
                                        </p:tgtEl>
                                        <p:attrNameLst>
                                          <p:attrName>style.visibility</p:attrName>
                                        </p:attrNameLst>
                                      </p:cBhvr>
                                      <p:to>
                                        <p:strVal val="hidden"/>
                                      </p:to>
                                    </p:set>
                                  </p:childTnLst>
                                </p:cTn>
                              </p:par>
                              <p:par>
                                <p:cTn id="24" presetID="10" presetClass="entr" presetSubtype="0" fill="hold" nodeType="withEffect">
                                  <p:stCondLst>
                                    <p:cond delay="6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6000"/>
                                        <p:tgtEl>
                                          <p:spTgt spid="7"/>
                                        </p:tgtEl>
                                      </p:cBhvr>
                                    </p:animEffect>
                                  </p:childTnLst>
                                </p:cTn>
                              </p:par>
                              <p:par>
                                <p:cTn id="27" presetID="18" presetClass="entr" presetSubtype="12" fill="hold" nodeType="withEffect">
                                  <p:stCondLst>
                                    <p:cond delay="1300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6000"/>
                                        <p:tgtEl>
                                          <p:spTgt spid="8"/>
                                        </p:tgtEl>
                                      </p:cBhvr>
                                    </p:animEffect>
                                  </p:childTnLst>
                                </p:cTn>
                              </p:par>
                              <p:par>
                                <p:cTn id="30" presetID="18" presetClass="entr" presetSubtype="6" fill="hold" nodeType="withEffect">
                                  <p:stCondLst>
                                    <p:cond delay="20750"/>
                                  </p:stCondLst>
                                  <p:childTnLst>
                                    <p:set>
                                      <p:cBhvr>
                                        <p:cTn id="31" dur="1" fill="hold">
                                          <p:stCondLst>
                                            <p:cond delay="0"/>
                                          </p:stCondLst>
                                        </p:cTn>
                                        <p:tgtEl>
                                          <p:spTgt spid="9"/>
                                        </p:tgtEl>
                                        <p:attrNameLst>
                                          <p:attrName>style.visibility</p:attrName>
                                        </p:attrNameLst>
                                      </p:cBhvr>
                                      <p:to>
                                        <p:strVal val="visible"/>
                                      </p:to>
                                    </p:set>
                                    <p:animEffect transition="in" filter="strips(downRight)">
                                      <p:cBhvr>
                                        <p:cTn id="32" dur="6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6" name="Picture 17" descr="C:\Users\Eleni\Desktop\Isla Faroe -Helen\Diapositiva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47073"/>
            <a:ext cx="10077450" cy="652724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01972" y="513772"/>
            <a:ext cx="9048601" cy="2677656"/>
          </a:xfrm>
          <a:prstGeom prst="rect">
            <a:avLst/>
          </a:prstGeom>
        </p:spPr>
        <p:txBody>
          <a:bodyPr wrap="square">
            <a:spAutoFit/>
            <a:scene3d>
              <a:camera prst="orthographicFront"/>
              <a:lightRig rig="threePt" dir="t"/>
            </a:scene3d>
            <a:sp3d extrusionH="57150">
              <a:bevelT w="38100" h="38100"/>
            </a:sp3d>
          </a:bodyPr>
          <a:lstStyle/>
          <a:p>
            <a:r>
              <a:rPr lang="es-ES" sz="2400" b="1" dirty="0">
                <a:solidFill>
                  <a:srgbClr val="FF0000"/>
                </a:solidFill>
                <a:effectLst>
                  <a:outerShdw blurRad="38100" dist="38100" dir="2700000" algn="tl">
                    <a:srgbClr val="000000">
                      <a:alpha val="43137"/>
                    </a:srgbClr>
                  </a:outerShdw>
                </a:effectLst>
              </a:rPr>
              <a:t>Goza de un clima oceánico, y pese a la latitud en la que se encuentra, la influencia templada de la corriente del Golfo hace que el clima sea más suave de lo que nos podríamos esperar. La amplitud térmica es pues muy reducida, con veranos frescos e inviernos suaves.</a:t>
            </a:r>
            <a:br>
              <a:rPr lang="es-ES" sz="2400" b="1" dirty="0">
                <a:solidFill>
                  <a:srgbClr val="FF0000"/>
                </a:solidFill>
                <a:effectLst>
                  <a:outerShdw blurRad="38100" dist="38100" dir="2700000" algn="tl">
                    <a:srgbClr val="000000">
                      <a:alpha val="43137"/>
                    </a:srgbClr>
                  </a:outerShdw>
                </a:effectLst>
              </a:rPr>
            </a:br>
            <a:r>
              <a:rPr lang="es-ES" sz="2400" b="1" dirty="0">
                <a:solidFill>
                  <a:srgbClr val="FF0000"/>
                </a:solidFill>
                <a:effectLst>
                  <a:outerShdw blurRad="38100" dist="38100" dir="2700000" algn="tl">
                    <a:srgbClr val="000000">
                      <a:alpha val="43137"/>
                    </a:srgbClr>
                  </a:outerShdw>
                </a:effectLst>
              </a:rPr>
              <a:t>Por lo que respecta a las lluvias, se aproximan a los 1.400 mm el año. El fuerte viento y la niebla son habituales y el cielo normalmente está algo encapotado.</a:t>
            </a:r>
          </a:p>
        </p:txBody>
      </p:sp>
      <p:pic>
        <p:nvPicPr>
          <p:cNvPr id="7" name="Picture 16" descr="C:\Users\Eleni\Desktop\Isla Faroe -Helen\Diapositiva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31" y="0"/>
            <a:ext cx="10080625" cy="652724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C:\Users\Eleni\Desktop\Faroe Islands\Diapositiva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31" y="-47072"/>
            <a:ext cx="10080625" cy="6574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354466"/>
      </p:ext>
    </p:extLst>
  </p:cSld>
  <p:clrMapOvr>
    <a:masterClrMapping/>
  </p:clrMapOvr>
  <mc:AlternateContent xmlns:mc="http://schemas.openxmlformats.org/markup-compatibility/2006" xmlns:p14="http://schemas.microsoft.com/office/powerpoint/2010/main">
    <mc:Choice Requires="p14">
      <p:transition spd="slow" p14:dur="3000" advTm="64152">
        <p14:ripple/>
      </p:transition>
    </mc:Choice>
    <mc:Fallback xmlns="">
      <p:transition spd="slow" advTm="641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7"/>
                                        </p:tgtEl>
                                      </p:cBhvr>
                                    </p:animEffect>
                                    <p:set>
                                      <p:cBhvr>
                                        <p:cTn id="7" dur="1" fill="hold">
                                          <p:stCondLst>
                                            <p:cond delay="5999"/>
                                          </p:stCondLst>
                                        </p:cTn>
                                        <p:tgtEl>
                                          <p:spTgt spid="7"/>
                                        </p:tgtEl>
                                        <p:attrNameLst>
                                          <p:attrName>style.visibility</p:attrName>
                                        </p:attrNameLst>
                                      </p:cBhvr>
                                      <p:to>
                                        <p:strVal val="hidden"/>
                                      </p:to>
                                    </p:set>
                                  </p:childTnLst>
                                </p:cTn>
                              </p:par>
                            </p:childTnLst>
                          </p:cTn>
                        </p:par>
                        <p:par>
                          <p:cTn id="8" fill="hold">
                            <p:stCondLst>
                              <p:cond delay="8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4"/>
                                        </p:tgtEl>
                                        <p:attrNameLst>
                                          <p:attrName>ppt_y</p:attrName>
                                        </p:attrNameLst>
                                      </p:cBhvr>
                                      <p:tavLst>
                                        <p:tav tm="0">
                                          <p:val>
                                            <p:strVal val="#ppt_y"/>
                                          </p:val>
                                        </p:tav>
                                        <p:tav tm="100000">
                                          <p:val>
                                            <p:strVal val="#ppt_y"/>
                                          </p:val>
                                        </p:tav>
                                      </p:tavLst>
                                    </p:anim>
                                    <p:anim calcmode="lin" valueType="num">
                                      <p:cBhvr>
                                        <p:cTn id="13"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4"/>
                                        </p:tgtEl>
                                      </p:cBhvr>
                                    </p:animEffect>
                                  </p:childTnLst>
                                </p:cTn>
                              </p:par>
                            </p:childTnLst>
                          </p:cTn>
                        </p:par>
                        <p:par>
                          <p:cTn id="16" fill="hold">
                            <p:stCondLst>
                              <p:cond delay="43700"/>
                            </p:stCondLst>
                            <p:childTnLst>
                              <p:par>
                                <p:cTn id="17" presetID="10" presetClass="entr" presetSubtype="0" fill="hold"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6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5" descr="C:\Users\Eleni\Desktop\Faroe Islands\Diapositiva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0"/>
            <a:ext cx="10106025" cy="6515101"/>
          </a:xfrm>
          <a:prstGeom prst="rect">
            <a:avLst/>
          </a:prstGeom>
          <a:noFill/>
          <a:extLst>
            <a:ext uri="{909E8E84-426E-40DD-AFC4-6F175D3DCCD1}">
              <a14:hiddenFill xmlns:a14="http://schemas.microsoft.com/office/drawing/2010/main">
                <a:solidFill>
                  <a:srgbClr val="FFFFFF"/>
                </a:solidFill>
              </a14:hiddenFill>
            </a:ext>
          </a:extLst>
        </p:spPr>
      </p:pic>
      <p:sp>
        <p:nvSpPr>
          <p:cNvPr id="3" name="2 Triángulo rectángulo"/>
          <p:cNvSpPr/>
          <p:nvPr/>
        </p:nvSpPr>
        <p:spPr>
          <a:xfrm flipV="1">
            <a:off x="0" y="0"/>
            <a:ext cx="4802161" cy="3054288"/>
          </a:xfrm>
          <a:prstGeom prst="rtTriangle">
            <a:avLst/>
          </a:prstGeom>
          <a:solidFill>
            <a:srgbClr val="00B050">
              <a:alpha val="75000"/>
            </a:srgbClr>
          </a:solidFill>
          <a:ln w="25400" cap="flat" cmpd="sng" algn="ctr">
            <a:noFill/>
            <a:prstDash val="solid"/>
          </a:ln>
          <a:effectLst/>
          <a:scene3d>
            <a:camera prst="orthographicFront"/>
            <a:lightRig rig="threePt" dir="t"/>
          </a:scene3d>
          <a:sp3d>
            <a:bevelT w="9525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4" name="3 Triángulo rectángulo"/>
          <p:cNvSpPr/>
          <p:nvPr/>
        </p:nvSpPr>
        <p:spPr>
          <a:xfrm>
            <a:off x="0" y="3444210"/>
            <a:ext cx="4802161" cy="3054288"/>
          </a:xfrm>
          <a:prstGeom prst="rtTriangle">
            <a:avLst/>
          </a:prstGeom>
          <a:solidFill>
            <a:srgbClr val="00B050">
              <a:alpha val="75000"/>
            </a:srgbClr>
          </a:solidFill>
          <a:ln w="25400" cap="flat" cmpd="sng" algn="ctr">
            <a:noFill/>
            <a:prstDash val="solid"/>
          </a:ln>
          <a:effectLst/>
          <a:scene3d>
            <a:camera prst="orthographicFront"/>
            <a:lightRig rig="threePt" dir="t"/>
          </a:scene3d>
          <a:sp3d>
            <a:bevelT w="9525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5" name="4 Triángulo rectángulo"/>
          <p:cNvSpPr/>
          <p:nvPr/>
        </p:nvSpPr>
        <p:spPr>
          <a:xfrm flipH="1" flipV="1">
            <a:off x="5272114" y="0"/>
            <a:ext cx="4802161" cy="3054288"/>
          </a:xfrm>
          <a:prstGeom prst="rtTriangle">
            <a:avLst/>
          </a:prstGeom>
          <a:solidFill>
            <a:srgbClr val="00B050">
              <a:alpha val="75000"/>
            </a:srgbClr>
          </a:solidFill>
          <a:ln w="25400" cap="flat" cmpd="sng" algn="ctr">
            <a:noFill/>
            <a:prstDash val="solid"/>
          </a:ln>
          <a:effectLst/>
          <a:scene3d>
            <a:camera prst="orthographicFront"/>
            <a:lightRig rig="threePt" dir="t"/>
          </a:scene3d>
          <a:sp3d>
            <a:bevelT w="9525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6" name="5 Triángulo rectángulo"/>
          <p:cNvSpPr/>
          <p:nvPr/>
        </p:nvSpPr>
        <p:spPr>
          <a:xfrm flipH="1">
            <a:off x="5272114" y="3446357"/>
            <a:ext cx="4802161" cy="3054288"/>
          </a:xfrm>
          <a:prstGeom prst="rtTriangle">
            <a:avLst/>
          </a:prstGeom>
          <a:solidFill>
            <a:srgbClr val="00B050">
              <a:alpha val="75000"/>
            </a:srgbClr>
          </a:solidFill>
          <a:ln w="25400" cap="flat" cmpd="sng" algn="ctr">
            <a:noFill/>
            <a:prstDash val="solid"/>
          </a:ln>
          <a:effectLst/>
          <a:scene3d>
            <a:camera prst="orthographicFront"/>
            <a:lightRig rig="threePt" dir="t"/>
          </a:scene3d>
          <a:sp3d>
            <a:bevelT w="9525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7" name="6 Rombo"/>
          <p:cNvSpPr/>
          <p:nvPr/>
        </p:nvSpPr>
        <p:spPr>
          <a:xfrm>
            <a:off x="6350" y="0"/>
            <a:ext cx="10074275" cy="6480175"/>
          </a:xfrm>
          <a:prstGeom prst="diamond">
            <a:avLst/>
          </a:prstGeom>
          <a:solidFill>
            <a:srgbClr val="92D050">
              <a:alpha val="75000"/>
            </a:srgbClr>
          </a:solidFill>
          <a:ln w="25400" cap="flat" cmpd="sng" algn="ctr">
            <a:noFill/>
            <a:prstDash val="solid"/>
          </a:ln>
          <a:effectLst/>
          <a:scene3d>
            <a:camera prst="orthographicFront"/>
            <a:lightRig rig="threePt" dir="t">
              <a:rot lat="0" lon="0" rev="2400000"/>
            </a:lightRig>
          </a:scene3d>
          <a:sp3d>
            <a:bevelT w="9525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pic>
        <p:nvPicPr>
          <p:cNvPr id="8" name="Picture 22" descr="C:\Users\Eleni\Desktop\Faroe Islands\Diapositiva4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14" y="-34926"/>
            <a:ext cx="10132839" cy="655002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4" descr="C:\Users\Eleni\Desktop\Faroe Islands\Diapositiva6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70" y="-34926"/>
            <a:ext cx="10147995" cy="655002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6" descr="C:\Users\Eleni\Desktop\Faroe Islands\Diapositiva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70" y="-39367"/>
            <a:ext cx="10147995" cy="6554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352355"/>
      </p:ext>
    </p:extLst>
  </p:cSld>
  <p:clrMapOvr>
    <a:masterClrMapping/>
  </p:clrMapOvr>
  <mc:AlternateContent xmlns:mc="http://schemas.openxmlformats.org/markup-compatibility/2006" xmlns:p14="http://schemas.microsoft.com/office/powerpoint/2010/main">
    <mc:Choice Requires="p14">
      <p:transition spd="slow" p14:dur="2000" advTm="34710"/>
    </mc:Choice>
    <mc:Fallback xmlns="">
      <p:transition spd="slow" advTm="34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grpId="0" nodeType="withEffect">
                                  <p:stCondLst>
                                    <p:cond delay="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6" presetClass="exit" presetSubtype="37" fill="hold" grpId="0" nodeType="withEffect">
                                  <p:stCondLst>
                                    <p:cond delay="0"/>
                                  </p:stCondLst>
                                  <p:childTnLst>
                                    <p:animEffect transition="out" filter="barn(out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fltVal val="0"/>
                                          </p:val>
                                        </p:tav>
                                        <p:tav tm="100000">
                                          <p:val>
                                            <p:strVal val="#ppt_w"/>
                                          </p:val>
                                        </p:tav>
                                      </p:tavLst>
                                    </p:anim>
                                    <p:anim calcmode="lin" valueType="num">
                                      <p:cBhvr>
                                        <p:cTn id="23" dur="5000" fill="hold"/>
                                        <p:tgtEl>
                                          <p:spTgt spid="2"/>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linds(horizontal)">
                                      <p:cBhvr>
                                        <p:cTn id="26" dur="5000"/>
                                        <p:tgtEl>
                                          <p:spTgt spid="2"/>
                                        </p:tgtEl>
                                      </p:cBhvr>
                                    </p:animEffect>
                                  </p:childTnLst>
                                </p:cTn>
                              </p:par>
                              <p:par>
                                <p:cTn id="27" presetID="10" presetClass="entr" presetSubtype="0" fill="hold" nodeType="withEffect">
                                  <p:stCondLst>
                                    <p:cond delay="7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6000"/>
                                        <p:tgtEl>
                                          <p:spTgt spid="8"/>
                                        </p:tgtEl>
                                      </p:cBhvr>
                                    </p:animEffect>
                                  </p:childTnLst>
                                </p:cTn>
                              </p:par>
                              <p:par>
                                <p:cTn id="30" presetID="22" presetClass="entr" presetSubtype="8" fill="hold" nodeType="withEffect">
                                  <p:stCondLst>
                                    <p:cond delay="130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6000"/>
                                        <p:tgtEl>
                                          <p:spTgt spid="9"/>
                                        </p:tgtEl>
                                      </p:cBhvr>
                                    </p:animEffect>
                                  </p:childTnLst>
                                </p:cTn>
                              </p:par>
                              <p:par>
                                <p:cTn id="33" presetID="10" presetClass="entr" presetSubtype="0" fill="hold" nodeType="withEffect">
                                  <p:stCondLst>
                                    <p:cond delay="2025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6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6" name="Picture 12" descr="C:\Users\Eleni\Desktop\Isla Faroe -Helen\Diapositiva12.JPG"/>
          <p:cNvPicPr>
            <a:picLocks noChangeAspect="1" noChangeArrowheads="1"/>
          </p:cNvPicPr>
          <p:nvPr/>
        </p:nvPicPr>
        <p:blipFill rotWithShape="1">
          <a:blip r:embed="rId2">
            <a:extLst>
              <a:ext uri="{28A0092B-C50C-407E-A947-70E740481C1C}">
                <a14:useLocalDpi xmlns:a14="http://schemas.microsoft.com/office/drawing/2010/main" val="0"/>
              </a:ext>
            </a:extLst>
          </a:blip>
          <a:srcRect l="1701" t="2754" r="1890" b="2184"/>
          <a:stretch/>
        </p:blipFill>
        <p:spPr bwMode="auto">
          <a:xfrm>
            <a:off x="-1" y="0"/>
            <a:ext cx="10080625" cy="6477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0"/>
            <a:ext cx="10080625" cy="6480175"/>
          </a:xfrm>
          <a:prstGeom prst="rect">
            <a:avLst/>
          </a:prstGeom>
          <a:gradFill flip="none" rotWithShape="1">
            <a:gsLst>
              <a:gs pos="0">
                <a:schemeClr val="accent5">
                  <a:shade val="30000"/>
                  <a:satMod val="115000"/>
                  <a:lumMod val="76000"/>
                </a:schemeClr>
              </a:gs>
              <a:gs pos="50000">
                <a:srgbClr val="92D050"/>
              </a:gs>
              <a:gs pos="100000">
                <a:schemeClr val="accent5">
                  <a:lumMod val="75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15" descr="C:\Users\Eleni\Desktop\Isla Faroe -Helen\Diapositiva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80625" cy="64769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C:\Users\Eleni\Desktop\Faroe Islands\Diapositiva3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1" y="1"/>
            <a:ext cx="10106025" cy="65323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4" descr="C:\Users\Eleni\Desktop\Faroe Islands\Diapositiva5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00" y="0"/>
            <a:ext cx="10106025" cy="6696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414268"/>
      </p:ext>
    </p:extLst>
  </p:cSld>
  <p:clrMapOvr>
    <a:masterClrMapping/>
  </p:clrMapOvr>
  <mc:AlternateContent xmlns:mc="http://schemas.openxmlformats.org/markup-compatibility/2006" xmlns:p14="http://schemas.microsoft.com/office/powerpoint/2010/main">
    <mc:Choice Requires="p14">
      <p:transition spd="slow" p14:dur="2000" advTm="29044"/>
    </mc:Choice>
    <mc:Fallback xmlns="">
      <p:transition spd="slow" advTm="29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xit" presetSubtype="32" fill="hold" nodeType="withEffect">
                                  <p:stCondLst>
                                    <p:cond delay="2000"/>
                                  </p:stCondLst>
                                  <p:childTnLst>
                                    <p:animEffect transition="out" filter="plus(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72" fill="hold" grpId="0" nodeType="withEffect">
                                  <p:stCondLst>
                                    <p:cond delay="200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32" fill="hold" grpId="1" nodeType="withEffect">
                                  <p:stCondLst>
                                    <p:cond delay="2000"/>
                                  </p:stCondLst>
                                  <p:childTnLst>
                                    <p:animEffect transition="out" filter="box(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3000"/>
                                        <p:tgtEl>
                                          <p:spTgt spid="6"/>
                                        </p:tgtEl>
                                      </p:cBhvr>
                                    </p:animEffect>
                                  </p:childTnLst>
                                </p:cTn>
                              </p:par>
                              <p:par>
                                <p:cTn id="26" presetID="10" presetClass="entr" presetSubtype="0" fill="hold" nodeType="withEffect">
                                  <p:stCondLst>
                                    <p:cond delay="80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0"/>
                                        <p:tgtEl>
                                          <p:spTgt spid="9"/>
                                        </p:tgtEl>
                                      </p:cBhvr>
                                    </p:animEffect>
                                  </p:childTnLst>
                                </p:cTn>
                              </p:par>
                              <p:par>
                                <p:cTn id="29" presetID="10" presetClass="entr" presetSubtype="0" fill="hold" nodeType="withEffect">
                                  <p:stCondLst>
                                    <p:cond delay="14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6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1" descr="C:\Users\Eleni\Desktop\Faroe Islands\Diapositiva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 y="3022"/>
            <a:ext cx="10106025" cy="65151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0" y="-1"/>
            <a:ext cx="10106025" cy="6518124"/>
          </a:xfrm>
          <a:prstGeom prst="rect">
            <a:avLst/>
          </a:prstGeom>
          <a:pattFill prst="wdDnDiag">
            <a:fgClr>
              <a:srgbClr val="0070C0"/>
            </a:fgClr>
            <a:bgClr>
              <a:srgbClr val="92D050"/>
            </a:bgClr>
          </a:patt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4" name="3 Rectángulo"/>
          <p:cNvSpPr/>
          <p:nvPr/>
        </p:nvSpPr>
        <p:spPr>
          <a:xfrm>
            <a:off x="215776" y="359767"/>
            <a:ext cx="9649072" cy="5760639"/>
          </a:xfrm>
          <a:prstGeom prst="rect">
            <a:avLst/>
          </a:prstGeom>
          <a:gradFill flip="none" rotWithShape="1">
            <a:gsLst>
              <a:gs pos="64000">
                <a:srgbClr val="FFFF00"/>
              </a:gs>
              <a:gs pos="40000">
                <a:srgbClr val="958C2C"/>
              </a:gs>
              <a:gs pos="15000">
                <a:schemeClr val="accent6">
                  <a:lumMod val="75000"/>
                </a:schemeClr>
              </a:gs>
              <a:gs pos="93000">
                <a:schemeClr val="accent6">
                  <a:lumMod val="75000"/>
                </a:schemeClr>
              </a:gs>
            </a:gsLst>
            <a:lin ang="162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prstClr val="white"/>
              </a:solidFill>
              <a:effectLst/>
              <a:uLnTx/>
              <a:uFillTx/>
              <a:latin typeface="Calibri"/>
              <a:ea typeface="+mn-ea"/>
              <a:cs typeface="+mn-cs"/>
            </a:endParaRPr>
          </a:p>
        </p:txBody>
      </p:sp>
      <p:pic>
        <p:nvPicPr>
          <p:cNvPr id="5" name="Picture 17" descr="C:\Users\Eleni\Desktop\Faroe Islands\Diapositiva7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 y="8429"/>
            <a:ext cx="10106025" cy="65151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C:\Users\Eleni\Desktop\Faroe Islands\Diapositiva7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 y="-34926"/>
            <a:ext cx="10106025" cy="65584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C:\Users\Eleni\Desktop\Faroe Islands\Diapositiva6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 y="-34926"/>
            <a:ext cx="10106025" cy="65584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5" descr="C:\Users\Eleni\Desktop\Faroe Islands\Diapositiva7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400" y="-34925"/>
            <a:ext cx="10131465" cy="6558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419567"/>
      </p:ext>
    </p:extLst>
  </p:cSld>
  <p:clrMapOvr>
    <a:masterClrMapping/>
  </p:clrMapOvr>
  <mc:AlternateContent xmlns:mc="http://schemas.openxmlformats.org/markup-compatibility/2006" xmlns:p14="http://schemas.microsoft.com/office/powerpoint/2010/main">
    <mc:Choice Requires="p14">
      <p:transition spd="slow" p14:dur="2000" advTm="33981"/>
    </mc:Choice>
    <mc:Fallback xmlns="">
      <p:transition spd="slow" advTm="339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out)">
                                      <p:cBhvr>
                                        <p:cTn id="11" dur="5000"/>
                                        <p:tgtEl>
                                          <p:spTgt spid="2"/>
                                        </p:tgtEl>
                                      </p:cBhvr>
                                    </p:animEffect>
                                  </p:childTnLst>
                                </p:cTn>
                              </p:par>
                              <p:par>
                                <p:cTn id="12" presetID="13" presetClass="exit" presetSubtype="32" fill="hold" grpId="0" nodeType="withEffect">
                                  <p:stCondLst>
                                    <p:cond delay="0"/>
                                  </p:stCondLst>
                                  <p:childTnLst>
                                    <p:animEffect transition="out" filter="plus(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par>
                                <p:cTn id="15" presetID="4" presetClass="exit" presetSubtype="32" fill="hold" grpId="0" nodeType="withEffect">
                                  <p:stCondLst>
                                    <p:cond delay="0"/>
                                  </p:stCondLst>
                                  <p:childTnLst>
                                    <p:animEffect transition="out" filter="box(out)">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par>
                                <p:cTn id="18" presetID="10" presetClass="entr" presetSubtype="0" fill="hold" nodeType="withEffect">
                                  <p:stCondLst>
                                    <p:cond delay="475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6000"/>
                                        <p:tgtEl>
                                          <p:spTgt spid="5"/>
                                        </p:tgtEl>
                                      </p:cBhvr>
                                    </p:animEffect>
                                  </p:childTnLst>
                                </p:cTn>
                              </p:par>
                              <p:par>
                                <p:cTn id="21" presetID="10" presetClass="entr" presetSubtype="0" fill="hold" nodeType="withEffect">
                                  <p:stCondLst>
                                    <p:cond delay="100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0"/>
                                        <p:tgtEl>
                                          <p:spTgt spid="6"/>
                                        </p:tgtEl>
                                      </p:cBhvr>
                                    </p:animEffect>
                                  </p:childTnLst>
                                </p:cTn>
                              </p:par>
                              <p:par>
                                <p:cTn id="24" presetID="22" presetClass="entr" presetSubtype="1" fill="hold" nodeType="withEffect">
                                  <p:stCondLst>
                                    <p:cond delay="16250"/>
                                  </p:stCondLst>
                                  <p:childTnLst>
                                    <p:set>
                                      <p:cBhvr>
                                        <p:cTn id="25" dur="1" fill="hold">
                                          <p:stCondLst>
                                            <p:cond delay="0"/>
                                          </p:stCondLst>
                                        </p:cTn>
                                        <p:tgtEl>
                                          <p:spTgt spid="7"/>
                                        </p:tgtEl>
                                        <p:attrNameLst>
                                          <p:attrName>style.visibility</p:attrName>
                                        </p:attrNameLst>
                                      </p:cBhvr>
                                      <p:to>
                                        <p:strVal val="visible"/>
                                      </p:to>
                                    </p:set>
                                    <p:animEffect transition="in" filter="wipe(up)">
                                      <p:cBhvr>
                                        <p:cTn id="26" dur="5250"/>
                                        <p:tgtEl>
                                          <p:spTgt spid="7"/>
                                        </p:tgtEl>
                                      </p:cBhvr>
                                    </p:animEffect>
                                  </p:childTnLst>
                                </p:cTn>
                              </p:par>
                              <p:par>
                                <p:cTn id="27" presetID="22" presetClass="entr" presetSubtype="2" fill="hold" nodeType="withEffect">
                                  <p:stCondLst>
                                    <p:cond delay="2325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0" descr="C:\Users\Eleni\Desktop\Isla Faroe -Helen\Diapositiva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981"/>
            <a:ext cx="10077450" cy="649115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2364" y="485487"/>
            <a:ext cx="8928992" cy="5016758"/>
          </a:xfrm>
          <a:prstGeom prst="rect">
            <a:avLst/>
          </a:prstGeom>
        </p:spPr>
        <p:txBody>
          <a:bodyPr wrap="square">
            <a:spAutoFit/>
            <a:scene3d>
              <a:camera prst="orthographicFront"/>
              <a:lightRig rig="threePt" dir="t"/>
            </a:scene3d>
            <a:sp3d extrusionH="57150">
              <a:bevelT w="38100" h="38100"/>
            </a:sp3d>
          </a:bodyPr>
          <a:lstStyle/>
          <a:p>
            <a:r>
              <a:rPr lang="es-ES" sz="3200" b="1" dirty="0">
                <a:solidFill>
                  <a:srgbClr val="FF0000"/>
                </a:solidFill>
                <a:effectLst>
                  <a:outerShdw blurRad="38100" dist="38100" dir="2700000" algn="tl">
                    <a:srgbClr val="000000">
                      <a:alpha val="43137"/>
                    </a:srgbClr>
                  </a:outerShdw>
                </a:effectLst>
              </a:rPr>
              <a:t>Una bella postal podría hacerse con esta imagen, pero Dinamarca esconde una de las tradiciones más espantosas que he visto en mi vida.</a:t>
            </a:r>
            <a:br>
              <a:rPr lang="es-ES" sz="3200" b="1" dirty="0">
                <a:solidFill>
                  <a:srgbClr val="FF0000"/>
                </a:solidFill>
                <a:effectLst>
                  <a:outerShdw blurRad="38100" dist="38100" dir="2700000" algn="tl">
                    <a:srgbClr val="000000">
                      <a:alpha val="43137"/>
                    </a:srgbClr>
                  </a:outerShdw>
                </a:effectLst>
              </a:rPr>
            </a:br>
            <a:endParaRPr lang="es-ES" sz="3200" b="1" dirty="0">
              <a:solidFill>
                <a:srgbClr val="FF0000"/>
              </a:solidFill>
              <a:effectLst>
                <a:outerShdw blurRad="38100" dist="38100" dir="2700000" algn="tl">
                  <a:srgbClr val="000000">
                    <a:alpha val="43137"/>
                  </a:srgbClr>
                </a:outerShdw>
              </a:effectLst>
            </a:endParaRPr>
          </a:p>
          <a:p>
            <a:r>
              <a:rPr lang="es-ES" sz="3200" b="1" dirty="0">
                <a:solidFill>
                  <a:srgbClr val="FF0000"/>
                </a:solidFill>
                <a:effectLst>
                  <a:outerShdw blurRad="38100" dist="38100" dir="2700000" algn="tl">
                    <a:srgbClr val="000000">
                      <a:alpha val="43137"/>
                    </a:srgbClr>
                  </a:outerShdw>
                </a:effectLst>
              </a:rPr>
              <a:t>Podrán creer que estos Barbaros subdesarrollados realizan la matanza indiscriminada del, Calderón gris o Delfín de </a:t>
            </a:r>
            <a:r>
              <a:rPr lang="es-ES" sz="3200" b="1" dirty="0" err="1">
                <a:solidFill>
                  <a:srgbClr val="FF0000"/>
                </a:solidFill>
                <a:effectLst>
                  <a:outerShdw blurRad="38100" dist="38100" dir="2700000" algn="tl">
                    <a:srgbClr val="000000">
                      <a:alpha val="43137"/>
                    </a:srgbClr>
                  </a:outerShdw>
                </a:effectLst>
              </a:rPr>
              <a:t>Risso</a:t>
            </a:r>
            <a:r>
              <a:rPr lang="es-ES" sz="3200" b="1" dirty="0">
                <a:solidFill>
                  <a:srgbClr val="FF0000"/>
                </a:solidFill>
                <a:effectLst>
                  <a:outerShdw blurRad="38100" dist="38100" dir="2700000" algn="tl">
                    <a:srgbClr val="000000">
                      <a:alpha val="43137"/>
                    </a:srgbClr>
                  </a:outerShdw>
                </a:effectLst>
              </a:rPr>
              <a:t>.</a:t>
            </a:r>
          </a:p>
          <a:p>
            <a:r>
              <a:rPr lang="es-ES" sz="3200" b="1" dirty="0" smtClean="0">
                <a:solidFill>
                  <a:srgbClr val="FF0000"/>
                </a:solidFill>
                <a:effectLst>
                  <a:outerShdw blurRad="38100" dist="38100" dir="2700000" algn="tl">
                    <a:srgbClr val="000000">
                      <a:alpha val="43137"/>
                    </a:srgbClr>
                  </a:outerShdw>
                </a:effectLst>
              </a:rPr>
              <a:t>ES IMPRESIONANTE LA VIOLENCIA QUE VEMOS EN ESTAS IMÁGENES .</a:t>
            </a:r>
            <a:r>
              <a:rPr lang="es-ES" sz="3200" b="1" dirty="0">
                <a:solidFill>
                  <a:srgbClr val="FF0000"/>
                </a:solidFill>
                <a:effectLst>
                  <a:outerShdw blurRad="38100" dist="38100" dir="2700000" algn="tl">
                    <a:srgbClr val="000000">
                      <a:alpha val="43137"/>
                    </a:srgbClr>
                  </a:outerShdw>
                </a:effectLst>
              </a:rPr>
              <a:t/>
            </a:r>
            <a:br>
              <a:rPr lang="es-ES" sz="3200" b="1" dirty="0">
                <a:solidFill>
                  <a:srgbClr val="FF0000"/>
                </a:solidFill>
                <a:effectLst>
                  <a:outerShdw blurRad="38100" dist="38100" dir="2700000" algn="tl">
                    <a:srgbClr val="000000">
                      <a:alpha val="43137"/>
                    </a:srgbClr>
                  </a:outerShdw>
                </a:effectLst>
              </a:rPr>
            </a:br>
            <a:endParaRPr lang="es-ES" sz="3200" b="1" dirty="0">
              <a:solidFill>
                <a:srgbClr val="FF0000"/>
              </a:solidFill>
              <a:effectLst>
                <a:outerShdw blurRad="38100" dist="38100" dir="2700000" algn="tl">
                  <a:srgbClr val="000000">
                    <a:alpha val="43137"/>
                  </a:srgbClr>
                </a:outerShdw>
              </a:effectLst>
            </a:endParaRPr>
          </a:p>
        </p:txBody>
      </p:sp>
      <p:pic>
        <p:nvPicPr>
          <p:cNvPr id="4" name="Picture 3" descr="C:\Users\Eleni\Desktop\Isla Faroe -Helen\Diapositiva2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2" y="-39100"/>
            <a:ext cx="10143226" cy="65192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Eleni\Desktop\ultimo escritorio\bellisima\0000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264" y="-47385"/>
            <a:ext cx="10270028" cy="65275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C:\Users\Eleni\Desktop\Faroe Islands\Diapositiva3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264" y="-47385"/>
            <a:ext cx="10270028" cy="6527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631299"/>
      </p:ext>
    </p:extLst>
  </p:cSld>
  <p:clrMapOvr>
    <a:masterClrMapping/>
  </p:clrMapOvr>
  <mc:AlternateContent xmlns:mc="http://schemas.openxmlformats.org/markup-compatibility/2006">
    <mc:Choice xmlns:p14="http://schemas.microsoft.com/office/powerpoint/2010/main" Requires="p14">
      <p:transition spd="slow" p14:dur="3000" advTm="50000">
        <p14:ripple/>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3000"/>
                                  </p:stCondLst>
                                  <p:childTnLst>
                                    <p:anim calcmode="lin" valueType="num">
                                      <p:cBhvr>
                                        <p:cTn id="6" dur="5500"/>
                                        <p:tgtEl>
                                          <p:spTgt spid="7"/>
                                        </p:tgtEl>
                                        <p:attrNameLst>
                                          <p:attrName>ppt_w</p:attrName>
                                        </p:attrNameLst>
                                      </p:cBhvr>
                                      <p:tavLst>
                                        <p:tav tm="0">
                                          <p:val>
                                            <p:strVal val="ppt_w"/>
                                          </p:val>
                                        </p:tav>
                                        <p:tav tm="100000">
                                          <p:val>
                                            <p:strVal val="ppt_w*0.70"/>
                                          </p:val>
                                        </p:tav>
                                      </p:tavLst>
                                    </p:anim>
                                    <p:anim calcmode="lin" valueType="num">
                                      <p:cBhvr>
                                        <p:cTn id="7" dur="5500"/>
                                        <p:tgtEl>
                                          <p:spTgt spid="7"/>
                                        </p:tgtEl>
                                        <p:attrNameLst>
                                          <p:attrName>ppt_h</p:attrName>
                                        </p:attrNameLst>
                                      </p:cBhvr>
                                      <p:tavLst>
                                        <p:tav tm="0">
                                          <p:val>
                                            <p:strVal val="ppt_h"/>
                                          </p:val>
                                        </p:tav>
                                        <p:tav tm="100000">
                                          <p:val>
                                            <p:strVal val="ppt_h"/>
                                          </p:val>
                                        </p:tav>
                                      </p:tavLst>
                                    </p:anim>
                                    <p:animEffect transition="out" filter="fade">
                                      <p:cBhvr>
                                        <p:cTn id="8" dur="5500"/>
                                        <p:tgtEl>
                                          <p:spTgt spid="7"/>
                                        </p:tgtEl>
                                      </p:cBhvr>
                                    </p:animEffect>
                                    <p:set>
                                      <p:cBhvr>
                                        <p:cTn id="9" dur="1" fill="hold">
                                          <p:stCondLst>
                                            <p:cond delay="5499"/>
                                          </p:stCondLst>
                                        </p:cTn>
                                        <p:tgtEl>
                                          <p:spTgt spid="7"/>
                                        </p:tgtEl>
                                        <p:attrNameLst>
                                          <p:attrName>style.visibility</p:attrName>
                                        </p:attrNameLst>
                                      </p:cBhvr>
                                      <p:to>
                                        <p:strVal val="hidden"/>
                                      </p:to>
                                    </p:set>
                                  </p:childTnLst>
                                </p:cTn>
                              </p:par>
                              <p:par>
                                <p:cTn id="10" presetID="42" presetClass="exit" presetSubtype="0" fill="hold" nodeType="withEffect">
                                  <p:stCondLst>
                                    <p:cond delay="9000"/>
                                  </p:stCondLst>
                                  <p:childTnLst>
                                    <p:animEffect transition="out" filter="fade">
                                      <p:cBhvr>
                                        <p:cTn id="11" dur="6000"/>
                                        <p:tgtEl>
                                          <p:spTgt spid="6"/>
                                        </p:tgtEl>
                                      </p:cBhvr>
                                    </p:animEffect>
                                    <p:anim calcmode="lin" valueType="num">
                                      <p:cBhvr>
                                        <p:cTn id="12" dur="6000"/>
                                        <p:tgtEl>
                                          <p:spTgt spid="6"/>
                                        </p:tgtEl>
                                        <p:attrNameLst>
                                          <p:attrName>ppt_x</p:attrName>
                                        </p:attrNameLst>
                                      </p:cBhvr>
                                      <p:tavLst>
                                        <p:tav tm="0">
                                          <p:val>
                                            <p:strVal val="ppt_x"/>
                                          </p:val>
                                        </p:tav>
                                        <p:tav tm="100000">
                                          <p:val>
                                            <p:strVal val="ppt_x"/>
                                          </p:val>
                                        </p:tav>
                                      </p:tavLst>
                                    </p:anim>
                                    <p:anim calcmode="lin" valueType="num">
                                      <p:cBhvr>
                                        <p:cTn id="13" dur="6000"/>
                                        <p:tgtEl>
                                          <p:spTgt spid="6"/>
                                        </p:tgtEl>
                                        <p:attrNameLst>
                                          <p:attrName>ppt_y</p:attrName>
                                        </p:attrNameLst>
                                      </p:cBhvr>
                                      <p:tavLst>
                                        <p:tav tm="0">
                                          <p:val>
                                            <p:strVal val="ppt_y"/>
                                          </p:val>
                                        </p:tav>
                                        <p:tav tm="100000">
                                          <p:val>
                                            <p:strVal val="ppt_y+.1"/>
                                          </p:val>
                                        </p:tav>
                                      </p:tavLst>
                                    </p:anim>
                                    <p:set>
                                      <p:cBhvr>
                                        <p:cTn id="14" dur="1" fill="hold">
                                          <p:stCondLst>
                                            <p:cond delay="5999"/>
                                          </p:stCondLst>
                                        </p:cTn>
                                        <p:tgtEl>
                                          <p:spTgt spid="6"/>
                                        </p:tgtEl>
                                        <p:attrNameLst>
                                          <p:attrName>style.visibility</p:attrName>
                                        </p:attrNameLst>
                                      </p:cBhvr>
                                      <p:to>
                                        <p:strVal val="hidden"/>
                                      </p:to>
                                    </p:set>
                                  </p:childTnLst>
                                </p:cTn>
                              </p:par>
                            </p:childTnLst>
                          </p:cTn>
                        </p:par>
                        <p:par>
                          <p:cTn id="15" fill="hold">
                            <p:stCondLst>
                              <p:cond delay="15000"/>
                            </p:stCondLst>
                            <p:childTnLst>
                              <p:par>
                                <p:cTn id="16" presetID="41"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anim calcmode="lin" valueType="num">
                                      <p:cBhvr>
                                        <p:cTn id="20"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gtEl>
                                      </p:cBhvr>
                                    </p:animEffect>
                                  </p:childTnLst>
                                </p:cTn>
                              </p:par>
                            </p:childTnLst>
                          </p:cTn>
                        </p:par>
                        <p:par>
                          <p:cTn id="23" fill="hold">
                            <p:stCondLst>
                              <p:cond delay="44600"/>
                            </p:stCondLst>
                            <p:childTnLst>
                              <p:par>
                                <p:cTn id="24" presetID="10" presetClass="entr" presetSubtype="0" fill="hold"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schnauzi.com/wp-content/uploads/2012/06/masacre-de-ballenas-islas-feroe.jpg"/>
          <p:cNvPicPr>
            <a:picLocks noChangeAspect="1" noChangeArrowheads="1"/>
          </p:cNvPicPr>
          <p:nvPr/>
        </p:nvPicPr>
        <p:blipFill rotWithShape="1">
          <a:blip r:embed="rId2">
            <a:extLst>
              <a:ext uri="{28A0092B-C50C-407E-A947-70E740481C1C}">
                <a14:useLocalDpi xmlns:a14="http://schemas.microsoft.com/office/drawing/2010/main" val="0"/>
              </a:ext>
            </a:extLst>
          </a:blip>
          <a:srcRect t="21576" b="15806"/>
          <a:stretch/>
        </p:blipFill>
        <p:spPr bwMode="auto">
          <a:xfrm>
            <a:off x="0" y="2381"/>
            <a:ext cx="10096003" cy="314325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43767" y="3456111"/>
            <a:ext cx="9505057" cy="2308324"/>
          </a:xfrm>
          <a:prstGeom prst="rect">
            <a:avLst/>
          </a:prstGeom>
          <a:noFill/>
        </p:spPr>
        <p:txBody>
          <a:bodyPr wrap="square" rtlCol="0">
            <a:spAutoFit/>
            <a:scene3d>
              <a:camera prst="orthographicFront"/>
              <a:lightRig rig="threePt" dir="t"/>
            </a:scene3d>
            <a:sp3d extrusionH="57150">
              <a:bevelT w="38100" h="38100"/>
            </a:sp3d>
          </a:bodyPr>
          <a:lstStyle/>
          <a:p>
            <a:r>
              <a:rPr lang="es-ES" sz="3600" b="1" dirty="0" smtClean="0">
                <a:solidFill>
                  <a:srgbClr val="FF0000"/>
                </a:solidFill>
                <a:effectLst>
                  <a:outerShdw blurRad="38100" dist="38100" dir="2700000" algn="tl">
                    <a:srgbClr val="000000">
                      <a:alpha val="43137"/>
                    </a:srgbClr>
                  </a:outerShdw>
                </a:effectLst>
              </a:rPr>
              <a:t>Ellos no mueren al instante, son penetrados una y otra vez  con filosos ganchos en esos momentos  el delfín  produce sonidos parecidos  a los de un bebe  llorando !!!!!!</a:t>
            </a:r>
            <a:endParaRPr lang="es-ES" sz="3600" b="1" dirty="0">
              <a:solidFill>
                <a:srgbClr val="FF0000"/>
              </a:solidFill>
              <a:effectLst>
                <a:outerShdw blurRad="38100" dist="38100" dir="2700000" algn="tl">
                  <a:srgbClr val="000000">
                    <a:alpha val="43137"/>
                  </a:srgbClr>
                </a:outerShdw>
              </a:effectLst>
            </a:endParaRPr>
          </a:p>
        </p:txBody>
      </p:sp>
      <p:pic>
        <p:nvPicPr>
          <p:cNvPr id="5" name="Picture 4" descr="C:\Users\Eleni\Desktop\Faroe Islands\Diapositiva3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77171" cy="6477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448784"/>
      </p:ext>
    </p:extLst>
  </p:cSld>
  <p:clrMapOvr>
    <a:masterClrMapping/>
  </p:clrMapOvr>
  <mc:AlternateContent xmlns:mc="http://schemas.openxmlformats.org/markup-compatibility/2006" xmlns:p14="http://schemas.microsoft.com/office/powerpoint/2010/main">
    <mc:Choice Requires="p14">
      <p:transition spd="slow" p14:dur="3000" advTm="33907">
        <p14:ripple/>
      </p:transition>
    </mc:Choice>
    <mc:Fallback xmlns="">
      <p:transition spd="slow" advTm="339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par>
                          <p:cTn id="8" fill="hold">
                            <p:stCondLst>
                              <p:cond delay="7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3"/>
                                        </p:tgtEl>
                                        <p:attrNameLst>
                                          <p:attrName>ppt_y</p:attrName>
                                        </p:attrNameLst>
                                      </p:cBhvr>
                                      <p:tavLst>
                                        <p:tav tm="0">
                                          <p:val>
                                            <p:strVal val="#ppt_y"/>
                                          </p:val>
                                        </p:tav>
                                        <p:tav tm="100000">
                                          <p:val>
                                            <p:strVal val="#ppt_y"/>
                                          </p:val>
                                        </p:tav>
                                      </p:tavLst>
                                    </p:anim>
                                    <p:anim calcmode="lin" valueType="num">
                                      <p:cBhvr>
                                        <p:cTn id="13"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Eleni\Desktop\Faroe Islands\Diapositiva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289"/>
            <a:ext cx="10115649" cy="6680399"/>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1183765" y="143743"/>
            <a:ext cx="7704856" cy="1384995"/>
          </a:xfrm>
          <a:prstGeom prst="rect">
            <a:avLst/>
          </a:prstGeom>
          <a:noFill/>
        </p:spPr>
        <p:txBody>
          <a:bodyPr wrap="square" rtlCol="0">
            <a:spAutoFit/>
            <a:scene3d>
              <a:camera prst="orthographicFront"/>
              <a:lightRig rig="threePt" dir="t"/>
            </a:scene3d>
            <a:sp3d extrusionH="57150">
              <a:bevelT w="38100" h="38100"/>
            </a:sp3d>
          </a:bodyPr>
          <a:lstStyle/>
          <a:p>
            <a:r>
              <a:rPr lang="es-ES" sz="2800" b="1" dirty="0" smtClean="0">
                <a:solidFill>
                  <a:srgbClr val="FF0000"/>
                </a:solidFill>
                <a:effectLst>
                  <a:outerShdw blurRad="38100" dist="38100" dir="2700000" algn="tl">
                    <a:srgbClr val="000000">
                      <a:alpha val="43137"/>
                    </a:srgbClr>
                  </a:outerShdw>
                </a:effectLst>
              </a:rPr>
              <a:t>EN ESTA MASACRE SANGUINARIA PARTICIPAN  MUCHACHOS PARA  “DEMOSTRAR” QUE ENTRAN EN LA EDAD ADULTA</a:t>
            </a:r>
            <a:endParaRPr lang="es-ES" sz="2800" b="1" dirty="0">
              <a:solidFill>
                <a:srgbClr val="FF0000"/>
              </a:solidFill>
              <a:effectLst>
                <a:outerShdw blurRad="38100" dist="38100" dir="2700000" algn="tl">
                  <a:srgbClr val="000000">
                    <a:alpha val="43137"/>
                  </a:srgbClr>
                </a:outerShdw>
              </a:effectLst>
            </a:endParaRPr>
          </a:p>
        </p:txBody>
      </p:sp>
      <p:pic>
        <p:nvPicPr>
          <p:cNvPr id="6" name="Picture 2" descr="C:\Users\Eleni\Desktop\Faroe Islands\Diapositiva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64" y="-210707"/>
            <a:ext cx="10259912" cy="6746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893209"/>
      </p:ext>
    </p:extLst>
  </p:cSld>
  <p:clrMapOvr>
    <a:masterClrMapping/>
  </p:clrMapOvr>
  <mc:AlternateContent xmlns:mc="http://schemas.openxmlformats.org/markup-compatibility/2006" xmlns:p14="http://schemas.microsoft.com/office/powerpoint/2010/main">
    <mc:Choice Requires="p14">
      <p:transition spd="slow" p14:dur="3000" advTm="24921">
        <p14:ripple/>
      </p:transition>
    </mc:Choice>
    <mc:Fallback xmlns="">
      <p:transition spd="slow" advTm="249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par>
                          <p:cTn id="8" fill="hold">
                            <p:stCondLst>
                              <p:cond delay="7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 calcmode="lin" valueType="num">
                                      <p:cBhvr>
                                        <p:cTn id="13"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leni\Desktop\ultimo escritorio\bellisima\0000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8"/>
            <a:ext cx="10115551" cy="647700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302866" y="216684"/>
            <a:ext cx="9231858" cy="1815882"/>
          </a:xfrm>
          <a:prstGeom prst="rect">
            <a:avLst/>
          </a:prstGeom>
          <a:noFill/>
        </p:spPr>
        <p:txBody>
          <a:bodyPr wrap="square" rtlCol="0">
            <a:spAutoFit/>
            <a:scene3d>
              <a:camera prst="orthographicFront"/>
              <a:lightRig rig="threePt" dir="t"/>
            </a:scene3d>
            <a:sp3d extrusionH="57150">
              <a:bevelT w="38100" h="38100"/>
            </a:sp3d>
          </a:bodyPr>
          <a:lstStyle/>
          <a:p>
            <a:r>
              <a:rPr lang="es-ES" sz="2800" b="1" dirty="0" smtClean="0">
                <a:solidFill>
                  <a:srgbClr val="FF0000"/>
                </a:solidFill>
                <a:effectLst>
                  <a:outerShdw blurRad="38100" dist="38100" dir="2700000" algn="tl">
                    <a:srgbClr val="000000">
                      <a:alpha val="43137"/>
                    </a:srgbClr>
                  </a:outerShdw>
                </a:effectLst>
              </a:rPr>
              <a:t>¿Te crees un hombre  </a:t>
            </a:r>
            <a:r>
              <a:rPr lang="es-ES" sz="2800" b="1" dirty="0">
                <a:solidFill>
                  <a:srgbClr val="FF0000"/>
                </a:solidFill>
                <a:effectLst>
                  <a:outerShdw blurRad="38100" dist="38100" dir="2700000" algn="tl">
                    <a:srgbClr val="000000">
                      <a:alpha val="43137"/>
                    </a:srgbClr>
                  </a:outerShdw>
                </a:effectLst>
              </a:rPr>
              <a:t>p</a:t>
            </a:r>
            <a:r>
              <a:rPr lang="es-ES" sz="2800" b="1" dirty="0" smtClean="0">
                <a:solidFill>
                  <a:srgbClr val="FF0000"/>
                </a:solidFill>
                <a:effectLst>
                  <a:outerShdw blurRad="38100" dist="38100" dir="2700000" algn="tl">
                    <a:srgbClr val="000000">
                      <a:alpha val="43137"/>
                    </a:srgbClr>
                  </a:outerShdw>
                </a:effectLst>
              </a:rPr>
              <a:t>or torturar hasta la muerte a una familia de animales? Entonces si alguien  hiciera lo mismo a ti y  a tu familia sería también  un  hombre. ¿Qué tal os sentaría a ti  y a tu familia?  PIENSALO</a:t>
            </a:r>
            <a:endParaRPr lang="es-ES" sz="2800" b="1" dirty="0">
              <a:solidFill>
                <a:srgbClr val="FF0000"/>
              </a:solidFill>
              <a:effectLst>
                <a:outerShdw blurRad="38100" dist="38100" dir="2700000" algn="tl">
                  <a:srgbClr val="000000">
                    <a:alpha val="43137"/>
                  </a:srgbClr>
                </a:outerShdw>
              </a:effectLst>
            </a:endParaRPr>
          </a:p>
        </p:txBody>
      </p:sp>
      <p:pic>
        <p:nvPicPr>
          <p:cNvPr id="1027" name="Picture 3" descr="C:\Users\Eleni\Desktop\ultimo escritorio\bellisima\0000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3" y="0"/>
            <a:ext cx="10098088" cy="64934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Eleni\Desktop\ultimo escritorio\bellisima\0000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4" y="1588"/>
            <a:ext cx="10115551"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973664"/>
      </p:ext>
    </p:extLst>
  </p:cSld>
  <p:clrMapOvr>
    <a:masterClrMapping/>
  </p:clrMapOvr>
  <mc:AlternateContent xmlns:mc="http://schemas.openxmlformats.org/markup-compatibility/2006" xmlns:p14="http://schemas.microsoft.com/office/powerpoint/2010/main">
    <mc:Choice Requires="p14">
      <p:transition spd="slow" p14:dur="4000" advTm="50000">
        <p14:ripple/>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1027"/>
                                        </p:tgtEl>
                                      </p:cBhvr>
                                    </p:animEffect>
                                    <p:set>
                                      <p:cBhvr>
                                        <p:cTn id="7" dur="1" fill="hold">
                                          <p:stCondLst>
                                            <p:cond delay="5999"/>
                                          </p:stCondLst>
                                        </p:cTn>
                                        <p:tgtEl>
                                          <p:spTgt spid="1027"/>
                                        </p:tgtEl>
                                        <p:attrNameLst>
                                          <p:attrName>style.visibility</p:attrName>
                                        </p:attrNameLst>
                                      </p:cBhvr>
                                      <p:to>
                                        <p:strVal val="hidden"/>
                                      </p:to>
                                    </p:set>
                                  </p:childTnLst>
                                </p:cTn>
                              </p:par>
                            </p:childTnLst>
                          </p:cTn>
                        </p:par>
                        <p:par>
                          <p:cTn id="8" fill="hold">
                            <p:stCondLst>
                              <p:cond delay="8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1000" fill="hold"/>
                                        <p:tgtEl>
                                          <p:spTgt spid="3"/>
                                        </p:tgtEl>
                                        <p:attrNameLst>
                                          <p:attrName>ppt_y</p:attrName>
                                        </p:attrNameLst>
                                      </p:cBhvr>
                                      <p:tavLst>
                                        <p:tav tm="0">
                                          <p:val>
                                            <p:strVal val="#ppt_y"/>
                                          </p:val>
                                        </p:tav>
                                        <p:tav tm="100000">
                                          <p:val>
                                            <p:strVal val="#ppt_y"/>
                                          </p:val>
                                        </p:tav>
                                      </p:tavLst>
                                    </p:anim>
                                    <p:anim calcmode="lin" valueType="num">
                                      <p:cBhvr>
                                        <p:cTn id="13"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000" tmFilter="0,0; .5, 1; 1, 1"/>
                                        <p:tgtEl>
                                          <p:spTgt spid="3"/>
                                        </p:tgtEl>
                                      </p:cBhvr>
                                    </p:animEffect>
                                  </p:childTnLst>
                                </p:cTn>
                              </p:par>
                              <p:par>
                                <p:cTn id="16" presetID="10" presetClass="entr" presetSubtype="0" fill="hold" nodeType="withEffect">
                                  <p:stCondLst>
                                    <p:cond delay="25000"/>
                                  </p:stCondLst>
                                  <p:childTnLst>
                                    <p:set>
                                      <p:cBhvr>
                                        <p:cTn id="17" dur="1" fill="hold">
                                          <p:stCondLst>
                                            <p:cond delay="0"/>
                                          </p:stCondLst>
                                        </p:cTn>
                                        <p:tgtEl>
                                          <p:spTgt spid="1028"/>
                                        </p:tgtEl>
                                        <p:attrNameLst>
                                          <p:attrName>style.visibility</p:attrName>
                                        </p:attrNameLst>
                                      </p:cBhvr>
                                      <p:to>
                                        <p:strVal val="visible"/>
                                      </p:to>
                                    </p:set>
                                    <p:animEffect transition="in" filter="fade">
                                      <p:cBhvr>
                                        <p:cTn id="18" dur="6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9" descr="C:\Users\Eleni\Desktop\Faroe Islands\Diapositiva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 y="3022"/>
            <a:ext cx="10106025" cy="6515101"/>
          </a:xfrm>
          <a:prstGeom prst="rect">
            <a:avLst/>
          </a:prstGeom>
          <a:noFill/>
          <a:extLst>
            <a:ext uri="{909E8E84-426E-40DD-AFC4-6F175D3DCCD1}">
              <a14:hiddenFill xmlns:a14="http://schemas.microsoft.com/office/drawing/2010/main">
                <a:solidFill>
                  <a:srgbClr val="FFFFFF"/>
                </a:solidFill>
              </a14:hiddenFill>
            </a:ext>
          </a:extLst>
        </p:spPr>
      </p:pic>
      <p:sp>
        <p:nvSpPr>
          <p:cNvPr id="4" name="3 Triángulo isósceles"/>
          <p:cNvSpPr/>
          <p:nvPr/>
        </p:nvSpPr>
        <p:spPr>
          <a:xfrm>
            <a:off x="1617025" y="3308130"/>
            <a:ext cx="3353686" cy="3174204"/>
          </a:xfrm>
          <a:prstGeom prst="triangle">
            <a:avLst/>
          </a:prstGeom>
          <a:gradFill flip="none" rotWithShape="1">
            <a:gsLst>
              <a:gs pos="11000">
                <a:srgbClr val="00B050"/>
              </a:gs>
              <a:gs pos="50000">
                <a:schemeClr val="accent6">
                  <a:lumMod val="75000"/>
                </a:schemeClr>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5" name="4 Triángulo isósceles"/>
          <p:cNvSpPr/>
          <p:nvPr/>
        </p:nvSpPr>
        <p:spPr>
          <a:xfrm>
            <a:off x="5031174" y="3308130"/>
            <a:ext cx="3369349" cy="3217048"/>
          </a:xfrm>
          <a:prstGeom prst="triangle">
            <a:avLst/>
          </a:prstGeom>
          <a:gradFill flip="none" rotWithShape="1">
            <a:gsLst>
              <a:gs pos="11000">
                <a:srgbClr val="00B050"/>
              </a:gs>
              <a:gs pos="50000">
                <a:schemeClr val="accent6">
                  <a:lumMod val="75000"/>
                </a:schemeClr>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6" name="5 Triángulo isósceles"/>
          <p:cNvSpPr/>
          <p:nvPr/>
        </p:nvSpPr>
        <p:spPr>
          <a:xfrm flipH="1" flipV="1">
            <a:off x="5013506" y="-14741"/>
            <a:ext cx="3454715" cy="3236149"/>
          </a:xfrm>
          <a:prstGeom prst="triangle">
            <a:avLst>
              <a:gd name="adj" fmla="val 50312"/>
            </a:avLst>
          </a:prstGeom>
          <a:gradFill flip="none" rotWithShape="1">
            <a:gsLst>
              <a:gs pos="11000">
                <a:srgbClr val="92D050"/>
              </a:gs>
              <a:gs pos="50000">
                <a:srgbClr val="00B050"/>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7" name="6 Triángulo isósceles"/>
          <p:cNvSpPr/>
          <p:nvPr/>
        </p:nvSpPr>
        <p:spPr>
          <a:xfrm flipH="1" flipV="1">
            <a:off x="1601950" y="-8999"/>
            <a:ext cx="3454715" cy="3236149"/>
          </a:xfrm>
          <a:prstGeom prst="triangle">
            <a:avLst>
              <a:gd name="adj" fmla="val 50312"/>
            </a:avLst>
          </a:prstGeom>
          <a:gradFill flip="none" rotWithShape="1">
            <a:gsLst>
              <a:gs pos="11000">
                <a:srgbClr val="92D050"/>
              </a:gs>
              <a:gs pos="50000">
                <a:srgbClr val="00B050"/>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8" name="7 Triángulo rectángulo"/>
          <p:cNvSpPr/>
          <p:nvPr/>
        </p:nvSpPr>
        <p:spPr>
          <a:xfrm>
            <a:off x="0" y="3265351"/>
            <a:ext cx="1646934" cy="3217048"/>
          </a:xfrm>
          <a:prstGeom prst="rtTriangle">
            <a:avLst/>
          </a:prstGeom>
          <a:gradFill flip="none" rotWithShape="1">
            <a:gsLst>
              <a:gs pos="11000">
                <a:srgbClr val="00B050"/>
              </a:gs>
              <a:gs pos="50000">
                <a:schemeClr val="accent6">
                  <a:lumMod val="75000"/>
                </a:schemeClr>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9" name="8 Triángulo rectángulo"/>
          <p:cNvSpPr/>
          <p:nvPr/>
        </p:nvSpPr>
        <p:spPr>
          <a:xfrm flipV="1">
            <a:off x="0" y="-3273"/>
            <a:ext cx="1646934" cy="3217048"/>
          </a:xfrm>
          <a:prstGeom prst="rtTriangle">
            <a:avLst/>
          </a:prstGeom>
          <a:gradFill flip="none" rotWithShape="1">
            <a:gsLst>
              <a:gs pos="11000">
                <a:srgbClr val="92D050"/>
              </a:gs>
              <a:gs pos="50000">
                <a:srgbClr val="00B050"/>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10" name="9 Triángulo rectángulo"/>
          <p:cNvSpPr/>
          <p:nvPr/>
        </p:nvSpPr>
        <p:spPr>
          <a:xfrm flipH="1" flipV="1">
            <a:off x="8400523" y="67"/>
            <a:ext cx="1680105" cy="3199047"/>
          </a:xfrm>
          <a:prstGeom prst="rtTriangle">
            <a:avLst/>
          </a:prstGeom>
          <a:gradFill flip="none" rotWithShape="1">
            <a:gsLst>
              <a:gs pos="11000">
                <a:srgbClr val="92D050"/>
              </a:gs>
              <a:gs pos="50000">
                <a:srgbClr val="00B050"/>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11" name="10 Triángulo rectángulo"/>
          <p:cNvSpPr/>
          <p:nvPr/>
        </p:nvSpPr>
        <p:spPr>
          <a:xfrm flipH="1">
            <a:off x="8390020" y="3263194"/>
            <a:ext cx="1701105" cy="3217048"/>
          </a:xfrm>
          <a:prstGeom prst="rtTriangle">
            <a:avLst/>
          </a:prstGeom>
          <a:gradFill flip="none" rotWithShape="1">
            <a:gsLst>
              <a:gs pos="11000">
                <a:srgbClr val="00B050"/>
              </a:gs>
              <a:gs pos="50000">
                <a:schemeClr val="accent6">
                  <a:lumMod val="75000"/>
                </a:schemeClr>
              </a:gs>
              <a:gs pos="93000">
                <a:srgbClr val="92D050"/>
              </a:gs>
            </a:gsLst>
            <a:lin ang="54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12" name="11 Rombo"/>
          <p:cNvSpPr/>
          <p:nvPr/>
        </p:nvSpPr>
        <p:spPr>
          <a:xfrm>
            <a:off x="0" y="0"/>
            <a:ext cx="3293868" cy="6480175"/>
          </a:xfrm>
          <a:prstGeom prst="diamond">
            <a:avLst/>
          </a:prstGeom>
          <a:pattFill prst="wdDnDiag">
            <a:fgClr>
              <a:srgbClr val="00B050"/>
            </a:fgClr>
            <a:bgClr>
              <a:srgbClr val="FFFF00"/>
            </a:bgClr>
          </a:pattFill>
          <a:ln w="25400" cap="flat" cmpd="sng" algn="ctr">
            <a:noFill/>
            <a:prstDash val="solid"/>
          </a:ln>
          <a:effectLst/>
          <a:scene3d>
            <a:camera prst="orthographicFront"/>
            <a:lightRig rig="threePt" dir="t"/>
          </a:scene3d>
          <a:sp3d>
            <a:bevelT/>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13" name="12 Rombo"/>
          <p:cNvSpPr/>
          <p:nvPr/>
        </p:nvSpPr>
        <p:spPr>
          <a:xfrm>
            <a:off x="3293869" y="0"/>
            <a:ext cx="3413504" cy="6480175"/>
          </a:xfrm>
          <a:prstGeom prst="diamond">
            <a:avLst/>
          </a:prstGeom>
          <a:pattFill prst="wdDnDiag">
            <a:fgClr>
              <a:srgbClr val="00B050"/>
            </a:fgClr>
            <a:bgClr>
              <a:srgbClr val="FFFF00"/>
            </a:bgClr>
          </a:pattFill>
          <a:ln w="25400" cap="flat" cmpd="sng" algn="ctr">
            <a:noFill/>
            <a:prstDash val="solid"/>
          </a:ln>
          <a:effectLst/>
          <a:scene3d>
            <a:camera prst="orthographicFront"/>
            <a:lightRig rig="threePt" dir="t"/>
          </a:scene3d>
          <a:sp3d>
            <a:bevelT/>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sp>
        <p:nvSpPr>
          <p:cNvPr id="14" name="13 Rombo"/>
          <p:cNvSpPr/>
          <p:nvPr/>
        </p:nvSpPr>
        <p:spPr>
          <a:xfrm>
            <a:off x="6707373" y="2157"/>
            <a:ext cx="3413504" cy="6480175"/>
          </a:xfrm>
          <a:prstGeom prst="diamond">
            <a:avLst/>
          </a:prstGeom>
          <a:pattFill prst="wdDnDiag">
            <a:fgClr>
              <a:srgbClr val="00B050"/>
            </a:fgClr>
            <a:bgClr>
              <a:srgbClr val="FFFF00"/>
            </a:bgClr>
          </a:pattFill>
          <a:ln w="25400" cap="flat" cmpd="sng" algn="ctr">
            <a:noFill/>
            <a:prstDash val="solid"/>
          </a:ln>
          <a:effectLst/>
          <a:scene3d>
            <a:camera prst="orthographicFront"/>
            <a:lightRig rig="threePt" dir="t"/>
          </a:scene3d>
          <a:sp3d>
            <a:bevelT/>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smtClean="0">
              <a:ln>
                <a:noFill/>
              </a:ln>
              <a:solidFill>
                <a:srgbClr val="FFFFFF"/>
              </a:solidFill>
              <a:effectLst/>
              <a:uLnTx/>
              <a:uFillTx/>
              <a:latin typeface="Calibri"/>
              <a:ea typeface="+mn-ea"/>
              <a:cs typeface="+mn-cs"/>
            </a:endParaRPr>
          </a:p>
        </p:txBody>
      </p:sp>
      <p:pic>
        <p:nvPicPr>
          <p:cNvPr id="16" name="Picture 3" descr="C:\Users\Eleni\Desktop\Faroe Islands\Diapositiv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69" y="1798"/>
            <a:ext cx="10106025" cy="651510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C:\Users\Eleni\Desktop\Isla Faroe -Helen\Diapositiva8.JPG"/>
          <p:cNvPicPr>
            <a:picLocks noChangeAspect="1" noChangeArrowheads="1"/>
          </p:cNvPicPr>
          <p:nvPr/>
        </p:nvPicPr>
        <p:blipFill rotWithShape="1">
          <a:blip r:embed="rId4">
            <a:extLst>
              <a:ext uri="{28A0092B-C50C-407E-A947-70E740481C1C}">
                <a14:useLocalDpi xmlns:a14="http://schemas.microsoft.com/office/drawing/2010/main" val="0"/>
              </a:ext>
            </a:extLst>
          </a:blip>
          <a:srcRect b="4350"/>
          <a:stretch/>
        </p:blipFill>
        <p:spPr bwMode="auto">
          <a:xfrm>
            <a:off x="0" y="-10982"/>
            <a:ext cx="10296896" cy="653615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3.bp.blogspot.com/-dF1le2f95Yo/TnNY6HNYsfI/AAAAAAAAMvE/79YM7fC78tU/s1600/288.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5590" y="1007839"/>
            <a:ext cx="1851395" cy="153200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http://www.conversordeletras.com/fontgenerator/?text=Helen&amp;size=70&amp;font=BlackFamily&amp;color=ea1616&amp;a=a7c24c9f1d3b58cae7f8adf59cb88dba"/>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0" b="89928" l="9907" r="89783">
                        <a14:foregroundMark x1="47988" y1="35971" x2="47368" y2="47482"/>
                        <a14:foregroundMark x1="47368" y1="48921" x2="47368" y2="48921"/>
                        <a14:foregroundMark x1="47368" y1="51079" x2="47368" y2="51079"/>
                        <a14:foregroundMark x1="56037" y1="19424" x2="56037" y2="48921"/>
                        <a14:foregroundMark x1="73375" y1="34532" x2="77090" y2="48921"/>
                      </a14:backgroundRemoval>
                    </a14:imgEffect>
                  </a14:imgLayer>
                </a14:imgProps>
              </a:ext>
              <a:ext uri="{28A0092B-C50C-407E-A947-70E740481C1C}">
                <a14:useLocalDpi xmlns:a14="http://schemas.microsoft.com/office/drawing/2010/main" val="0"/>
              </a:ext>
            </a:extLst>
          </a:blip>
          <a:srcRect/>
          <a:stretch>
            <a:fillRect/>
          </a:stretch>
        </p:blipFill>
        <p:spPr bwMode="auto">
          <a:xfrm>
            <a:off x="7621144" y="5488138"/>
            <a:ext cx="2305237" cy="992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524444"/>
      </p:ext>
    </p:extLst>
  </p:cSld>
  <p:clrMapOvr>
    <a:masterClrMapping/>
  </p:clrMapOvr>
  <mc:AlternateContent xmlns:mc="http://schemas.openxmlformats.org/markup-compatibility/2006" xmlns:p14="http://schemas.microsoft.com/office/powerpoint/2010/main">
    <mc:Choice Requires="p14">
      <p:transition spd="slow" p14:dur="2000" advTm="33471"/>
    </mc:Choice>
    <mc:Fallback xmlns="">
      <p:transition spd="slow" advTm="334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ppt_x"/>
                                          </p:val>
                                        </p:tav>
                                      </p:tavLst>
                                    </p:anim>
                                    <p:anim calcmode="lin" valueType="num">
                                      <p:cBhvr additive="base">
                                        <p:cTn id="7" dur="3000"/>
                                        <p:tgtEl>
                                          <p:spTgt spid="4"/>
                                        </p:tgtEl>
                                        <p:attrNameLst>
                                          <p:attrName>ppt_y</p:attrName>
                                        </p:attrNameLst>
                                      </p:cBhvr>
                                      <p:tavLst>
                                        <p:tav tm="0">
                                          <p:val>
                                            <p:strVal val="ppt_y"/>
                                          </p:val>
                                        </p:tav>
                                        <p:tav tm="100000">
                                          <p:val>
                                            <p:strVal val="0-ppt_h/2"/>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ppt_x"/>
                                          </p:val>
                                        </p:tav>
                                      </p:tavLst>
                                    </p:anim>
                                    <p:anim calcmode="lin" valueType="num">
                                      <p:cBhvr additive="base">
                                        <p:cTn id="11" dur="3000"/>
                                        <p:tgtEl>
                                          <p:spTgt spid="5"/>
                                        </p:tgtEl>
                                        <p:attrNameLst>
                                          <p:attrName>ppt_y</p:attrName>
                                        </p:attrNameLst>
                                      </p:cBhvr>
                                      <p:tavLst>
                                        <p:tav tm="0">
                                          <p:val>
                                            <p:strVal val="ppt_y"/>
                                          </p:val>
                                        </p:tav>
                                        <p:tav tm="100000">
                                          <p:val>
                                            <p:strVal val="0-ppt_h/2"/>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ppt_x"/>
                                          </p:val>
                                        </p:tav>
                                      </p:tavLst>
                                    </p:anim>
                                    <p:anim calcmode="lin" valueType="num">
                                      <p:cBhvr additive="base">
                                        <p:cTn id="15" dur="3000"/>
                                        <p:tgtEl>
                                          <p:spTgt spid="7"/>
                                        </p:tgtEl>
                                        <p:attrNameLst>
                                          <p:attrName>ppt_y</p:attrName>
                                        </p:attrNameLst>
                                      </p:cBhvr>
                                      <p:tavLst>
                                        <p:tav tm="0">
                                          <p:val>
                                            <p:strVal val="ppt_y"/>
                                          </p:val>
                                        </p:tav>
                                        <p:tav tm="100000">
                                          <p:val>
                                            <p:strVal val="1+ppt_h/2"/>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ppt_x"/>
                                          </p:val>
                                        </p:tav>
                                      </p:tavLst>
                                    </p:anim>
                                    <p:anim calcmode="lin" valueType="num">
                                      <p:cBhvr additive="base">
                                        <p:cTn id="19" dur="3000"/>
                                        <p:tgtEl>
                                          <p:spTgt spid="6"/>
                                        </p:tgtEl>
                                        <p:attrNameLst>
                                          <p:attrName>ppt_y</p:attrName>
                                        </p:attrNameLst>
                                      </p:cBhvr>
                                      <p:tavLst>
                                        <p:tav tm="0">
                                          <p:val>
                                            <p:strVal val="ppt_y"/>
                                          </p:val>
                                        </p:tav>
                                        <p:tav tm="100000">
                                          <p:val>
                                            <p:strVal val="1+ppt_h/2"/>
                                          </p:val>
                                        </p:tav>
                                      </p:tavLst>
                                    </p:anim>
                                    <p:set>
                                      <p:cBhvr>
                                        <p:cTn id="20" dur="1" fill="hold">
                                          <p:stCondLst>
                                            <p:cond delay="2999"/>
                                          </p:stCondLst>
                                        </p:cTn>
                                        <p:tgtEl>
                                          <p:spTgt spid="6"/>
                                        </p:tgtEl>
                                        <p:attrNameLst>
                                          <p:attrName>style.visibility</p:attrName>
                                        </p:attrNameLst>
                                      </p:cBhvr>
                                      <p:to>
                                        <p:strVal val="hidden"/>
                                      </p:to>
                                    </p:set>
                                  </p:childTnLst>
                                </p:cTn>
                              </p:par>
                              <p:par>
                                <p:cTn id="21" presetID="5" presetClass="exit" presetSubtype="10" fill="hold" grpId="0" nodeType="withEffect">
                                  <p:stCondLst>
                                    <p:cond delay="0"/>
                                  </p:stCondLst>
                                  <p:childTnLst>
                                    <p:animEffect transition="out" filter="checkerboard(across)">
                                      <p:cBhvr>
                                        <p:cTn id="22" dur="3000"/>
                                        <p:tgtEl>
                                          <p:spTgt spid="9"/>
                                        </p:tgtEl>
                                      </p:cBhvr>
                                    </p:animEffect>
                                    <p:set>
                                      <p:cBhvr>
                                        <p:cTn id="23" dur="1" fill="hold">
                                          <p:stCondLst>
                                            <p:cond delay="2999"/>
                                          </p:stCondLst>
                                        </p:cTn>
                                        <p:tgtEl>
                                          <p:spTgt spid="9"/>
                                        </p:tgtEl>
                                        <p:attrNameLst>
                                          <p:attrName>style.visibility</p:attrName>
                                        </p:attrNameLst>
                                      </p:cBhvr>
                                      <p:to>
                                        <p:strVal val="hidden"/>
                                      </p:to>
                                    </p:set>
                                  </p:childTnLst>
                                </p:cTn>
                              </p:par>
                              <p:par>
                                <p:cTn id="24" presetID="5" presetClass="exit" presetSubtype="10" fill="hold" grpId="0" nodeType="withEffect">
                                  <p:stCondLst>
                                    <p:cond delay="0"/>
                                  </p:stCondLst>
                                  <p:childTnLst>
                                    <p:animEffect transition="out" filter="checkerboard(across)">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5" presetClass="exit" presetSubtype="10" fill="hold" grpId="0" nodeType="withEffect">
                                  <p:stCondLst>
                                    <p:cond delay="0"/>
                                  </p:stCondLst>
                                  <p:childTnLst>
                                    <p:animEffect transition="out" filter="checkerboard(across)">
                                      <p:cBhvr>
                                        <p:cTn id="28" dur="3000"/>
                                        <p:tgtEl>
                                          <p:spTgt spid="11"/>
                                        </p:tgtEl>
                                      </p:cBhvr>
                                    </p:animEffect>
                                    <p:set>
                                      <p:cBhvr>
                                        <p:cTn id="29" dur="1" fill="hold">
                                          <p:stCondLst>
                                            <p:cond delay="2999"/>
                                          </p:stCondLst>
                                        </p:cTn>
                                        <p:tgtEl>
                                          <p:spTgt spid="11"/>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0" fill="hold"/>
                                        <p:tgtEl>
                                          <p:spTgt spid="2"/>
                                        </p:tgtEl>
                                        <p:attrNameLst>
                                          <p:attrName>ppt_w</p:attrName>
                                        </p:attrNameLst>
                                      </p:cBhvr>
                                      <p:tavLst>
                                        <p:tav tm="0">
                                          <p:val>
                                            <p:fltVal val="0"/>
                                          </p:val>
                                        </p:tav>
                                        <p:tav tm="100000">
                                          <p:val>
                                            <p:strVal val="#ppt_w"/>
                                          </p:val>
                                        </p:tav>
                                      </p:tavLst>
                                    </p:anim>
                                    <p:anim calcmode="lin" valueType="num">
                                      <p:cBhvr>
                                        <p:cTn id="36" dur="3000" fill="hold"/>
                                        <p:tgtEl>
                                          <p:spTgt spid="2"/>
                                        </p:tgtEl>
                                        <p:attrNameLst>
                                          <p:attrName>ppt_h</p:attrName>
                                        </p:attrNameLst>
                                      </p:cBhvr>
                                      <p:tavLst>
                                        <p:tav tm="0">
                                          <p:val>
                                            <p:fltVal val="0"/>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barn(outHorizontal)">
                                      <p:cBhvr>
                                        <p:cTn id="39" dur="3250"/>
                                        <p:tgtEl>
                                          <p:spTgt spid="2"/>
                                        </p:tgtEl>
                                      </p:cBhvr>
                                    </p:animEffect>
                                  </p:childTnLst>
                                </p:cTn>
                              </p:par>
                              <p:par>
                                <p:cTn id="40" presetID="8" presetClass="exit" presetSubtype="32" fill="hold" grpId="0" nodeType="withEffect">
                                  <p:stCondLst>
                                    <p:cond delay="0"/>
                                  </p:stCondLst>
                                  <p:childTnLst>
                                    <p:animEffect transition="out" filter="diamond(out)">
                                      <p:cBhvr>
                                        <p:cTn id="41" dur="3000"/>
                                        <p:tgtEl>
                                          <p:spTgt spid="12"/>
                                        </p:tgtEl>
                                      </p:cBhvr>
                                    </p:animEffect>
                                    <p:set>
                                      <p:cBhvr>
                                        <p:cTn id="42" dur="1" fill="hold">
                                          <p:stCondLst>
                                            <p:cond delay="2999"/>
                                          </p:stCondLst>
                                        </p:cTn>
                                        <p:tgtEl>
                                          <p:spTgt spid="12"/>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3000"/>
                                        <p:tgtEl>
                                          <p:spTgt spid="13"/>
                                        </p:tgtEl>
                                      </p:cBhvr>
                                    </p:animEffect>
                                    <p:set>
                                      <p:cBhvr>
                                        <p:cTn id="45" dur="1" fill="hold">
                                          <p:stCondLst>
                                            <p:cond delay="2999"/>
                                          </p:stCondLst>
                                        </p:cTn>
                                        <p:tgtEl>
                                          <p:spTgt spid="13"/>
                                        </p:tgtEl>
                                        <p:attrNameLst>
                                          <p:attrName>style.visibility</p:attrName>
                                        </p:attrNameLst>
                                      </p:cBhvr>
                                      <p:to>
                                        <p:strVal val="hidden"/>
                                      </p:to>
                                    </p:set>
                                  </p:childTnLst>
                                </p:cTn>
                              </p:par>
                              <p:par>
                                <p:cTn id="46" presetID="8" presetClass="exit" presetSubtype="32" fill="hold" grpId="0" nodeType="withEffect">
                                  <p:stCondLst>
                                    <p:cond delay="0"/>
                                  </p:stCondLst>
                                  <p:childTnLst>
                                    <p:animEffect transition="out" filter="diamond(out)">
                                      <p:cBhvr>
                                        <p:cTn id="47" dur="3000"/>
                                        <p:tgtEl>
                                          <p:spTgt spid="14"/>
                                        </p:tgtEl>
                                      </p:cBhvr>
                                    </p:animEffect>
                                    <p:set>
                                      <p:cBhvr>
                                        <p:cTn id="48" dur="1" fill="hold">
                                          <p:stCondLst>
                                            <p:cond delay="2999"/>
                                          </p:stCondLst>
                                        </p:cTn>
                                        <p:tgtEl>
                                          <p:spTgt spid="14"/>
                                        </p:tgtEl>
                                        <p:attrNameLst>
                                          <p:attrName>style.visibility</p:attrName>
                                        </p:attrNameLst>
                                      </p:cBhvr>
                                      <p:to>
                                        <p:strVal val="hidden"/>
                                      </p:to>
                                    </p:set>
                                  </p:childTnLst>
                                </p:cTn>
                              </p:par>
                              <p:par>
                                <p:cTn id="49" presetID="10" presetClass="entr" presetSubtype="0" fill="hold" nodeType="withEffect">
                                  <p:stCondLst>
                                    <p:cond delay="50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250"/>
                                        <p:tgtEl>
                                          <p:spTgt spid="16"/>
                                        </p:tgtEl>
                                      </p:cBhvr>
                                    </p:animEffect>
                                  </p:childTnLst>
                                </p:cTn>
                              </p:par>
                              <p:par>
                                <p:cTn id="52" presetID="23" presetClass="entr" presetSubtype="288" fill="hold" nodeType="withEffect">
                                  <p:stCondLst>
                                    <p:cond delay="12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6000" fill="hold"/>
                                        <p:tgtEl>
                                          <p:spTgt spid="17"/>
                                        </p:tgtEl>
                                        <p:attrNameLst>
                                          <p:attrName>ppt_w</p:attrName>
                                        </p:attrNameLst>
                                      </p:cBhvr>
                                      <p:tavLst>
                                        <p:tav tm="0">
                                          <p:val>
                                            <p:strVal val="4/3*#ppt_w"/>
                                          </p:val>
                                        </p:tav>
                                        <p:tav tm="100000">
                                          <p:val>
                                            <p:strVal val="#ppt_w"/>
                                          </p:val>
                                        </p:tav>
                                      </p:tavLst>
                                    </p:anim>
                                    <p:anim calcmode="lin" valueType="num">
                                      <p:cBhvr>
                                        <p:cTn id="55" dur="6000" fill="hold"/>
                                        <p:tgtEl>
                                          <p:spTgt spid="17"/>
                                        </p:tgtEl>
                                        <p:attrNameLst>
                                          <p:attrName>ppt_h</p:attrName>
                                        </p:attrNameLst>
                                      </p:cBhvr>
                                      <p:tavLst>
                                        <p:tav tm="0">
                                          <p:val>
                                            <p:strVal val="4/3*#ppt_h"/>
                                          </p:val>
                                        </p:tav>
                                        <p:tav tm="100000">
                                          <p:val>
                                            <p:strVal val="#ppt_h"/>
                                          </p:val>
                                        </p:tav>
                                      </p:tavLst>
                                    </p:anim>
                                  </p:childTnLst>
                                </p:cTn>
                              </p:par>
                            </p:childTnLst>
                          </p:cTn>
                        </p:par>
                        <p:par>
                          <p:cTn id="56" fill="hold">
                            <p:stCondLst>
                              <p:cond delay="18500"/>
                            </p:stCondLst>
                            <p:childTnLst>
                              <p:par>
                                <p:cTn id="57" presetID="42" presetClass="entr" presetSubtype="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4000"/>
                                        <p:tgtEl>
                                          <p:spTgt spid="18"/>
                                        </p:tgtEl>
                                      </p:cBhvr>
                                    </p:animEffect>
                                    <p:anim calcmode="lin" valueType="num">
                                      <p:cBhvr>
                                        <p:cTn id="60" dur="4000" fill="hold"/>
                                        <p:tgtEl>
                                          <p:spTgt spid="18"/>
                                        </p:tgtEl>
                                        <p:attrNameLst>
                                          <p:attrName>ppt_x</p:attrName>
                                        </p:attrNameLst>
                                      </p:cBhvr>
                                      <p:tavLst>
                                        <p:tav tm="0">
                                          <p:val>
                                            <p:strVal val="#ppt_x"/>
                                          </p:val>
                                        </p:tav>
                                        <p:tav tm="100000">
                                          <p:val>
                                            <p:strVal val="#ppt_x"/>
                                          </p:val>
                                        </p:tav>
                                      </p:tavLst>
                                    </p:anim>
                                    <p:anim calcmode="lin" valueType="num">
                                      <p:cBhvr>
                                        <p:cTn id="61" dur="4000" fill="hold"/>
                                        <p:tgtEl>
                                          <p:spTgt spid="18"/>
                                        </p:tgtEl>
                                        <p:attrNameLst>
                                          <p:attrName>ppt_y</p:attrName>
                                        </p:attrNameLst>
                                      </p:cBhvr>
                                      <p:tavLst>
                                        <p:tav tm="0">
                                          <p:val>
                                            <p:strVal val="#ppt_y+.1"/>
                                          </p:val>
                                        </p:tav>
                                        <p:tav tm="100000">
                                          <p:val>
                                            <p:strVal val="#ppt_y"/>
                                          </p:val>
                                        </p:tav>
                                      </p:tavLst>
                                    </p:anim>
                                  </p:childTnLst>
                                </p:cTn>
                              </p:par>
                            </p:childTnLst>
                          </p:cTn>
                        </p:par>
                        <p:par>
                          <p:cTn id="62" fill="hold">
                            <p:stCondLst>
                              <p:cond delay="22500"/>
                            </p:stCondLst>
                            <p:childTnLst>
                              <p:par>
                                <p:cTn id="63" presetID="12" presetClass="entr" presetSubtype="4" fill="hold" nodeType="after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p:tgtEl>
                                          <p:spTgt spid="19"/>
                                        </p:tgtEl>
                                        <p:attrNameLst>
                                          <p:attrName>ppt_y</p:attrName>
                                        </p:attrNameLst>
                                      </p:cBhvr>
                                      <p:tavLst>
                                        <p:tav tm="0">
                                          <p:val>
                                            <p:strVal val="#ppt_y+#ppt_h*1.125000"/>
                                          </p:val>
                                        </p:tav>
                                        <p:tav tm="100000">
                                          <p:val>
                                            <p:strVal val="#ppt_y"/>
                                          </p:val>
                                        </p:tav>
                                      </p:tavLst>
                                    </p:anim>
                                    <p:animEffect transition="in" filter="wipe(up)">
                                      <p:cBhvr>
                                        <p:cTn id="66"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12067"/>
            <a:ext cx="10080625" cy="216007"/>
          </a:xfrm>
          <a:prstGeom prst="rect">
            <a:avLst/>
          </a:prstGeom>
          <a:solidFill>
            <a:schemeClr val="bg1"/>
          </a:solidFill>
          <a:ln w="19050">
            <a:solidFill>
              <a:srgbClr val="C0C0C0"/>
            </a:solidFill>
            <a:miter lim="800000"/>
            <a:headEnd/>
            <a:tailEnd/>
          </a:ln>
          <a:effectLst/>
        </p:spPr>
        <p:txBody>
          <a:bodyPr wrap="none" lIns="91207" tIns="45601" rIns="91207" bIns="45601" anchor="ctr"/>
          <a:lstStyle/>
          <a:p>
            <a:pPr defTabSz="912062" fontAlgn="base">
              <a:spcBef>
                <a:spcPct val="0"/>
              </a:spcBef>
              <a:spcAft>
                <a:spcPct val="0"/>
              </a:spcAft>
            </a:pPr>
            <a:endParaRPr lang="es-ES" sz="1800">
              <a:solidFill>
                <a:srgbClr val="000000"/>
              </a:solidFill>
            </a:endParaRPr>
          </a:p>
        </p:txBody>
      </p:sp>
      <p:sp>
        <p:nvSpPr>
          <p:cNvPr id="4101" name="Rectangle 5"/>
          <p:cNvSpPr>
            <a:spLocks noChangeArrowheads="1"/>
          </p:cNvSpPr>
          <p:nvPr/>
        </p:nvSpPr>
        <p:spPr bwMode="auto">
          <a:xfrm>
            <a:off x="0" y="1728053"/>
            <a:ext cx="10080625" cy="4752128"/>
          </a:xfrm>
          <a:prstGeom prst="rect">
            <a:avLst/>
          </a:prstGeom>
          <a:solidFill>
            <a:srgbClr val="B6E8FC"/>
          </a:solidFill>
          <a:ln w="9525">
            <a:noFill/>
            <a:miter lim="800000"/>
            <a:headEnd/>
            <a:tailEnd/>
          </a:ln>
          <a:effectLst/>
        </p:spPr>
        <p:txBody>
          <a:bodyPr wrap="none" lIns="91207" tIns="45601" rIns="91207" bIns="45601" anchor="ctr"/>
          <a:lstStyle/>
          <a:p>
            <a:pPr algn="ctr" defTabSz="912062" fontAlgn="base">
              <a:spcBef>
                <a:spcPct val="0"/>
              </a:spcBef>
              <a:spcAft>
                <a:spcPct val="0"/>
              </a:spcAft>
            </a:pPr>
            <a:endParaRPr lang="es-ES" sz="180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184138" y="1"/>
            <a:ext cx="5376333" cy="1476040"/>
          </a:xfrm>
          <a:prstGeom prst="rect">
            <a:avLst/>
          </a:prstGeom>
          <a:noFill/>
        </p:spPr>
      </p:pic>
      <p:sp>
        <p:nvSpPr>
          <p:cNvPr id="4104" name="Text Box 8"/>
          <p:cNvSpPr txBox="1">
            <a:spLocks noChangeArrowheads="1"/>
          </p:cNvSpPr>
          <p:nvPr/>
        </p:nvSpPr>
        <p:spPr bwMode="auto">
          <a:xfrm>
            <a:off x="0" y="1800051"/>
            <a:ext cx="10080625" cy="2369639"/>
          </a:xfrm>
          <a:prstGeom prst="rect">
            <a:avLst/>
          </a:prstGeom>
          <a:noFill/>
          <a:ln w="9525">
            <a:noFill/>
            <a:miter lim="800000"/>
            <a:headEnd/>
            <a:tailEnd/>
          </a:ln>
          <a:effectLst/>
        </p:spPr>
        <p:txBody>
          <a:bodyPr lIns="91207" tIns="45601" rIns="91207" bIns="45601">
            <a:spAutoFit/>
          </a:bodyPr>
          <a:lstStyle/>
          <a:p>
            <a:pPr algn="ctr" defTabSz="912062"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260079" y="4464130"/>
            <a:ext cx="2940182" cy="1615587"/>
          </a:xfrm>
          <a:prstGeom prst="rect">
            <a:avLst/>
          </a:prstGeom>
          <a:noFill/>
          <a:ln w="19050">
            <a:noFill/>
            <a:prstDash val="sysDot"/>
            <a:miter lim="800000"/>
            <a:headEnd/>
            <a:tailEnd/>
          </a:ln>
          <a:effectLst/>
        </p:spPr>
        <p:txBody>
          <a:bodyPr lIns="91207" tIns="45601" rIns="91207" bIns="45601">
            <a:spAutoFit/>
          </a:bodyPr>
          <a:lstStyle/>
          <a:p>
            <a:pPr algn="ctr" defTabSz="912062" fontAlgn="base">
              <a:spcBef>
                <a:spcPct val="50000"/>
              </a:spcBef>
              <a:spcAft>
                <a:spcPct val="0"/>
              </a:spcAft>
            </a:pPr>
            <a:r>
              <a:rPr lang="es-ES_tradnl" sz="1800" b="1">
                <a:solidFill>
                  <a:srgbClr val="000000"/>
                </a:solidFill>
                <a:latin typeface="Kristen ITC" pitchFamily="66" charset="0"/>
              </a:rPr>
              <a:t>Además puedes recibir powerpoints en tu correo electrónico suscribiéndote aquí:</a:t>
            </a:r>
            <a:r>
              <a:rPr lang="es-ES_tradnl" sz="1800" b="1">
                <a:solidFill>
                  <a:srgbClr val="0066FF"/>
                </a:solidFill>
              </a:rPr>
              <a:t> </a:t>
            </a:r>
          </a:p>
          <a:p>
            <a:pPr defTabSz="912062" fontAlgn="base">
              <a:spcBef>
                <a:spcPct val="50000"/>
              </a:spcBef>
              <a:spcAft>
                <a:spcPct val="0"/>
              </a:spcAft>
            </a:pPr>
            <a:endParaRPr lang="es-ES" sz="1800"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6216390" y="3960125"/>
            <a:ext cx="2604161" cy="2232061"/>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452277" y="4608128"/>
            <a:ext cx="1344083" cy="936026"/>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808105"/>
            <a:ext cx="588036" cy="504013"/>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312120"/>
            <a:ext cx="588036" cy="504013"/>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816130"/>
            <a:ext cx="588036" cy="504013"/>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320143"/>
            <a:ext cx="588036" cy="504013"/>
          </a:xfrm>
          <a:prstGeom prst="rect">
            <a:avLst/>
          </a:prstGeom>
          <a:noFill/>
        </p:spPr>
      </p:pic>
    </p:spTree>
    <p:extLst>
      <p:ext uri="{BB962C8B-B14F-4D97-AF65-F5344CB8AC3E}">
        <p14:creationId xmlns:p14="http://schemas.microsoft.com/office/powerpoint/2010/main" val="2562474853"/>
      </p:ext>
    </p:extLst>
  </p:cSld>
  <p:clrMapOvr>
    <a:masterClrMapping/>
  </p:clrMapOvr>
  <p:transition spd="slow" advTm="12899">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1519</TotalTime>
  <Words>334</Words>
  <Application>Microsoft Office PowerPoint</Application>
  <PresentationFormat>Personalizado</PresentationFormat>
  <Paragraphs>13</Paragraphs>
  <Slides>24</Slides>
  <Notes>1</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Islas Faroe</dc:title>
  <dc:creator>Helen VC</dc:creator>
  <cp:keywords>No a la matanza de delfines en Dinamarca</cp:keywords>
  <cp:lastModifiedBy>Usuario</cp:lastModifiedBy>
  <cp:revision>121</cp:revision>
  <dcterms:created xsi:type="dcterms:W3CDTF">2016-05-24T23:02:43Z</dcterms:created>
  <dcterms:modified xsi:type="dcterms:W3CDTF">2016-07-15T17:40:50Z</dcterms:modified>
</cp:coreProperties>
</file>