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61"/>
  </p:notesMasterIdLst>
  <p:sldIdLst>
    <p:sldId id="319" r:id="rId3"/>
    <p:sldId id="469" r:id="rId4"/>
    <p:sldId id="470" r:id="rId5"/>
    <p:sldId id="508" r:id="rId6"/>
    <p:sldId id="478" r:id="rId7"/>
    <p:sldId id="509" r:id="rId8"/>
    <p:sldId id="468" r:id="rId9"/>
    <p:sldId id="491" r:id="rId10"/>
    <p:sldId id="471" r:id="rId11"/>
    <p:sldId id="472" r:id="rId12"/>
    <p:sldId id="493" r:id="rId13"/>
    <p:sldId id="473" r:id="rId14"/>
    <p:sldId id="474" r:id="rId15"/>
    <p:sldId id="475" r:id="rId16"/>
    <p:sldId id="477" r:id="rId17"/>
    <p:sldId id="482" r:id="rId18"/>
    <p:sldId id="479" r:id="rId19"/>
    <p:sldId id="480" r:id="rId20"/>
    <p:sldId id="481" r:id="rId21"/>
    <p:sldId id="483" r:id="rId22"/>
    <p:sldId id="484" r:id="rId23"/>
    <p:sldId id="519" r:id="rId24"/>
    <p:sldId id="522" r:id="rId25"/>
    <p:sldId id="523" r:id="rId26"/>
    <p:sldId id="524" r:id="rId27"/>
    <p:sldId id="525" r:id="rId28"/>
    <p:sldId id="526" r:id="rId29"/>
    <p:sldId id="527" r:id="rId30"/>
    <p:sldId id="528" r:id="rId31"/>
    <p:sldId id="529" r:id="rId32"/>
    <p:sldId id="536" r:id="rId33"/>
    <p:sldId id="530" r:id="rId34"/>
    <p:sldId id="531" r:id="rId35"/>
    <p:sldId id="485" r:id="rId36"/>
    <p:sldId id="486" r:id="rId37"/>
    <p:sldId id="487" r:id="rId38"/>
    <p:sldId id="488" r:id="rId39"/>
    <p:sldId id="489" r:id="rId40"/>
    <p:sldId id="490" r:id="rId41"/>
    <p:sldId id="499" r:id="rId42"/>
    <p:sldId id="492" r:id="rId43"/>
    <p:sldId id="494" r:id="rId44"/>
    <p:sldId id="495" r:id="rId45"/>
    <p:sldId id="496" r:id="rId46"/>
    <p:sldId id="497" r:id="rId47"/>
    <p:sldId id="498" r:id="rId48"/>
    <p:sldId id="539" r:id="rId49"/>
    <p:sldId id="505" r:id="rId50"/>
    <p:sldId id="500" r:id="rId51"/>
    <p:sldId id="538" r:id="rId52"/>
    <p:sldId id="501" r:id="rId53"/>
    <p:sldId id="502" r:id="rId54"/>
    <p:sldId id="503" r:id="rId55"/>
    <p:sldId id="504" r:id="rId56"/>
    <p:sldId id="520" r:id="rId57"/>
    <p:sldId id="518" r:id="rId58"/>
    <p:sldId id="514" r:id="rId59"/>
    <p:sldId id="540" r:id="rId60"/>
  </p:sldIdLst>
  <p:sldSz cx="13825538" cy="871220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ikSL7XhF8lUoRglOqlzL0A==" hashData="/HRtkjU/hfnl2DwcCDG5xt6+o0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A9A9A9"/>
    <a:srgbClr val="CC0099"/>
    <a:srgbClr val="FF6600"/>
    <a:srgbClr val="FFFF00"/>
    <a:srgbClr val="FFFF66"/>
    <a:srgbClr val="00FF00"/>
    <a:srgbClr val="CCFF99"/>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42" autoAdjust="0"/>
    <p:restoredTop sz="94712" autoAdjust="0"/>
  </p:normalViewPr>
  <p:slideViewPr>
    <p:cSldViewPr>
      <p:cViewPr>
        <p:scale>
          <a:sx n="30" d="100"/>
          <a:sy n="30" d="100"/>
        </p:scale>
        <p:origin x="-1692" y="-858"/>
      </p:cViewPr>
      <p:guideLst>
        <p:guide orient="horz" pos="2745"/>
        <p:guide pos="435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notesMaster" Target="notesMasters/notesMaster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708025" y="685800"/>
            <a:ext cx="544195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extLst>
      <p:ext uri="{BB962C8B-B14F-4D97-AF65-F5344CB8AC3E}">
        <p14:creationId xmlns:p14="http://schemas.microsoft.com/office/powerpoint/2010/main" val="198623746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36918" y="2706434"/>
            <a:ext cx="11751708" cy="1867477"/>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2073835" y="4936922"/>
            <a:ext cx="9677879" cy="222645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C44D0EA-E273-41D2-9B12-C7A49CA0D60D}" type="datetime1">
              <a:rPr lang="es-ES" smtClean="0"/>
              <a:t>21/01/2019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8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9325F88-5C1A-4A82-AEF8-7CEB7E1F843B}" type="datetime1">
              <a:rPr lang="es-ES" smtClean="0"/>
              <a:t>21/01/2019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8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92125" y="5598404"/>
            <a:ext cx="11751708" cy="1730340"/>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92125" y="3692603"/>
            <a:ext cx="11751708" cy="190579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2F10E1E-60BB-4FC7-A50E-C6D2FB6AAD06}" type="datetime1">
              <a:rPr lang="es-ES" smtClean="0"/>
              <a:t>21/01/2019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8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91284" y="2032847"/>
            <a:ext cx="6106277" cy="5749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7027989" y="2032847"/>
            <a:ext cx="6106277" cy="57496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0847F47-99B4-4204-A5A5-0BA15A7F2BDA}" type="datetime1">
              <a:rPr lang="es-ES" smtClean="0"/>
              <a:t>21/01/2019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8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91280" y="1950166"/>
            <a:ext cx="6108681" cy="8127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91280" y="2762905"/>
            <a:ext cx="6108681" cy="50195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7023187" y="1950166"/>
            <a:ext cx="6111079" cy="8127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7023187" y="2762905"/>
            <a:ext cx="6111079" cy="501959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471F421-C966-4EE9-9798-4D22BDE2C9AD}" type="datetime1">
              <a:rPr lang="es-ES" smtClean="0"/>
              <a:t>21/01/2019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8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89B1848-39F4-42F6-BE0D-D8CB6C2C7327}" type="datetime1">
              <a:rPr lang="es-ES" smtClean="0"/>
              <a:t>21/01/2019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8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2B373C6-153B-4261-8683-B055F9D8D307}" type="datetime1">
              <a:rPr lang="es-ES" smtClean="0"/>
              <a:t>21/01/2019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8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91280" y="346879"/>
            <a:ext cx="4548510" cy="1476234"/>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405406" y="346879"/>
            <a:ext cx="7728860" cy="743562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91280" y="1823116"/>
            <a:ext cx="4548510" cy="59593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28FE4E-D5C4-4963-A8AC-CD482A352595}" type="datetime1">
              <a:rPr lang="es-ES" smtClean="0"/>
              <a:t>21/01/2019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8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709904" y="6098540"/>
            <a:ext cx="8295323" cy="71996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709904" y="778455"/>
            <a:ext cx="8295323" cy="52273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709904" y="6818512"/>
            <a:ext cx="8295323" cy="102247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24F69B1-3124-45D3-A3DE-396ED3D8AA1E}" type="datetime1">
              <a:rPr lang="es-ES" smtClean="0"/>
              <a:t>21/01/2019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8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B80DECF-7F2A-408F-9655-B3C1CEDA9606}" type="datetime1">
              <a:rPr lang="es-ES" smtClean="0"/>
              <a:t>21/01/2019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8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0023520" y="348898"/>
            <a:ext cx="3110749" cy="74336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91282" y="348898"/>
            <a:ext cx="9101811" cy="74336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9776245-0BC6-418F-B657-7B56796C47D6}" type="datetime1">
              <a:rPr lang="es-ES" smtClean="0"/>
              <a:t>21/01/2019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8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036917" y="2706431"/>
            <a:ext cx="11751707" cy="1867476"/>
          </a:xfrm>
          <a:prstGeom prst="rect">
            <a:avLst/>
          </a:prstGeom>
        </p:spPr>
        <p:txBody>
          <a:bodyPr lIns="128780" tIns="64389" rIns="128780" bIns="64389"/>
          <a:lstStyle/>
          <a:p>
            <a:r>
              <a:rPr lang="es-ES" smtClean="0"/>
              <a:t>Haga clic para modificar el estilo de título del patrón</a:t>
            </a:r>
            <a:endParaRPr lang="es-ES"/>
          </a:p>
        </p:txBody>
      </p:sp>
      <p:sp>
        <p:nvSpPr>
          <p:cNvPr id="3" name="2 Subtítulo"/>
          <p:cNvSpPr>
            <a:spLocks noGrp="1"/>
          </p:cNvSpPr>
          <p:nvPr>
            <p:ph type="subTitle" idx="1"/>
          </p:nvPr>
        </p:nvSpPr>
        <p:spPr>
          <a:xfrm>
            <a:off x="2073832" y="4936913"/>
            <a:ext cx="9677877" cy="2226451"/>
          </a:xfrm>
          <a:prstGeom prst="rect">
            <a:avLst/>
          </a:prstGeom>
        </p:spPr>
        <p:txBody>
          <a:bodyPr lIns="128780" tIns="64389" rIns="128780" bIns="64389"/>
          <a:lstStyle>
            <a:lvl1pPr marL="0" indent="0" algn="ctr">
              <a:buNone/>
              <a:defRPr/>
            </a:lvl1pPr>
            <a:lvl2pPr marL="643897" indent="0" algn="ctr">
              <a:buNone/>
              <a:defRPr/>
            </a:lvl2pPr>
            <a:lvl3pPr marL="1287794" indent="0" algn="ctr">
              <a:buNone/>
              <a:defRPr/>
            </a:lvl3pPr>
            <a:lvl4pPr marL="1931691" indent="0" algn="ctr">
              <a:buNone/>
              <a:defRPr/>
            </a:lvl4pPr>
            <a:lvl5pPr marL="2575589" indent="0" algn="ctr">
              <a:buNone/>
              <a:defRPr/>
            </a:lvl5pPr>
            <a:lvl6pPr marL="3219486" indent="0" algn="ctr">
              <a:buNone/>
              <a:defRPr/>
            </a:lvl6pPr>
            <a:lvl7pPr marL="3863383" indent="0" algn="ctr">
              <a:buNone/>
              <a:defRPr/>
            </a:lvl7pPr>
            <a:lvl8pPr marL="4507281" indent="0" algn="ctr">
              <a:buNone/>
              <a:defRPr/>
            </a:lvl8pPr>
            <a:lvl9pPr marL="51511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881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91286" y="348893"/>
            <a:ext cx="12442982" cy="145203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91286" y="2032847"/>
            <a:ext cx="12442982" cy="57496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91280" y="8074923"/>
            <a:ext cx="3225957" cy="463845"/>
          </a:xfrm>
          <a:prstGeom prst="rect">
            <a:avLst/>
          </a:prstGeom>
        </p:spPr>
        <p:txBody>
          <a:bodyPr vert="horz" lIns="91440" tIns="45720" rIns="91440" bIns="45720" rtlCol="0" anchor="ctr"/>
          <a:lstStyle>
            <a:lvl1pPr algn="l">
              <a:defRPr sz="1200">
                <a:solidFill>
                  <a:schemeClr val="tx1">
                    <a:tint val="75000"/>
                  </a:schemeClr>
                </a:solidFill>
              </a:defRPr>
            </a:lvl1pPr>
          </a:lstStyle>
          <a:p>
            <a:fld id="{97524D9B-417A-4B0B-9581-22FA1FB495EB}" type="datetime1">
              <a:rPr lang="es-ES" smtClean="0"/>
              <a:t>21/01/2019</a:t>
            </a:fld>
            <a:endParaRPr lang="es-ES"/>
          </a:p>
        </p:txBody>
      </p:sp>
      <p:sp>
        <p:nvSpPr>
          <p:cNvPr id="5" name="4 Marcador de pie de página"/>
          <p:cNvSpPr>
            <a:spLocks noGrp="1"/>
          </p:cNvSpPr>
          <p:nvPr>
            <p:ph type="ftr" sz="quarter" idx="3"/>
          </p:nvPr>
        </p:nvSpPr>
        <p:spPr>
          <a:xfrm>
            <a:off x="4723731" y="8074923"/>
            <a:ext cx="4378087" cy="46384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9908310" y="8074923"/>
            <a:ext cx="3225957" cy="46384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8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91277" y="7933749"/>
            <a:ext cx="3225959" cy="605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8784" tIns="64392" rIns="128784" bIns="64392" numCol="1" anchor="t" anchorCtr="0" compatLnSpc="1">
            <a:prstTxWarp prst="textNoShape">
              <a:avLst/>
            </a:prstTxWarp>
          </a:bodyPr>
          <a:lstStyle>
            <a:lvl1pPr>
              <a:defRPr sz="2000"/>
            </a:lvl1pPr>
          </a:lstStyle>
          <a:p>
            <a:endParaRPr kumimoji="0"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6200">
          <a:solidFill>
            <a:schemeClr val="tx2"/>
          </a:solidFill>
          <a:latin typeface="+mj-lt"/>
          <a:ea typeface="+mj-ea"/>
          <a:cs typeface="+mj-cs"/>
        </a:defRPr>
      </a:lvl1pPr>
      <a:lvl2pPr algn="ctr" rtl="0" fontAlgn="base">
        <a:spcBef>
          <a:spcPct val="0"/>
        </a:spcBef>
        <a:spcAft>
          <a:spcPct val="0"/>
        </a:spcAft>
        <a:defRPr sz="6200">
          <a:solidFill>
            <a:schemeClr val="tx2"/>
          </a:solidFill>
          <a:latin typeface="Arial" charset="0"/>
          <a:cs typeface="Arial" charset="0"/>
        </a:defRPr>
      </a:lvl2pPr>
      <a:lvl3pPr algn="ctr" rtl="0" fontAlgn="base">
        <a:spcBef>
          <a:spcPct val="0"/>
        </a:spcBef>
        <a:spcAft>
          <a:spcPct val="0"/>
        </a:spcAft>
        <a:defRPr sz="6200">
          <a:solidFill>
            <a:schemeClr val="tx2"/>
          </a:solidFill>
          <a:latin typeface="Arial" charset="0"/>
          <a:cs typeface="Arial" charset="0"/>
        </a:defRPr>
      </a:lvl3pPr>
      <a:lvl4pPr algn="ctr" rtl="0" fontAlgn="base">
        <a:spcBef>
          <a:spcPct val="0"/>
        </a:spcBef>
        <a:spcAft>
          <a:spcPct val="0"/>
        </a:spcAft>
        <a:defRPr sz="6200">
          <a:solidFill>
            <a:schemeClr val="tx2"/>
          </a:solidFill>
          <a:latin typeface="Arial" charset="0"/>
          <a:cs typeface="Arial" charset="0"/>
        </a:defRPr>
      </a:lvl4pPr>
      <a:lvl5pPr algn="ctr" rtl="0" fontAlgn="base">
        <a:spcBef>
          <a:spcPct val="0"/>
        </a:spcBef>
        <a:spcAft>
          <a:spcPct val="0"/>
        </a:spcAft>
        <a:defRPr sz="6200">
          <a:solidFill>
            <a:schemeClr val="tx2"/>
          </a:solidFill>
          <a:latin typeface="Arial" charset="0"/>
          <a:cs typeface="Arial" charset="0"/>
        </a:defRPr>
      </a:lvl5pPr>
      <a:lvl6pPr marL="643920" algn="ctr" rtl="0" fontAlgn="base">
        <a:spcBef>
          <a:spcPct val="0"/>
        </a:spcBef>
        <a:spcAft>
          <a:spcPct val="0"/>
        </a:spcAft>
        <a:defRPr sz="6200">
          <a:solidFill>
            <a:schemeClr val="tx2"/>
          </a:solidFill>
          <a:latin typeface="Arial" charset="0"/>
          <a:cs typeface="Arial" charset="0"/>
        </a:defRPr>
      </a:lvl6pPr>
      <a:lvl7pPr marL="1287841" algn="ctr" rtl="0" fontAlgn="base">
        <a:spcBef>
          <a:spcPct val="0"/>
        </a:spcBef>
        <a:spcAft>
          <a:spcPct val="0"/>
        </a:spcAft>
        <a:defRPr sz="6200">
          <a:solidFill>
            <a:schemeClr val="tx2"/>
          </a:solidFill>
          <a:latin typeface="Arial" charset="0"/>
          <a:cs typeface="Arial" charset="0"/>
        </a:defRPr>
      </a:lvl7pPr>
      <a:lvl8pPr marL="1931761" algn="ctr" rtl="0" fontAlgn="base">
        <a:spcBef>
          <a:spcPct val="0"/>
        </a:spcBef>
        <a:spcAft>
          <a:spcPct val="0"/>
        </a:spcAft>
        <a:defRPr sz="6200">
          <a:solidFill>
            <a:schemeClr val="tx2"/>
          </a:solidFill>
          <a:latin typeface="Arial" charset="0"/>
          <a:cs typeface="Arial" charset="0"/>
        </a:defRPr>
      </a:lvl8pPr>
      <a:lvl9pPr marL="2575682" algn="ctr" rtl="0" fontAlgn="base">
        <a:spcBef>
          <a:spcPct val="0"/>
        </a:spcBef>
        <a:spcAft>
          <a:spcPct val="0"/>
        </a:spcAft>
        <a:defRPr sz="6200">
          <a:solidFill>
            <a:schemeClr val="tx2"/>
          </a:solidFill>
          <a:latin typeface="Arial" charset="0"/>
          <a:cs typeface="Arial" charset="0"/>
        </a:defRPr>
      </a:lvl9pPr>
    </p:titleStyle>
    <p:bodyStyle>
      <a:lvl1pPr marL="482940" indent="-482940" algn="l" rtl="0" fontAlgn="base">
        <a:spcBef>
          <a:spcPct val="20000"/>
        </a:spcBef>
        <a:spcAft>
          <a:spcPct val="0"/>
        </a:spcAft>
        <a:buChar char="•"/>
        <a:defRPr sz="4500">
          <a:solidFill>
            <a:schemeClr val="tx1"/>
          </a:solidFill>
          <a:latin typeface="+mn-lt"/>
          <a:ea typeface="+mn-ea"/>
          <a:cs typeface="+mn-cs"/>
        </a:defRPr>
      </a:lvl1pPr>
      <a:lvl2pPr marL="1046371" indent="-402450" algn="l" rtl="0" fontAlgn="base">
        <a:spcBef>
          <a:spcPct val="20000"/>
        </a:spcBef>
        <a:spcAft>
          <a:spcPct val="0"/>
        </a:spcAft>
        <a:buChar char="–"/>
        <a:defRPr sz="3900">
          <a:solidFill>
            <a:schemeClr val="tx1"/>
          </a:solidFill>
          <a:latin typeface="+mn-lt"/>
          <a:cs typeface="+mn-cs"/>
        </a:defRPr>
      </a:lvl2pPr>
      <a:lvl3pPr marL="1609801" indent="-321960" algn="l" rtl="0" fontAlgn="base">
        <a:spcBef>
          <a:spcPct val="20000"/>
        </a:spcBef>
        <a:spcAft>
          <a:spcPct val="0"/>
        </a:spcAft>
        <a:buChar char="•"/>
        <a:defRPr sz="3400">
          <a:solidFill>
            <a:schemeClr val="tx1"/>
          </a:solidFill>
          <a:latin typeface="+mn-lt"/>
          <a:cs typeface="+mn-cs"/>
        </a:defRPr>
      </a:lvl3pPr>
      <a:lvl4pPr marL="2253722" indent="-321960" algn="l" rtl="0" fontAlgn="base">
        <a:spcBef>
          <a:spcPct val="20000"/>
        </a:spcBef>
        <a:spcAft>
          <a:spcPct val="0"/>
        </a:spcAft>
        <a:buChar char="–"/>
        <a:defRPr sz="2800">
          <a:solidFill>
            <a:schemeClr val="tx1"/>
          </a:solidFill>
          <a:latin typeface="+mn-lt"/>
          <a:cs typeface="+mn-cs"/>
        </a:defRPr>
      </a:lvl4pPr>
      <a:lvl5pPr marL="2897642" indent="-321960" algn="l" rtl="0" fontAlgn="base">
        <a:spcBef>
          <a:spcPct val="20000"/>
        </a:spcBef>
        <a:spcAft>
          <a:spcPct val="0"/>
        </a:spcAft>
        <a:buChar char="»"/>
        <a:defRPr sz="2800">
          <a:solidFill>
            <a:schemeClr val="tx1"/>
          </a:solidFill>
          <a:latin typeface="+mn-lt"/>
          <a:cs typeface="+mn-cs"/>
        </a:defRPr>
      </a:lvl5pPr>
      <a:lvl6pPr marL="3541563" indent="-321960" algn="l" rtl="0" fontAlgn="base">
        <a:spcBef>
          <a:spcPct val="20000"/>
        </a:spcBef>
        <a:spcAft>
          <a:spcPct val="0"/>
        </a:spcAft>
        <a:buChar char="»"/>
        <a:defRPr sz="2800">
          <a:solidFill>
            <a:schemeClr val="tx1"/>
          </a:solidFill>
          <a:latin typeface="+mn-lt"/>
          <a:cs typeface="+mn-cs"/>
        </a:defRPr>
      </a:lvl6pPr>
      <a:lvl7pPr marL="4185483" indent="-321960" algn="l" rtl="0" fontAlgn="base">
        <a:spcBef>
          <a:spcPct val="20000"/>
        </a:spcBef>
        <a:spcAft>
          <a:spcPct val="0"/>
        </a:spcAft>
        <a:buChar char="»"/>
        <a:defRPr sz="2800">
          <a:solidFill>
            <a:schemeClr val="tx1"/>
          </a:solidFill>
          <a:latin typeface="+mn-lt"/>
          <a:cs typeface="+mn-cs"/>
        </a:defRPr>
      </a:lvl7pPr>
      <a:lvl8pPr marL="4829404" indent="-321960" algn="l" rtl="0" fontAlgn="base">
        <a:spcBef>
          <a:spcPct val="20000"/>
        </a:spcBef>
        <a:spcAft>
          <a:spcPct val="0"/>
        </a:spcAft>
        <a:buChar char="»"/>
        <a:defRPr sz="2800">
          <a:solidFill>
            <a:schemeClr val="tx1"/>
          </a:solidFill>
          <a:latin typeface="+mn-lt"/>
          <a:cs typeface="+mn-cs"/>
        </a:defRPr>
      </a:lvl8pPr>
      <a:lvl9pPr marL="5473324" indent="-321960" algn="l" rtl="0" fontAlgn="base">
        <a:spcBef>
          <a:spcPct val="20000"/>
        </a:spcBef>
        <a:spcAft>
          <a:spcPct val="0"/>
        </a:spcAft>
        <a:buChar char="»"/>
        <a:defRPr sz="2800">
          <a:solidFill>
            <a:schemeClr val="tx1"/>
          </a:solidFill>
          <a:latin typeface="+mn-lt"/>
          <a:cs typeface="+mn-cs"/>
        </a:defRPr>
      </a:lvl9pPr>
    </p:bodyStyle>
    <p:otherStyle>
      <a:defPPr>
        <a:defRPr lang="es-ES"/>
      </a:defPPr>
      <a:lvl1pPr marL="0" algn="l" defTabSz="1287841" rtl="0" eaLnBrk="1" latinLnBrk="0" hangingPunct="1">
        <a:defRPr sz="2500" kern="1200">
          <a:solidFill>
            <a:schemeClr val="tx1"/>
          </a:solidFill>
          <a:latin typeface="+mn-lt"/>
          <a:ea typeface="+mn-ea"/>
          <a:cs typeface="+mn-cs"/>
        </a:defRPr>
      </a:lvl1pPr>
      <a:lvl2pPr marL="643920" algn="l" defTabSz="1287841" rtl="0" eaLnBrk="1" latinLnBrk="0" hangingPunct="1">
        <a:defRPr sz="2500" kern="1200">
          <a:solidFill>
            <a:schemeClr val="tx1"/>
          </a:solidFill>
          <a:latin typeface="+mn-lt"/>
          <a:ea typeface="+mn-ea"/>
          <a:cs typeface="+mn-cs"/>
        </a:defRPr>
      </a:lvl2pPr>
      <a:lvl3pPr marL="1287841" algn="l" defTabSz="1287841" rtl="0" eaLnBrk="1" latinLnBrk="0" hangingPunct="1">
        <a:defRPr sz="2500" kern="1200">
          <a:solidFill>
            <a:schemeClr val="tx1"/>
          </a:solidFill>
          <a:latin typeface="+mn-lt"/>
          <a:ea typeface="+mn-ea"/>
          <a:cs typeface="+mn-cs"/>
        </a:defRPr>
      </a:lvl3pPr>
      <a:lvl4pPr marL="1931761" algn="l" defTabSz="1287841" rtl="0" eaLnBrk="1" latinLnBrk="0" hangingPunct="1">
        <a:defRPr sz="2500" kern="1200">
          <a:solidFill>
            <a:schemeClr val="tx1"/>
          </a:solidFill>
          <a:latin typeface="+mn-lt"/>
          <a:ea typeface="+mn-ea"/>
          <a:cs typeface="+mn-cs"/>
        </a:defRPr>
      </a:lvl4pPr>
      <a:lvl5pPr marL="2575682" algn="l" defTabSz="1287841" rtl="0" eaLnBrk="1" latinLnBrk="0" hangingPunct="1">
        <a:defRPr sz="2500" kern="1200">
          <a:solidFill>
            <a:schemeClr val="tx1"/>
          </a:solidFill>
          <a:latin typeface="+mn-lt"/>
          <a:ea typeface="+mn-ea"/>
          <a:cs typeface="+mn-cs"/>
        </a:defRPr>
      </a:lvl5pPr>
      <a:lvl6pPr marL="3219602" algn="l" defTabSz="1287841" rtl="0" eaLnBrk="1" latinLnBrk="0" hangingPunct="1">
        <a:defRPr sz="2500" kern="1200">
          <a:solidFill>
            <a:schemeClr val="tx1"/>
          </a:solidFill>
          <a:latin typeface="+mn-lt"/>
          <a:ea typeface="+mn-ea"/>
          <a:cs typeface="+mn-cs"/>
        </a:defRPr>
      </a:lvl6pPr>
      <a:lvl7pPr marL="3863523" algn="l" defTabSz="1287841" rtl="0" eaLnBrk="1" latinLnBrk="0" hangingPunct="1">
        <a:defRPr sz="2500" kern="1200">
          <a:solidFill>
            <a:schemeClr val="tx1"/>
          </a:solidFill>
          <a:latin typeface="+mn-lt"/>
          <a:ea typeface="+mn-ea"/>
          <a:cs typeface="+mn-cs"/>
        </a:defRPr>
      </a:lvl7pPr>
      <a:lvl8pPr marL="4507443" algn="l" defTabSz="1287841" rtl="0" eaLnBrk="1" latinLnBrk="0" hangingPunct="1">
        <a:defRPr sz="2500" kern="1200">
          <a:solidFill>
            <a:schemeClr val="tx1"/>
          </a:solidFill>
          <a:latin typeface="+mn-lt"/>
          <a:ea typeface="+mn-ea"/>
          <a:cs typeface="+mn-cs"/>
        </a:defRPr>
      </a:lvl8pPr>
      <a:lvl9pPr marL="5151364" algn="l" defTabSz="1287841"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openxmlformats.org/officeDocument/2006/relationships/image" Target="../media/image4.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gif"/><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gif"/><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3.gif"/><Relationship Id="rId1" Type="http://schemas.openxmlformats.org/officeDocument/2006/relationships/slideLayout" Target="../slideLayouts/slideLayout7.xml"/><Relationship Id="rId6" Type="http://schemas.openxmlformats.org/officeDocument/2006/relationships/image" Target="../media/image8.gif"/><Relationship Id="rId5" Type="http://schemas.openxmlformats.org/officeDocument/2006/relationships/image" Target="../media/image4.gif"/><Relationship Id="rId4" Type="http://schemas.openxmlformats.org/officeDocument/2006/relationships/image" Target="../media/image64.jpeg"/></Relationships>
</file>

<file path=ppt/slides/_rels/slide58.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extLst>
              <a:ext uri="{BEBA8EAE-BF5A-486C-A8C5-ECC9F3942E4B}">
                <a14:imgProps xmlns:a14="http://schemas.microsoft.com/office/drawing/2010/main">
                  <a14:imgLayer r:embed="rId4">
                    <a14:imgEffect>
                      <a14:sharpenSoften amount="40000"/>
                    </a14:imgEffect>
                    <a14:imgEffect>
                      <a14:saturation sat="125000"/>
                    </a14:imgEffect>
                    <a14:imgEffect>
                      <a14:brightnessContrast bright="-29000" contrast="-38000"/>
                    </a14:imgEffect>
                  </a14:imgLayer>
                </a14:imgProps>
              </a:ext>
              <a:ext uri="{28A0092B-C50C-407E-A947-70E740481C1C}">
                <a14:useLocalDpi xmlns:a14="http://schemas.microsoft.com/office/drawing/2010/main" val="0"/>
              </a:ext>
            </a:extLst>
          </a:blip>
          <a:srcRect/>
          <a:stretch>
            <a:fillRect/>
          </a:stretch>
        </p:blipFill>
        <p:spPr bwMode="auto">
          <a:xfrm>
            <a:off x="-2" y="0"/>
            <a:ext cx="13825540" cy="8712200"/>
          </a:xfrm>
          <a:prstGeom prst="rect">
            <a:avLst/>
          </a:prstGeom>
          <a:noFill/>
        </p:spPr>
      </p:pic>
      <p:pic>
        <p:nvPicPr>
          <p:cNvPr id="155652"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4303474" y="4303487"/>
            <a:ext cx="8712200" cy="105243"/>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9416818" y="4303487"/>
            <a:ext cx="8712200" cy="105243"/>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8" y="5"/>
            <a:ext cx="13825538" cy="8830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0800000">
            <a:off x="8" y="8617319"/>
            <a:ext cx="13825538" cy="94882"/>
          </a:xfrm>
          <a:prstGeom prst="rect">
            <a:avLst/>
          </a:prstGeom>
          <a:noFill/>
          <a:ln w="9525">
            <a:noFill/>
            <a:miter lim="800000"/>
            <a:headEnd/>
            <a:tailEnd/>
          </a:ln>
        </p:spPr>
      </p:pic>
      <p:sp>
        <p:nvSpPr>
          <p:cNvPr id="155665" name="Rectangle 17"/>
          <p:cNvSpPr>
            <a:spLocks noChangeArrowheads="1"/>
          </p:cNvSpPr>
          <p:nvPr/>
        </p:nvSpPr>
        <p:spPr bwMode="auto">
          <a:xfrm>
            <a:off x="540018" y="7441708"/>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540022" y="7439219"/>
            <a:ext cx="729145" cy="795328"/>
          </a:xfrm>
          <a:prstGeom prst="rect">
            <a:avLst/>
          </a:prstGeom>
          <a:noFill/>
          <a:ln w="38100">
            <a:solidFill>
              <a:srgbClr val="1CDEF8"/>
            </a:solidFill>
            <a:miter lim="800000"/>
            <a:headEnd/>
            <a:tailEnd/>
          </a:ln>
        </p:spPr>
      </p:pic>
      <p:sp>
        <p:nvSpPr>
          <p:cNvPr id="19" name="18 Rectángulo"/>
          <p:cNvSpPr/>
          <p:nvPr/>
        </p:nvSpPr>
        <p:spPr>
          <a:xfrm>
            <a:off x="2994264" y="5808156"/>
            <a:ext cx="407058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212184" y="2195860"/>
            <a:ext cx="9705333" cy="392136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INVIERNO</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extLst>
              <a:ext uri="{28A0092B-C50C-407E-A947-70E740481C1C}">
                <a14:useLocalDpi xmlns:a14="http://schemas.microsoft.com/office/drawing/2010/main" val="0"/>
              </a:ext>
            </a:extLst>
          </a:blip>
          <a:srcRect/>
          <a:stretch>
            <a:fillRect/>
          </a:stretch>
        </p:blipFill>
        <p:spPr bwMode="auto">
          <a:xfrm>
            <a:off x="1608172" y="7118695"/>
            <a:ext cx="4018714" cy="1186608"/>
          </a:xfrm>
          <a:prstGeom prst="rect">
            <a:avLst/>
          </a:prstGeom>
          <a:noFill/>
        </p:spPr>
      </p:pic>
      <p:sp>
        <p:nvSpPr>
          <p:cNvPr id="14" name="13 Marcador de fecha"/>
          <p:cNvSpPr>
            <a:spLocks noGrp="1"/>
          </p:cNvSpPr>
          <p:nvPr>
            <p:ph type="dt" sz="half" idx="10"/>
          </p:nvPr>
        </p:nvSpPr>
        <p:spPr/>
        <p:txBody>
          <a:bodyPr/>
          <a:lstStyle/>
          <a:p>
            <a:fld id="{2ECCF306-7092-4322-A578-304E14978221}" type="datetime1">
              <a:rPr lang="es-ES" smtClean="0"/>
              <a:t>21/01/2019</a:t>
            </a:fld>
            <a:endParaRPr lang="es-ES"/>
          </a:p>
        </p:txBody>
      </p:sp>
      <p:pic>
        <p:nvPicPr>
          <p:cNvPr id="17" name="Image 7" descr="muziek24.gif"/>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11911" y="284134"/>
            <a:ext cx="950506" cy="738117"/>
          </a:xfrm>
          <a:prstGeom prst="rect">
            <a:avLst/>
          </a:prstGeom>
          <a:noFill/>
          <a:ln w="9525">
            <a:noFill/>
            <a:miter lim="800000"/>
            <a:headEnd/>
            <a:tailEnd/>
          </a:ln>
        </p:spPr>
      </p:pic>
    </p:spTree>
  </p:cSld>
  <p:clrMapOvr>
    <a:masterClrMapping/>
  </p:clrMapOvr>
  <p:transition spd="med" advTm="8000">
    <p:random/>
    <p:sndAc>
      <p:stSnd loop="1">
        <p:snd r:embed="rId2" name="SalvatoreadamoCaelaniev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grayscl/>
            <a:lum bright="55000"/>
            <a:extLst>
              <a:ext uri="{28A0092B-C50C-407E-A947-70E740481C1C}">
                <a14:useLocalDpi xmlns:a14="http://schemas.microsoft.com/office/drawing/2010/main" val="0"/>
              </a:ext>
            </a:extLst>
          </a:blip>
          <a:srcRect/>
          <a:stretch>
            <a:fillRect/>
          </a:stretch>
        </p:blipFill>
        <p:spPr bwMode="auto">
          <a:xfrm>
            <a:off x="0" y="0"/>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AFE3F38C-8E4F-4470-B028-4BFB404B66FE}" type="datetime1">
              <a:rPr lang="es-ES" smtClean="0"/>
              <a:t>21/01/2019</a:t>
            </a:fld>
            <a:endParaRPr lang="es-ES"/>
          </a:p>
        </p:txBody>
      </p:sp>
      <p:pic>
        <p:nvPicPr>
          <p:cNvPr id="2050" name="Picture 2" descr="C:\Documents and Settings\Jose Luis\Escritorio\5a9412acbd47f.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7729" y="784200"/>
            <a:ext cx="11563350" cy="6638925"/>
          </a:xfrm>
          <a:prstGeom prst="rect">
            <a:avLst/>
          </a:prstGeom>
          <a:noFill/>
        </p:spPr>
      </p:pic>
      <p:pic>
        <p:nvPicPr>
          <p:cNvPr id="4" name="Image 4" descr="gif neige,animé 2.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6783" y="-501684"/>
            <a:ext cx="15161651" cy="9551858"/>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12479A-5C76-4E6B-8064-4E948610CC0E}" type="datetime1">
              <a:rPr lang="es-ES" smtClean="0"/>
              <a:t>21/01/2019</a:t>
            </a:fld>
            <a:endParaRPr lang="es-ES"/>
          </a:p>
        </p:txBody>
      </p:sp>
      <p:pic>
        <p:nvPicPr>
          <p:cNvPr id="3074" name="Picture 2" descr="C:\Documents and Settings\Jose Luis\Escritorio\LV_20120113_LV_FOTOS_D_54244889435-992x558@LaVanguardia-We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40220"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3A836A7-E507-4687-AEFC-E34B2ECF3518}" type="datetime1">
              <a:rPr lang="es-ES" smtClean="0"/>
              <a:t>21/01/2019</a:t>
            </a:fld>
            <a:endParaRPr lang="es-ES"/>
          </a:p>
        </p:txBody>
      </p:sp>
      <p:sp>
        <p:nvSpPr>
          <p:cNvPr id="3" name="2 Rectángulo"/>
          <p:cNvSpPr/>
          <p:nvPr/>
        </p:nvSpPr>
        <p:spPr>
          <a:xfrm>
            <a:off x="1368153" y="1979836"/>
            <a:ext cx="11358642" cy="5509200"/>
          </a:xfrm>
          <a:prstGeom prst="rect">
            <a:avLst/>
          </a:prstGeom>
        </p:spPr>
        <p:txBody>
          <a:bodyPr wrap="square">
            <a:spAutoFit/>
          </a:bodyPr>
          <a:lstStyle/>
          <a:p>
            <a:pPr algn="ctr"/>
            <a:r>
              <a:rPr lang="es-ES" sz="4400" i="1" dirty="0" smtClean="0">
                <a:latin typeface="Franklin Gothic Heavy" pitchFamily="34" charset="0"/>
              </a:rPr>
              <a:t>La nieve son cristales que crecen en la atmósfera mediante la absorción de gotitas de agua, cuando colisionan, se unen entre sí formando los copos de nieve, que por el peso caerán. Cuando el aire caliente y húmedo sube de la Tierra hacia la atmósfera, se forman nubes.</a:t>
            </a:r>
            <a:endParaRPr lang="es-ES" sz="4400" i="1" dirty="0">
              <a:latin typeface="Franklin Gothic Heavy" pitchFamily="34" charset="0"/>
            </a:endParaRPr>
          </a:p>
        </p:txBody>
      </p:sp>
      <p:pic>
        <p:nvPicPr>
          <p:cNvPr id="4" name="Image 4" descr="gif neige,animé 2.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058" y="-680281"/>
            <a:ext cx="15161651" cy="9551858"/>
          </a:xfrm>
          <a:prstGeom prst="rect">
            <a:avLst/>
          </a:prstGeom>
          <a:noFill/>
          <a:ln w="9525">
            <a:noFill/>
            <a:miter lim="800000"/>
            <a:headEnd/>
            <a:tailEnd/>
          </a:ln>
        </p:spPr>
      </p:pic>
    </p:spTree>
  </p:cSld>
  <p:clrMapOvr>
    <a:masterClrMapping/>
  </p:clrMapOvr>
  <p:transition spd="med" advTm="24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Deneigemen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8712200"/>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316F86CE-FC63-4152-983D-B8261DE61E72}" type="datetime1">
              <a:rPr lang="es-ES" smtClean="0"/>
              <a:t>21/01/2019</a:t>
            </a:fld>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1676125-B908-4D18-B9D3-31A67DA5BA23}" type="datetime1">
              <a:rPr lang="es-ES" smtClean="0"/>
              <a:t>21/01/2019</a:t>
            </a:fld>
            <a:endParaRPr lang="es-ES"/>
          </a:p>
        </p:txBody>
      </p:sp>
      <p:sp>
        <p:nvSpPr>
          <p:cNvPr id="3" name="2 Rectángulo"/>
          <p:cNvSpPr/>
          <p:nvPr/>
        </p:nvSpPr>
        <p:spPr>
          <a:xfrm>
            <a:off x="2054985" y="1427142"/>
            <a:ext cx="10369550" cy="6186309"/>
          </a:xfrm>
          <a:prstGeom prst="rect">
            <a:avLst/>
          </a:prstGeom>
        </p:spPr>
        <p:txBody>
          <a:bodyPr wrap="square">
            <a:spAutoFit/>
          </a:bodyPr>
          <a:lstStyle/>
          <a:p>
            <a:pPr algn="ctr"/>
            <a:r>
              <a:rPr lang="es-ES" sz="4400" i="1" dirty="0" smtClean="0">
                <a:latin typeface="Franklin Gothic Heavy" pitchFamily="34" charset="0"/>
              </a:rPr>
              <a:t>Los copos de nieve están compuestos por cristales de hielo. Para su formación, primero debe congelarse una gotita de agua alrededor de alguna partícula suspendida en el interior de la nube (una mota de polvo o polen). Al congelarse, la gota de agua se convierte en un cristal en forma de prisma hexagonal.</a:t>
            </a:r>
            <a:endParaRPr lang="es-ES" sz="4400" i="1" dirty="0">
              <a:latin typeface="Franklin Gothic Heavy" pitchFamily="34" charset="0"/>
            </a:endParaRPr>
          </a:p>
        </p:txBody>
      </p:sp>
      <p:pic>
        <p:nvPicPr>
          <p:cNvPr id="4" name="Image 4" descr="gif neige,animé 2.gif"/>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058" y="-680281"/>
            <a:ext cx="15161651" cy="9551858"/>
          </a:xfrm>
          <a:prstGeom prst="rect">
            <a:avLst/>
          </a:prstGeom>
          <a:noFill/>
          <a:ln w="9525">
            <a:noFill/>
            <a:miter lim="800000"/>
            <a:headEnd/>
            <a:tailEnd/>
          </a:ln>
        </p:spPr>
      </p:pic>
    </p:spTree>
  </p:cSld>
  <p:clrMapOvr>
    <a:masterClrMapping/>
  </p:clrMapOvr>
  <p:transition spd="med" advTm="30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7D3391-050F-4170-9EFE-BBF15ED476BE}" type="datetime1">
              <a:rPr lang="es-ES" smtClean="0"/>
              <a:t>21/01/2019</a:t>
            </a:fld>
            <a:endParaRPr lang="es-ES"/>
          </a:p>
        </p:txBody>
      </p:sp>
      <p:pic>
        <p:nvPicPr>
          <p:cNvPr id="1026" name="Picture 2" descr="C:\Documents and Settings\Jose Luis\Escritorio\Screen-Shot-2016-02-14-at-20.41.4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3825538" cy="8794195"/>
          </a:xfrm>
          <a:prstGeom prst="rect">
            <a:avLst/>
          </a:prstGeom>
          <a:noFill/>
        </p:spPr>
      </p:pic>
      <p:pic>
        <p:nvPicPr>
          <p:cNvPr id="4" name="Image 4" descr="gif neige,animé 2.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907" y="-839658"/>
            <a:ext cx="15161651" cy="9551858"/>
          </a:xfrm>
          <a:prstGeom prst="rect">
            <a:avLst/>
          </a:prstGeom>
          <a:noFill/>
          <a:ln w="9525">
            <a:noFill/>
            <a:miter lim="800000"/>
            <a:headEnd/>
            <a:tailEnd/>
          </a:ln>
        </p:spPr>
      </p:pic>
    </p:spTree>
  </p:cSld>
  <p:clrMapOvr>
    <a:masterClrMapping/>
  </p:clrMapOvr>
  <p:transition spd="med" advTm="8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slide0010_image01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511258C2-3F70-4D53-98D3-B509998480B7}"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grayscl/>
            <a:lum bright="55000"/>
            <a:extLst>
              <a:ext uri="{28A0092B-C50C-407E-A947-70E740481C1C}">
                <a14:useLocalDpi xmlns:a14="http://schemas.microsoft.com/office/drawing/2010/main" val="0"/>
              </a:ext>
            </a:extLst>
          </a:blip>
          <a:srcRect/>
          <a:stretch>
            <a:fillRect/>
          </a:stretch>
        </p:blipFill>
        <p:spPr bwMode="auto">
          <a:xfrm>
            <a:off x="0" y="-24201"/>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0027F3BC-C8B3-47CF-B1C3-2718DF5D295B}" type="datetime1">
              <a:rPr lang="es-ES" smtClean="0"/>
              <a:t>21/01/2019</a:t>
            </a:fld>
            <a:endParaRPr lang="es-ES"/>
          </a:p>
        </p:txBody>
      </p:sp>
      <p:pic>
        <p:nvPicPr>
          <p:cNvPr id="4098" name="Picture 2" descr="C:\Documents and Settings\Jose Luis\Escritorio\nevad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349" y="927076"/>
            <a:ext cx="12864894" cy="6715172"/>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07AEC22-C16F-41E5-8640-9AC88CDA0BDE}" type="datetime1">
              <a:rPr lang="es-ES" smtClean="0"/>
              <a:t>21/01/2019</a:t>
            </a:fld>
            <a:endParaRPr lang="es-ES"/>
          </a:p>
        </p:txBody>
      </p:sp>
      <p:pic>
        <p:nvPicPr>
          <p:cNvPr id="5122" name="Picture 2" descr="C:\Documents and Settings\Jose Luis\Escritorio\zzzzzzzzzzzzzzzz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951711"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slide0029_image05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56930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996F2533-1637-44D4-8687-A5F3B0A491E5}"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71F9AC7-3EF9-4678-BEB5-9863C6297DB5}" type="datetime1">
              <a:rPr lang="es-ES" smtClean="0"/>
              <a:t>21/01/2019</a:t>
            </a:fld>
            <a:endParaRPr lang="es-ES"/>
          </a:p>
        </p:txBody>
      </p:sp>
      <p:pic>
        <p:nvPicPr>
          <p:cNvPr id="6146" name="Picture 2" descr="C:\Documents and Settings\Jose Luis\Escritorio\54d5f65852f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8928132"/>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grayscl/>
            <a:lum bright="55000"/>
            <a:extLst>
              <a:ext uri="{28A0092B-C50C-407E-A947-70E740481C1C}">
                <a14:useLocalDpi xmlns:a14="http://schemas.microsoft.com/office/drawing/2010/main" val="0"/>
              </a:ext>
            </a:extLst>
          </a:blip>
          <a:srcRect/>
          <a:stretch>
            <a:fillRect/>
          </a:stretch>
        </p:blipFill>
        <p:spPr bwMode="auto">
          <a:xfrm>
            <a:off x="0" y="-24201"/>
            <a:ext cx="13825538" cy="873640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CCAE8394-7A3B-43BF-BFCD-2D378A4BBB62}" type="datetime1">
              <a:rPr lang="es-ES" smtClean="0"/>
              <a:t>21/01/2019</a:t>
            </a:fld>
            <a:endParaRPr lang="es-ES"/>
          </a:p>
        </p:txBody>
      </p:sp>
      <p:pic>
        <p:nvPicPr>
          <p:cNvPr id="7170" name="Picture 2" descr="C:\Documents and Settings\Jose Luis\Escritorio\como-se-pueden-predecir-las-nevadas-extremas-en-espa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98514"/>
            <a:ext cx="13860301" cy="6213488"/>
          </a:xfrm>
          <a:prstGeom prst="rect">
            <a:avLst/>
          </a:prstGeom>
          <a:noFill/>
        </p:spPr>
      </p:pic>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AB1CC7F-D830-454F-945C-7F9292B34192}" type="datetime1">
              <a:rPr lang="es-ES" smtClean="0"/>
              <a:t>21/01/2019</a:t>
            </a:fld>
            <a:endParaRPr lang="es-ES"/>
          </a:p>
        </p:txBody>
      </p:sp>
      <p:pic>
        <p:nvPicPr>
          <p:cNvPr id="8194" name="Picture 2" descr="C:\Documents and Settings\Jose Luis\Escritorio\Como-predecir-nevadas-extremas-en-Espana_image_38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4BE78AC-9578-4667-B482-EF50BEA61CF5}" type="datetime1">
              <a:rPr lang="es-ES" smtClean="0"/>
              <a:t>21/01/2019</a:t>
            </a:fld>
            <a:endParaRPr lang="es-ES"/>
          </a:p>
        </p:txBody>
      </p:sp>
      <p:sp>
        <p:nvSpPr>
          <p:cNvPr id="36866" name="AutoShape 2" descr="Resultado de imagen de gif nieve cayendo sin fond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6867" name="Picture 3" descr="C:\Documents and Settings\Jose Luis\Escritorio\Corazon-Nieve-67024.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25539" cy="8803813"/>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slide0008_image01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048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B5705A5D-8CD1-47E4-8675-43744C97EE2F}"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pas de bol.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825538" cy="8704133"/>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955CD031-9B49-4E7A-8D83-08E7C7FBA8BC}" type="datetime1">
              <a:rPr lang="es-ES" smtClean="0"/>
              <a:t>21/01/2019</a:t>
            </a:fld>
            <a:endParaRPr lang="es-ES"/>
          </a:p>
        </p:txBody>
      </p:sp>
    </p:spTree>
  </p:cSld>
  <p:clrMapOvr>
    <a:masterClrMapping/>
  </p:clrMapOvr>
  <p:transition spd="med" advTm="8000">
    <p:random/>
    <p:sndAc>
      <p:stSnd>
        <p:snd r:embed="rId2" name="FormulaV-Vacacionesdeverano.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slide0003_image00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3825538" cy="9387799"/>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2724834B-E407-4488-9A88-71D593A6E35E}"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slide0006_image00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3F5571EF-DCF8-45DA-A0B2-40E00926FBBF}"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slide0035_image06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56930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B9CB5599-F012-4558-AE6C-00A9D948BB14}"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slide0022_image04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94D6D3D8-9E36-4F31-BBAB-C296BD51DC1C}"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876827D-56C8-488E-869A-6E04F3C419B4}" type="datetime1">
              <a:rPr lang="es-ES" smtClean="0"/>
              <a:t>21/01/2019</a:t>
            </a:fld>
            <a:endParaRPr lang="es-ES"/>
          </a:p>
        </p:txBody>
      </p:sp>
      <p:pic>
        <p:nvPicPr>
          <p:cNvPr id="63490" name="Picture 2" descr="C:\Documents and Settings\Jose Luis\Escritorio\ascens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939062"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4E981E-BC9C-46F6-8B45-399AE7DEF5AD}" type="datetime1">
              <a:rPr lang="es-ES" smtClean="0"/>
              <a:t>21/01/2019</a:t>
            </a:fld>
            <a:endParaRPr lang="es-ES"/>
          </a:p>
        </p:txBody>
      </p:sp>
      <p:pic>
        <p:nvPicPr>
          <p:cNvPr id="66562" name="Picture 2" descr="C:\Documents and Settings\Jose Luis\Escritorio\a18ebfca0d970a1b99b4695168362f03.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002022"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43C16AE-F38E-429A-A677-D03288FEBAC9}" type="datetime1">
              <a:rPr lang="es-ES" smtClean="0"/>
              <a:t>21/01/2019</a:t>
            </a:fld>
            <a:endParaRPr lang="es-ES"/>
          </a:p>
        </p:txBody>
      </p:sp>
      <p:pic>
        <p:nvPicPr>
          <p:cNvPr id="67586" name="Picture 2" descr="C:\Documents and Settings\Jose Luis\Escritorio\imagen_invierno_rovaniemi_finlandia.jpg"/>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0" y="0"/>
            <a:ext cx="13825538"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1F5913-9484-4B14-9407-F05DCE9EFD06}" type="datetime1">
              <a:rPr lang="es-ES" smtClean="0"/>
              <a:t>21/01/2019</a:t>
            </a:fld>
            <a:endParaRPr lang="es-ES"/>
          </a:p>
        </p:txBody>
      </p:sp>
      <p:pic>
        <p:nvPicPr>
          <p:cNvPr id="68610" name="Picture 2" descr="C:\Documents and Settings\Jose Luis\Escritorio\finland-2215321_960_7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25539" cy="8944848"/>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372775-905D-4265-A56C-FE6BBFBB758A}" type="datetime1">
              <a:rPr lang="es-ES" smtClean="0"/>
              <a:t>21/01/2019</a:t>
            </a:fld>
            <a:endParaRPr lang="es-ES"/>
          </a:p>
        </p:txBody>
      </p:sp>
      <p:pic>
        <p:nvPicPr>
          <p:cNvPr id="69634" name="Picture 2" descr="C:\Documents and Settings\Jose Luis\Escritorio\finland-2215318_960_7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3825539" cy="8849571"/>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F0AB32E-0F14-46E9-BACF-2D4A16BA4033}" type="datetime1">
              <a:rPr lang="es-ES" smtClean="0"/>
              <a:t>21/01/2019</a:t>
            </a:fld>
            <a:endParaRPr lang="es-ES"/>
          </a:p>
        </p:txBody>
      </p:sp>
      <p:pic>
        <p:nvPicPr>
          <p:cNvPr id="70658" name="Picture 2" descr="C:\Documents and Settings\Jose Luis\Escritorio\6a561081de0897ea3bb96d573cd53a2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4755" y="-358807"/>
            <a:ext cx="14382762" cy="9265868"/>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94D58A-751E-4ED4-BA6A-F744419F205C}" type="datetime1">
              <a:rPr lang="es-ES" smtClean="0"/>
              <a:t>21/01/2019</a:t>
            </a:fld>
            <a:endParaRPr lang="es-ES"/>
          </a:p>
        </p:txBody>
      </p:sp>
      <p:pic>
        <p:nvPicPr>
          <p:cNvPr id="71682" name="Picture 2" descr="C:\Documents and Settings\Jose Luis\Escritorio\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967221"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F79526F-8156-4DB9-8D56-50B641F131C9}" type="datetime1">
              <a:rPr lang="es-ES" smtClean="0"/>
              <a:t>21/01/2019</a:t>
            </a:fld>
            <a:endParaRPr lang="es-ES"/>
          </a:p>
        </p:txBody>
      </p:sp>
      <p:pic>
        <p:nvPicPr>
          <p:cNvPr id="72706" name="Picture 2" descr="C:\Documents and Settings\Jose Luis\Escritorio\Tormenta-Nieve-Montrea-Snow-Storm-2017-0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2553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8FFD7BF-D856-4F2E-8C04-AD854A33FBDA}" type="datetime1">
              <a:rPr lang="es-ES" smtClean="0"/>
              <a:t>21/01/2019</a:t>
            </a:fld>
            <a:endParaRPr lang="es-ES"/>
          </a:p>
        </p:txBody>
      </p:sp>
      <p:pic>
        <p:nvPicPr>
          <p:cNvPr id="73730" name="Picture 2" descr="C:\Documents and Settings\Jose Luis\Escritorio\nevada 4 (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25539" cy="8774336"/>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F68CB81-9C88-47D5-9D95-A074DAFB3A6A}" type="datetime1">
              <a:rPr lang="es-ES" smtClean="0"/>
              <a:t>21/01/2019</a:t>
            </a:fld>
            <a:endParaRPr lang="es-ES"/>
          </a:p>
        </p:txBody>
      </p:sp>
      <p:pic>
        <p:nvPicPr>
          <p:cNvPr id="80898" name="Picture 2" descr="C:\Documents and Settings\Jose Luis\Escritorio\A_UNO_818256-900x58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8971238"/>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AAD53B4-A5C6-4946-80FA-56CDFFCE2C16}" type="datetime1">
              <a:rPr lang="es-ES" smtClean="0"/>
              <a:t>21/01/2019</a:t>
            </a:fld>
            <a:endParaRPr lang="es-ES"/>
          </a:p>
        </p:txBody>
      </p:sp>
      <p:pic>
        <p:nvPicPr>
          <p:cNvPr id="74754" name="Picture 2" descr="C:\Documents and Settings\Jose Luis\Escritorio\b8179e4b1cb98c8377a852b4104e524c.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825538" cy="8712200"/>
          </a:xfrm>
          <a:prstGeom prst="rect">
            <a:avLst/>
          </a:prstGeom>
          <a:noFill/>
        </p:spPr>
      </p:pic>
    </p:spTree>
  </p:cSld>
  <p:clrMapOvr>
    <a:masterClrMapping/>
  </p:clrMapOvr>
  <p:transition spd="med" advTm="8000">
    <p:random/>
    <p:sndAc>
      <p:stSnd>
        <p:snd r:embed="rId2" name="JoseguardiolaPequennaflor.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C314B68-4860-4F3F-BC71-F3B024880EE7}" type="datetime1">
              <a:rPr lang="es-ES" smtClean="0"/>
              <a:t>21/01/2019</a:t>
            </a:fld>
            <a:endParaRPr lang="es-ES"/>
          </a:p>
        </p:txBody>
      </p:sp>
      <p:pic>
        <p:nvPicPr>
          <p:cNvPr id="75778" name="Picture 2" descr="C:\Documents and Settings\Jose Luis\Escritorio\Paisajes de nieve (21)p (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3825539" cy="8881493"/>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slide0007_image01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8992505A-FE16-411E-970F-BB8A279909EB}"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slide0009_image01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F71DA350-782D-485B-94AA-0C7E92DA2DCC}"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4"/>
            <a:ext cx="13825540" cy="8712200"/>
          </a:xfrm>
          <a:prstGeom prst="rect">
            <a:avLst/>
          </a:prstGeom>
          <a:noFill/>
        </p:spPr>
      </p:pic>
      <p:pic>
        <p:nvPicPr>
          <p:cNvPr id="11266" name="Image 1" descr="slide0025_image046.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97795" y="0"/>
            <a:ext cx="10887611" cy="9204278"/>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3A025989-B7C6-4C10-8F81-1716878BD50E}" type="datetime1">
              <a:rPr lang="es-ES" smtClean="0"/>
              <a:t>21/01/2019</a:t>
            </a:fld>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slide0016_image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56930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4B42DF2B-D48B-49FB-9C3B-B5206457A7D4}"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slide0005_image00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3825538" cy="9387799"/>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F99E0124-210B-4DAE-826E-D77E033886AA}"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grayscl/>
            <a:lum bright="55000"/>
            <a:extLst>
              <a:ext uri="{28A0092B-C50C-407E-A947-70E740481C1C}">
                <a14:useLocalDpi xmlns:a14="http://schemas.microsoft.com/office/drawing/2010/main" val="0"/>
              </a:ext>
            </a:extLst>
          </a:blip>
          <a:srcRect/>
          <a:stretch>
            <a:fillRect/>
          </a:stretch>
        </p:blipFill>
        <p:spPr bwMode="auto">
          <a:xfrm>
            <a:off x="0" y="-24201"/>
            <a:ext cx="13825538" cy="8736401"/>
          </a:xfrm>
          <a:prstGeom prst="rect">
            <a:avLst/>
          </a:prstGeom>
          <a:noFill/>
          <a:ln w="9525">
            <a:noFill/>
            <a:miter lim="800000"/>
            <a:headEnd/>
            <a:tailEnd/>
          </a:ln>
        </p:spPr>
      </p:pic>
      <p:pic>
        <p:nvPicPr>
          <p:cNvPr id="14338" name="Image 1" descr="slide0026_image04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83481" y="0"/>
            <a:ext cx="10858576" cy="9301080"/>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4571673D-24EC-4B79-977B-3DBB700CDC8A}" type="datetime1">
              <a:rPr lang="es-ES" smtClean="0"/>
              <a:t>21/01/2019</a:t>
            </a:fld>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slide0019_image0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A85F92E8-4C44-4DE7-816D-4002E42F1180}"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slide0017_image03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4DC8E3E2-1ACF-487D-9D7F-200B10994A43}"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slide0027_image05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75282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3C8A6A9E-8C47-4E15-BE26-528DB259BB56}"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snowmancyclis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8712200"/>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55B3984A-D106-4202-8DF6-2F1B401448A5}"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slide0014_image02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4278CC57-FDC6-4835-8618-752B19D6C333}"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slide0034_image06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3825538" cy="9387799"/>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0D742C0F-E84C-4D2E-8D55-DF30EFE8FFA8}"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2" descr="slide0021_image03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020782" cy="9204278"/>
          </a:xfrm>
          <a:prstGeom prst="rect">
            <a:avLst/>
          </a:prstGeom>
          <a:noFill/>
          <a:ln w="9525">
            <a:noFill/>
            <a:miter lim="800000"/>
            <a:headEnd/>
            <a:tailEnd/>
          </a:ln>
        </p:spPr>
      </p:pic>
      <p:pic>
        <p:nvPicPr>
          <p:cNvPr id="22531" name="Image 3" descr="slide0037_image07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84207" y="0"/>
            <a:ext cx="6841331" cy="929503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F7F2D8C8-758A-4D7B-AC85-9E982AC7346D}"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2B373C6-153B-4261-8683-B055F9D8D307}" type="datetime1">
              <a:rPr lang="es-ES" smtClean="0"/>
              <a:t>21/01/2019</a:t>
            </a:fld>
            <a:endParaRPr lang="es-ES"/>
          </a:p>
        </p:txBody>
      </p:sp>
      <p:pic>
        <p:nvPicPr>
          <p:cNvPr id="3074" name="Picture 2" descr="C:\Users\Jose Luis\Desktop\dec2010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8" y="0"/>
            <a:ext cx="13834196" cy="871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9245375"/>
      </p:ext>
    </p:extLst>
  </p:cSld>
  <p:clrMapOvr>
    <a:masterClrMapping/>
  </p:clrMapOvr>
  <p:transition spd="med" advTm="8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slide0030_image05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098E985F-00DC-4A8A-915D-57A92B24264F}"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slide0039_image07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825538" cy="9569304"/>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5CDD5A42-E116-41FB-A6E1-C2375A2DA9D5}" type="datetime1">
              <a:rPr lang="es-ES" smtClean="0"/>
              <a:t>21/01/2019</a:t>
            </a:fld>
            <a:endParaRPr lang="es-ES"/>
          </a:p>
        </p:txBody>
      </p:sp>
    </p:spTree>
  </p:cSld>
  <p:clrMapOvr>
    <a:masterClrMapping/>
  </p:clrMapOvr>
  <mc:AlternateContent xmlns:mc="http://schemas.openxmlformats.org/markup-compatibility/2006" xmlns:p14="http://schemas.microsoft.com/office/powerpoint/2010/main">
    <mc:Choice Requires="p14">
      <p:transition p14:dur="0" advTm="8000">
        <p:sndAc>
          <p:stSnd>
            <p:snd r:embed="rId2" name="JIglesiasQuenoserompalanoche.wav"/>
          </p:stSnd>
        </p:sndAc>
      </p:transition>
    </mc:Choice>
    <mc:Fallback xmlns="">
      <p:transition advTm="8000">
        <p:sndAc>
          <p:stSnd>
            <p:snd r:embed="rId4" name="JIglesiasQuenoserompalanoche.wav"/>
          </p:stSnd>
        </p:sndAc>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2B373C6-153B-4261-8683-B055F9D8D307}" type="datetime1">
              <a:rPr lang="es-ES" smtClean="0"/>
              <a:t>21/01/2019</a:t>
            </a:fld>
            <a:endParaRPr lang="es-ES"/>
          </a:p>
        </p:txBody>
      </p:sp>
      <p:pic>
        <p:nvPicPr>
          <p:cNvPr id="2050" name="Picture 2" descr="C:\Users\Jose Luis\Desktop\03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010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5641926"/>
      </p:ext>
    </p:extLst>
  </p:cSld>
  <p:clrMapOvr>
    <a:masterClrMapping/>
  </p:clrMapOvr>
  <p:transition spd="med" advTm="8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slide0024_image04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81F2B1D6-812A-4ED2-B229-10F70B7AEFFE}"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slide0031_image0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D5B46CAF-BAC5-4C15-9986-89A0704409E3}"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slide0004_image005.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E8C88CB0-DFB3-49E0-A1E2-7B70C82BB606}"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slide0032_image06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3825538" cy="9478551"/>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1731ABD4-EDF1-471C-A80C-A34E41D21F75}" type="datetime1">
              <a:rPr lang="es-ES" smtClean="0"/>
              <a:t>21/01/2019</a:t>
            </a:fld>
            <a:endParaRPr lang="es-ES"/>
          </a:p>
        </p:txBody>
      </p:sp>
    </p:spTree>
  </p:cSld>
  <p:clrMapOvr>
    <a:masterClrMapping/>
  </p:clrMapOvr>
  <p:transition spd="med" advTm="8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D3CD5BE-955C-4D7A-B56D-F8C97E24B311}" type="datetime1">
              <a:rPr lang="es-ES" smtClean="0"/>
              <a:t>21/01/2019</a:t>
            </a:fld>
            <a:endParaRPr lang="es-ES"/>
          </a:p>
        </p:txBody>
      </p:sp>
      <p:pic>
        <p:nvPicPr>
          <p:cNvPr id="64514" name="Picture 2" descr="C:\Documents and Settings\Jose Luis\Escritorio\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3825539" cy="871220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A2E6F3F-FBD4-4A2D-966D-F2BBA3D0427C}" type="datetime1">
              <a:rPr lang="es-ES" smtClean="0"/>
              <a:t>21/01/2019</a:t>
            </a:fld>
            <a:endParaRPr lang="es-ES"/>
          </a:p>
        </p:txBody>
      </p:sp>
      <p:pic>
        <p:nvPicPr>
          <p:cNvPr id="62466" name="Picture 2" descr="C:\Documents and Settings\Jose Luis\Escritorio\el-hielo-te-da-suerte.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4192459" cy="9713950"/>
          </a:xfrm>
          <a:prstGeom prst="rect">
            <a:avLst/>
          </a:prstGeom>
          <a:noFill/>
        </p:spPr>
      </p:pic>
    </p:spTree>
  </p:cSld>
  <p:clrMapOvr>
    <a:masterClrMapping/>
  </p:clrMapOvr>
  <p:transition spd="med" advTm="8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 y="0"/>
            <a:ext cx="13825539" cy="8712200"/>
          </a:xfrm>
          <a:prstGeom prst="rect">
            <a:avLst/>
          </a:prstGeom>
          <a:noFill/>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4303478" y="4303489"/>
            <a:ext cx="8712200" cy="105242"/>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9416820" y="4303489"/>
            <a:ext cx="8712200" cy="105242"/>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8" y="0"/>
            <a:ext cx="13825538" cy="8830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a:off x="8" y="8617324"/>
            <a:ext cx="13825538" cy="9488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830986" y="7373137"/>
            <a:ext cx="911047" cy="869585"/>
          </a:xfrm>
          <a:prstGeom prst="rect">
            <a:avLst/>
          </a:prstGeom>
          <a:noFill/>
          <a:ln w="38100">
            <a:solidFill>
              <a:srgbClr val="1CDEF8"/>
            </a:solidFill>
            <a:miter lim="800000"/>
            <a:headEnd/>
            <a:tailEnd/>
          </a:ln>
        </p:spPr>
      </p:pic>
      <p:sp>
        <p:nvSpPr>
          <p:cNvPr id="19" name="18 Rectángulo"/>
          <p:cNvSpPr/>
          <p:nvPr/>
        </p:nvSpPr>
        <p:spPr>
          <a:xfrm>
            <a:off x="2994258" y="5808157"/>
            <a:ext cx="4070586" cy="1267397"/>
          </a:xfrm>
          <a:prstGeom prst="rect">
            <a:avLst/>
          </a:prstGeom>
        </p:spPr>
        <p:txBody>
          <a:bodyPr wrap="square" lIns="96901" tIns="48450" rIns="96901" bIns="48450">
            <a:spAutoFit/>
          </a:bodyPr>
          <a:lstStyle/>
          <a:p>
            <a:pPr algn="ctr"/>
            <a:endParaRPr lang="es-ES" sz="76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74032" y="636743"/>
            <a:ext cx="4235436" cy="3997599"/>
          </a:xfrm>
          <a:prstGeom prst="rect">
            <a:avLst/>
          </a:prstGeom>
        </p:spPr>
        <p:txBody>
          <a:bodyPr wrap="none" lIns="96901" tIns="48450" rIns="96901" bIns="48450" fromWordArt="1">
            <a:prstTxWarp prst="textPlain">
              <a:avLst>
                <a:gd name="adj" fmla="val 46223"/>
              </a:avLst>
            </a:prstTxWarp>
          </a:bodyPr>
          <a:lstStyle/>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8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8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7964443" y="-454850"/>
            <a:ext cx="5170737" cy="6831993"/>
          </a:xfrm>
          <a:prstGeom prst="rect">
            <a:avLst/>
          </a:prstGeom>
          <a:noFill/>
          <a:ln w="38100">
            <a:noFill/>
            <a:miter lim="800000"/>
            <a:headEnd/>
            <a:tailEnd/>
          </a:ln>
          <a:effectLst/>
        </p:spPr>
        <p:txBody>
          <a:bodyPr wrap="square" lIns="121281" tIns="60640" rIns="121281" bIns="60640">
            <a:spAutoFit/>
          </a:bodyPr>
          <a:lstStyle/>
          <a:p>
            <a:pPr algn="ctr" defTabSz="1212728" eaLnBrk="0" hangingPunct="0">
              <a:spcBef>
                <a:spcPct val="50000"/>
              </a:spcBef>
            </a:pPr>
            <a:endParaRPr lang="fr-FR"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212728" eaLnBrk="0" hangingPunct="0">
              <a:spcBef>
                <a:spcPct val="50000"/>
              </a:spcBef>
            </a:pPr>
            <a:r>
              <a:rPr lang="fr-FR" sz="48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Hoy</a:t>
            </a:r>
            <a:r>
              <a:rPr lang="fr-FR"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8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212728" eaLnBrk="0" hangingPunct="0">
                <a:spcBef>
                  <a:spcPct val="50000"/>
                </a:spcBef>
              </a:pPr>
              <a:t>lunes, 21 de enero de 2019</a:t>
            </a:fld>
            <a:endParaRPr lang="es-ES" sz="4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212728" eaLnBrk="0" hangingPunct="0">
              <a:spcBef>
                <a:spcPct val="50000"/>
              </a:spcBef>
            </a:pPr>
            <a:r>
              <a:rPr lang="fr-FR" sz="43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Ahora</a:t>
            </a:r>
            <a:r>
              <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43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mismo</a:t>
            </a:r>
            <a:r>
              <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43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212728" eaLnBrk="0" hangingPunct="0">
                <a:spcBef>
                  <a:spcPct val="50000"/>
                </a:spcBef>
              </a:pPr>
              <a:t>11:11</a:t>
            </a:fld>
            <a:r>
              <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43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horas</a:t>
            </a:r>
            <a:r>
              <a:rPr lang="fr-FR" sz="43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t>
            </a:r>
            <a:endParaRPr lang="fr-FR" sz="43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212728" eaLnBrk="0" hangingPunct="0">
              <a:spcBef>
                <a:spcPct val="50000"/>
              </a:spcBef>
            </a:pPr>
            <a:endParaRPr lang="fr-FR" sz="43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extLst>
              <a:ext uri="{28A0092B-C50C-407E-A947-70E740481C1C}">
                <a14:useLocalDpi xmlns:a14="http://schemas.microsoft.com/office/drawing/2010/main" val="0"/>
              </a:ext>
            </a:extLst>
          </a:blip>
          <a:srcRect/>
          <a:stretch>
            <a:fillRect/>
          </a:stretch>
        </p:blipFill>
        <p:spPr bwMode="auto">
          <a:xfrm>
            <a:off x="1917311" y="7128513"/>
            <a:ext cx="3037320" cy="1186608"/>
          </a:xfrm>
          <a:prstGeom prst="rect">
            <a:avLst/>
          </a:prstGeom>
          <a:noFill/>
        </p:spPr>
      </p:pic>
      <p:pic>
        <p:nvPicPr>
          <p:cNvPr id="15" name="Image 4" descr="gif neige,animé 2.gif"/>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02535" y="-839658"/>
            <a:ext cx="15161651" cy="9551858"/>
          </a:xfrm>
          <a:prstGeom prst="rect">
            <a:avLst/>
          </a:prstGeom>
          <a:noFill/>
          <a:ln w="9525">
            <a:noFill/>
            <a:miter lim="800000"/>
            <a:headEnd/>
            <a:tailEnd/>
          </a:ln>
        </p:spPr>
      </p:pic>
      <p:sp>
        <p:nvSpPr>
          <p:cNvPr id="2" name="1 Marcador de fecha"/>
          <p:cNvSpPr>
            <a:spLocks noGrp="1"/>
          </p:cNvSpPr>
          <p:nvPr>
            <p:ph type="dt" sz="half" idx="10"/>
          </p:nvPr>
        </p:nvSpPr>
        <p:spPr/>
        <p:txBody>
          <a:bodyPr/>
          <a:lstStyle/>
          <a:p>
            <a:fld id="{5FF6F0BE-ADC3-44B5-B8A7-2C0FA5704DD8}" type="datetime1">
              <a:rPr lang="es-ES" smtClean="0"/>
              <a:t>21/01/2019</a:t>
            </a:fld>
            <a:endParaRPr lang="es-ES"/>
          </a:p>
        </p:txBody>
      </p:sp>
    </p:spTree>
  </p:cSld>
  <p:clrMapOvr>
    <a:masterClrMapping/>
  </p:clrMapOvr>
  <p:transition spd="med"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2032848"/>
            <a:ext cx="13825538" cy="290407"/>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8780" tIns="64389" rIns="128780" bIns="64389" anchor="ctr"/>
          <a:lstStyle/>
          <a:p>
            <a:endParaRPr kumimoji="0" lang="es-ES" smtClean="0">
              <a:solidFill>
                <a:srgbClr val="000000"/>
              </a:solidFill>
              <a:latin typeface="Arial" charset="0"/>
            </a:endParaRPr>
          </a:p>
        </p:txBody>
      </p:sp>
      <p:sp>
        <p:nvSpPr>
          <p:cNvPr id="4101" name="Rectangle 5"/>
          <p:cNvSpPr>
            <a:spLocks noChangeArrowheads="1"/>
          </p:cNvSpPr>
          <p:nvPr/>
        </p:nvSpPr>
        <p:spPr bwMode="auto">
          <a:xfrm>
            <a:off x="0" y="2323253"/>
            <a:ext cx="13825538" cy="638894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8780" tIns="64389" rIns="128780" bIns="64389" anchor="ctr"/>
          <a:lstStyle/>
          <a:p>
            <a:pPr algn="ctr"/>
            <a:endParaRPr kumimoji="0" lang="es-ES" smtClean="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5533" y="0"/>
            <a:ext cx="7373620" cy="198444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2420057"/>
            <a:ext cx="13825538" cy="3346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780" tIns="64389" rIns="128780" bIns="64389">
            <a:spAutoFit/>
          </a:bodyPr>
          <a:lstStyle/>
          <a:p>
            <a:pPr algn="ctr">
              <a:spcBef>
                <a:spcPct val="50000"/>
              </a:spcBef>
            </a:pPr>
            <a:r>
              <a:rPr kumimoji="0" lang="es-ES" sz="8500" b="1">
                <a:solidFill>
                  <a:srgbClr val="000000"/>
                </a:solidFill>
                <a:latin typeface="Kristen ITC" pitchFamily="66" charset="0"/>
              </a:rPr>
              <a:t>¿Te ha gustado?</a:t>
            </a:r>
            <a:r>
              <a:rPr kumimoji="0" lang="es-ES" sz="6800">
                <a:solidFill>
                  <a:srgbClr val="000000"/>
                </a:solidFill>
                <a:latin typeface="Kristen ITC" pitchFamily="66" charset="0"/>
              </a:rPr>
              <a:t> </a:t>
            </a:r>
            <a:br>
              <a:rPr kumimoji="0" lang="es-ES" sz="6800">
                <a:solidFill>
                  <a:srgbClr val="000000"/>
                </a:solidFill>
                <a:latin typeface="Kristen ITC" pitchFamily="66" charset="0"/>
              </a:rPr>
            </a:br>
            <a:r>
              <a:rPr kumimoji="0" lang="es-ES" sz="6200">
                <a:solidFill>
                  <a:srgbClr val="000000"/>
                </a:solidFill>
                <a:latin typeface="Kristen ITC" pitchFamily="66" charset="0"/>
              </a:rPr>
              <a:t>Puedes ver más entrando </a:t>
            </a:r>
            <a:br>
              <a:rPr kumimoji="0" lang="es-ES" sz="6200">
                <a:solidFill>
                  <a:srgbClr val="000000"/>
                </a:solidFill>
                <a:latin typeface="Kristen ITC" pitchFamily="66" charset="0"/>
              </a:rPr>
            </a:br>
            <a:r>
              <a:rPr kumimoji="0" lang="es-ES" sz="6200" b="1">
                <a:solidFill>
                  <a:srgbClr val="40F903"/>
                </a:solidFill>
                <a:latin typeface="Kristen ITC" pitchFamily="66" charset="0"/>
                <a:hlinkClick r:id="rId2"/>
              </a:rPr>
              <a:t>Aquí</a:t>
            </a:r>
            <a:endParaRPr kumimoji="0" lang="es-ES" sz="6200" b="1">
              <a:solidFill>
                <a:srgbClr val="40F903"/>
              </a:solidFill>
              <a:latin typeface="Kristen ITC" pitchFamily="66" charset="0"/>
            </a:endParaRPr>
          </a:p>
        </p:txBody>
      </p:sp>
      <p:sp>
        <p:nvSpPr>
          <p:cNvPr id="4107" name="Text Box 11"/>
          <p:cNvSpPr txBox="1">
            <a:spLocks noChangeArrowheads="1"/>
          </p:cNvSpPr>
          <p:nvPr/>
        </p:nvSpPr>
        <p:spPr bwMode="auto">
          <a:xfrm>
            <a:off x="1728192" y="6001739"/>
            <a:ext cx="4032449" cy="13765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8780" tIns="64389" rIns="128780" bIns="64389">
            <a:spAutoFit/>
          </a:bodyPr>
          <a:lstStyle/>
          <a:p>
            <a:pPr algn="ctr">
              <a:spcBef>
                <a:spcPct val="50000"/>
              </a:spcBef>
            </a:pPr>
            <a:r>
              <a:rPr kumimoji="0" lang="es-ES_tradnl" b="1" smtClean="0">
                <a:solidFill>
                  <a:srgbClr val="000000"/>
                </a:solidFill>
                <a:latin typeface="Kristen ITC" pitchFamily="66" charset="0"/>
              </a:rPr>
              <a:t>Además puedes recibir powerpoints en tu correo electrónico suscribiéndote aquí:</a:t>
            </a:r>
            <a:r>
              <a:rPr kumimoji="0" lang="es-ES_tradnl" b="1" smtClean="0">
                <a:solidFill>
                  <a:srgbClr val="0066FF"/>
                </a:solidFill>
                <a:latin typeface="Arial" charset="0"/>
              </a:rPr>
              <a:t> </a:t>
            </a:r>
          </a:p>
          <a:p>
            <a:pPr>
              <a:spcBef>
                <a:spcPct val="50000"/>
              </a:spcBef>
            </a:pPr>
            <a:endParaRPr kumimoji="0" lang="es-ES" b="1" smtClean="0">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25750" y="5324122"/>
            <a:ext cx="3571597" cy="3000869"/>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6106279" y="6195342"/>
            <a:ext cx="1843405" cy="125842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0" y="3775286"/>
            <a:ext cx="806490" cy="677616"/>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0" y="4452902"/>
            <a:ext cx="806490" cy="677616"/>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val="0"/>
              </a:ext>
            </a:extLst>
          </a:blip>
          <a:srcRect/>
          <a:stretch>
            <a:fillRect/>
          </a:stretch>
        </p:blipFill>
        <p:spPr bwMode="auto">
          <a:xfrm>
            <a:off x="0" y="5130518"/>
            <a:ext cx="806490" cy="677616"/>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0" y="5808133"/>
            <a:ext cx="806490" cy="6776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INVIER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INVIERNO</Template>
  <TotalTime>13</TotalTime>
  <Words>97</Words>
  <Application>Microsoft Office PowerPoint</Application>
  <PresentationFormat>Personalizado</PresentationFormat>
  <Paragraphs>70</Paragraphs>
  <Slides>58</Slides>
  <Notes>0</Notes>
  <HiddenSlides>0</HiddenSlides>
  <MMClips>0</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INVIERNO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dc:description>Dios, los bendiga, hoy, mañana y siempre.</dc:description>
  <cp:lastModifiedBy>Jose Luis</cp:lastModifiedBy>
  <cp:revision>2</cp:revision>
  <dcterms:created xsi:type="dcterms:W3CDTF">2019-01-21T10:11:04Z</dcterms:created>
  <dcterms:modified xsi:type="dcterms:W3CDTF">2019-01-21T10:24:42Z</dcterms:modified>
</cp:coreProperties>
</file>