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305" r:id="rId4"/>
    <p:sldId id="304" r:id="rId5"/>
    <p:sldId id="303" r:id="rId6"/>
    <p:sldId id="302" r:id="rId7"/>
    <p:sldId id="301" r:id="rId8"/>
    <p:sldId id="300" r:id="rId9"/>
    <p:sldId id="299" r:id="rId10"/>
    <p:sldId id="298" r:id="rId11"/>
    <p:sldId id="297" r:id="rId12"/>
    <p:sldId id="296" r:id="rId13"/>
    <p:sldId id="295" r:id="rId14"/>
    <p:sldId id="294" r:id="rId15"/>
    <p:sldId id="293" r:id="rId16"/>
    <p:sldId id="292" r:id="rId17"/>
    <p:sldId id="291" r:id="rId18"/>
    <p:sldId id="290" r:id="rId19"/>
    <p:sldId id="289" r:id="rId20"/>
    <p:sldId id="288" r:id="rId21"/>
    <p:sldId id="287" r:id="rId22"/>
    <p:sldId id="286" r:id="rId23"/>
    <p:sldId id="285" r:id="rId24"/>
    <p:sldId id="284" r:id="rId25"/>
    <p:sldId id="283" r:id="rId26"/>
    <p:sldId id="282" r:id="rId27"/>
    <p:sldId id="281" r:id="rId28"/>
    <p:sldId id="280" r:id="rId29"/>
    <p:sldId id="279" r:id="rId30"/>
    <p:sldId id="278" r:id="rId31"/>
    <p:sldId id="277" r:id="rId32"/>
    <p:sldId id="276" r:id="rId33"/>
    <p:sldId id="275" r:id="rId34"/>
    <p:sldId id="274" r:id="rId35"/>
    <p:sldId id="273" r:id="rId36"/>
    <p:sldId id="272" r:id="rId37"/>
    <p:sldId id="271" r:id="rId38"/>
    <p:sldId id="270" r:id="rId39"/>
    <p:sldId id="269" r:id="rId40"/>
    <p:sldId id="268" r:id="rId41"/>
    <p:sldId id="267" r:id="rId42"/>
    <p:sldId id="266" r:id="rId43"/>
    <p:sldId id="265" r:id="rId44"/>
    <p:sldId id="264" r:id="rId45"/>
    <p:sldId id="263" r:id="rId46"/>
    <p:sldId id="262" r:id="rId47"/>
    <p:sldId id="261" r:id="rId48"/>
    <p:sldId id="260" r:id="rId49"/>
    <p:sldId id="259" r:id="rId50"/>
    <p:sldId id="258" r:id="rId51"/>
    <p:sldId id="257" r:id="rId52"/>
    <p:sldId id="306" r:id="rId5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BxAKtiAI2d5J3+Rao/wnAA" hashData="3nv3hfDqON04MCaPLVjBN+fU79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591" autoAdjust="0"/>
    <p:restoredTop sz="94671" autoAdjust="0"/>
  </p:normalViewPr>
  <p:slideViewPr>
    <p:cSldViewPr>
      <p:cViewPr varScale="1">
        <p:scale>
          <a:sx n="69" d="100"/>
          <a:sy n="69" d="100"/>
        </p:scale>
        <p:origin x="-1188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4A16A-C04F-46B4-B992-7E2FFB50E835}" type="datetimeFigureOut">
              <a:rPr lang="es-ES" smtClean="0"/>
              <a:pPr/>
              <a:t>18/09/2013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23791-AB53-4A4B-BEEC-626DBAEA20F7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295142359"/>
      </p:ext>
    </p:extLst>
  </p:cSld>
  <p:clrMapOvr>
    <a:masterClrMapping/>
  </p:clrMapOvr>
  <p:transition advTm="5000">
    <p:diamond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4A16A-C04F-46B4-B992-7E2FFB50E835}" type="datetimeFigureOut">
              <a:rPr lang="es-ES" smtClean="0"/>
              <a:pPr/>
              <a:t>18/09/2013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23791-AB53-4A4B-BEEC-626DBAEA20F7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219071481"/>
      </p:ext>
    </p:extLst>
  </p:cSld>
  <p:clrMapOvr>
    <a:masterClrMapping/>
  </p:clrMapOvr>
  <p:transition advTm="5000">
    <p:diamond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4A16A-C04F-46B4-B992-7E2FFB50E835}" type="datetimeFigureOut">
              <a:rPr lang="es-ES" smtClean="0"/>
              <a:pPr/>
              <a:t>18/09/2013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23791-AB53-4A4B-BEEC-626DBAEA20F7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593890400"/>
      </p:ext>
    </p:extLst>
  </p:cSld>
  <p:clrMapOvr>
    <a:masterClrMapping/>
  </p:clrMapOvr>
  <p:transition advTm="5000">
    <p:diamond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4A16A-C04F-46B4-B992-7E2FFB50E835}" type="datetimeFigureOut">
              <a:rPr lang="es-ES" smtClean="0"/>
              <a:pPr/>
              <a:t>18/09/2013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23791-AB53-4A4B-BEEC-626DBAEA20F7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345533445"/>
      </p:ext>
    </p:extLst>
  </p:cSld>
  <p:clrMapOvr>
    <a:masterClrMapping/>
  </p:clrMapOvr>
  <p:transition advTm="5000">
    <p:diamond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4A16A-C04F-46B4-B992-7E2FFB50E835}" type="datetimeFigureOut">
              <a:rPr lang="es-ES" smtClean="0"/>
              <a:pPr/>
              <a:t>18/09/2013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23791-AB53-4A4B-BEEC-626DBAEA20F7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549201106"/>
      </p:ext>
    </p:extLst>
  </p:cSld>
  <p:clrMapOvr>
    <a:masterClrMapping/>
  </p:clrMapOvr>
  <p:transition advTm="5000">
    <p:diamond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4A16A-C04F-46B4-B992-7E2FFB50E835}" type="datetimeFigureOut">
              <a:rPr lang="es-ES" smtClean="0"/>
              <a:pPr/>
              <a:t>18/09/2013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23791-AB53-4A4B-BEEC-626DBAEA20F7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831884209"/>
      </p:ext>
    </p:extLst>
  </p:cSld>
  <p:clrMapOvr>
    <a:masterClrMapping/>
  </p:clrMapOvr>
  <p:transition advTm="5000">
    <p:diamond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4A16A-C04F-46B4-B992-7E2FFB50E835}" type="datetimeFigureOut">
              <a:rPr lang="es-ES" smtClean="0"/>
              <a:pPr/>
              <a:t>18/09/2013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23791-AB53-4A4B-BEEC-626DBAEA20F7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944198762"/>
      </p:ext>
    </p:extLst>
  </p:cSld>
  <p:clrMapOvr>
    <a:masterClrMapping/>
  </p:clrMapOvr>
  <p:transition advTm="5000">
    <p:diamond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4A16A-C04F-46B4-B992-7E2FFB50E835}" type="datetimeFigureOut">
              <a:rPr lang="es-ES" smtClean="0"/>
              <a:pPr/>
              <a:t>18/09/2013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23791-AB53-4A4B-BEEC-626DBAEA20F7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513818444"/>
      </p:ext>
    </p:extLst>
  </p:cSld>
  <p:clrMapOvr>
    <a:masterClrMapping/>
  </p:clrMapOvr>
  <p:transition advTm="5000">
    <p:diamond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4A16A-C04F-46B4-B992-7E2FFB50E835}" type="datetimeFigureOut">
              <a:rPr lang="es-ES" smtClean="0"/>
              <a:pPr/>
              <a:t>18/09/2013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23791-AB53-4A4B-BEEC-626DBAEA20F7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181186462"/>
      </p:ext>
    </p:extLst>
  </p:cSld>
  <p:clrMapOvr>
    <a:masterClrMapping/>
  </p:clrMapOvr>
  <p:transition advTm="5000">
    <p:diamond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4A16A-C04F-46B4-B992-7E2FFB50E835}" type="datetimeFigureOut">
              <a:rPr lang="es-ES" smtClean="0"/>
              <a:pPr/>
              <a:t>18/09/2013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23791-AB53-4A4B-BEEC-626DBAEA20F7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698993071"/>
      </p:ext>
    </p:extLst>
  </p:cSld>
  <p:clrMapOvr>
    <a:masterClrMapping/>
  </p:clrMapOvr>
  <p:transition advTm="5000">
    <p:diamond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4A16A-C04F-46B4-B992-7E2FFB50E835}" type="datetimeFigureOut">
              <a:rPr lang="es-ES" smtClean="0"/>
              <a:pPr/>
              <a:t>18/09/2013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23791-AB53-4A4B-BEEC-626DBAEA20F7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601045695"/>
      </p:ext>
    </p:extLst>
  </p:cSld>
  <p:clrMapOvr>
    <a:masterClrMapping/>
  </p:clrMapOvr>
  <p:transition advTm="5000">
    <p:diamond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455746-3C8E-4F32-85B4-8C3DD66C436A}" type="slidenum">
              <a:rPr lang="es-ES_tradnl" altLang="es-ES">
                <a:solidFill>
                  <a:srgbClr val="000000"/>
                </a:solidFill>
              </a:rPr>
              <a:pPr/>
              <a:t>‹Nº›</a:t>
            </a:fld>
            <a:endParaRPr lang="es-ES_tradnl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98569771"/>
      </p:ext>
    </p:extLst>
  </p:cSld>
  <p:clrMapOvr>
    <a:masterClrMapping/>
  </p:clrMapOvr>
  <p:transition advTm="5000">
    <p:diamond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A4A16A-C04F-46B4-B992-7E2FFB50E835}" type="datetimeFigureOut">
              <a:rPr lang="es-ES" smtClean="0"/>
              <a:pPr/>
              <a:t>18/09/2013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C23791-AB53-4A4B-BEEC-626DBAEA20F7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7010056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5000">
    <p:diamond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ES" smtClean="0"/>
              <a:t>Haga clic para modificar el estilo de texto del patrón</a:t>
            </a:r>
          </a:p>
          <a:p>
            <a:pPr lvl="1"/>
            <a:r>
              <a:rPr lang="es-ES_tradnl" altLang="es-ES" smtClean="0"/>
              <a:t>Segundo nivel</a:t>
            </a:r>
          </a:p>
          <a:p>
            <a:pPr lvl="2"/>
            <a:r>
              <a:rPr lang="es-ES_tradnl" altLang="es-ES" smtClean="0"/>
              <a:t>Tercer nivel</a:t>
            </a:r>
          </a:p>
          <a:p>
            <a:pPr lvl="3"/>
            <a:r>
              <a:rPr lang="es-ES_tradnl" altLang="es-ES" smtClean="0"/>
              <a:t>Cuarto nivel</a:t>
            </a:r>
          </a:p>
          <a:p>
            <a:pPr lvl="4"/>
            <a:r>
              <a:rPr lang="es-ES_tradnl" alt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altLang="es-E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altLang="es-ES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3324CCC-E7AC-4B63-95C4-9FBF768C3844}" type="slidenum">
              <a:rPr lang="es-ES_tradnl" altLang="es-E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alt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5000">
    <p:diamond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12" Type="http://schemas.openxmlformats.org/officeDocument/2006/relationships/image" Target="../media/image1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60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6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58" y="0"/>
            <a:ext cx="9144000" cy="6869789"/>
          </a:xfrm>
          <a:prstGeom prst="rect">
            <a:avLst/>
          </a:prstGeom>
        </p:spPr>
      </p:pic>
      <p:pic>
        <p:nvPicPr>
          <p:cNvPr id="1028" name="Picture 4" descr="http://users.atw.hu/glittermania/tipos/41/i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592" y="5301208"/>
            <a:ext cx="571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users.atw.hu/glittermania/tipos/41/n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77382" y="5385779"/>
            <a:ext cx="8763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users.atw.hu/glittermania/tipos/41/s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71800" y="5385779"/>
            <a:ext cx="714375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ttp://users.atw.hu/glittermania/tipos/41/e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79239" y="5385779"/>
            <a:ext cx="809625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http://users.atw.hu/glittermania/tipos/41/c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88864" y="5399142"/>
            <a:ext cx="809625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http://users.atw.hu/glittermania/tipos/41/t.gif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25303" y="5399142"/>
            <a:ext cx="714375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http://users.atw.hu/glittermania/tipos/41/o.gif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00947" y="5399142"/>
            <a:ext cx="809625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http://users.atw.hu/glittermania/tipos/41/s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08304" y="5399142"/>
            <a:ext cx="714375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Rendered Image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60720" y="346735"/>
            <a:ext cx="3952875" cy="523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C:\Users\Usuario\Desktop\descargas\zzzzzzzzMARCOS\marcosMUY DELGADOS\c_keretek_226[1].pn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58" y="-4342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674116077"/>
      </p:ext>
    </p:extLst>
  </p:cSld>
  <p:clrMapOvr>
    <a:masterClrMapping/>
  </p:clrMapOvr>
  <p:transition advTm="5000">
    <p:diamond/>
    <p:sndAc>
      <p:stSnd>
        <p:snd r:embed="rId2" name="01 - abba - dame dame dame (gimme gimme gimme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1520" y="188640"/>
            <a:ext cx="8676456" cy="6507342"/>
          </a:xfrm>
          <a:prstGeom prst="rect">
            <a:avLst/>
          </a:prstGeom>
        </p:spPr>
      </p:pic>
      <p:pic>
        <p:nvPicPr>
          <p:cNvPr id="1026" name="Picture 2" descr="C:\Users\Usuario\Desktop\descargas\zzzzzzzzMARCOS\marcosMUY DELGADOS\c_keretek_226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913538192"/>
      </p:ext>
    </p:extLst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3528" y="188640"/>
            <a:ext cx="8532440" cy="6396018"/>
          </a:xfrm>
          <a:prstGeom prst="rect">
            <a:avLst/>
          </a:prstGeom>
        </p:spPr>
      </p:pic>
      <p:pic>
        <p:nvPicPr>
          <p:cNvPr id="5" name="Picture 2" descr="C:\Users\Usuario\Desktop\descargas\zzzzzzzzMARCOS\marcosMUY DELGADOS\c_keretek_226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343699301"/>
      </p:ext>
    </p:extLst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3528" y="260648"/>
            <a:ext cx="8604448" cy="6447436"/>
          </a:xfrm>
          <a:prstGeom prst="rect">
            <a:avLst/>
          </a:prstGeom>
        </p:spPr>
      </p:pic>
      <p:pic>
        <p:nvPicPr>
          <p:cNvPr id="5" name="Picture 2" descr="C:\Users\Usuario\Desktop\descargas\zzzzzzzzMARCOS\marcosMUY DELGADOS\c_keretek_226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696749190"/>
      </p:ext>
    </p:extLst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3528" y="188640"/>
            <a:ext cx="8492713" cy="6381328"/>
          </a:xfrm>
          <a:prstGeom prst="rect">
            <a:avLst/>
          </a:prstGeom>
        </p:spPr>
      </p:pic>
      <p:pic>
        <p:nvPicPr>
          <p:cNvPr id="5" name="Picture 2" descr="C:\Users\Usuario\Desktop\descargas\zzzzzzzzMARCOS\marcosMUY DELGADOS\c_keretek_226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971610704"/>
      </p:ext>
    </p:extLst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3528" y="188640"/>
            <a:ext cx="8604448" cy="6453336"/>
          </a:xfrm>
          <a:prstGeom prst="rect">
            <a:avLst/>
          </a:prstGeom>
        </p:spPr>
      </p:pic>
      <p:pic>
        <p:nvPicPr>
          <p:cNvPr id="5" name="Picture 2" descr="C:\Users\Usuario\Desktop\descargas\zzzzzzzzMARCOS\marcosMUY DELGADOS\c_keretek_226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543244770"/>
      </p:ext>
    </p:extLst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1520" y="116632"/>
            <a:ext cx="8676456" cy="6507342"/>
          </a:xfrm>
          <a:prstGeom prst="rect">
            <a:avLst/>
          </a:prstGeom>
        </p:spPr>
      </p:pic>
      <p:pic>
        <p:nvPicPr>
          <p:cNvPr id="5" name="Picture 2" descr="C:\Users\Usuario\Desktop\descargas\zzzzzzzzMARCOS\marcosMUY DELGADOS\c_keretek_226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939135500"/>
      </p:ext>
    </p:extLst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1520" y="260648"/>
            <a:ext cx="8532440" cy="6395663"/>
          </a:xfrm>
          <a:prstGeom prst="rect">
            <a:avLst/>
          </a:prstGeom>
        </p:spPr>
      </p:pic>
      <p:pic>
        <p:nvPicPr>
          <p:cNvPr id="5" name="Picture 2" descr="C:\Users\Usuario\Desktop\descargas\zzzzzzzzMARCOS\marcosMUY DELGADOS\c_keretek_226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691053230"/>
      </p:ext>
    </p:extLst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3528" y="188640"/>
            <a:ext cx="8604448" cy="6453336"/>
          </a:xfrm>
          <a:prstGeom prst="rect">
            <a:avLst/>
          </a:prstGeom>
        </p:spPr>
      </p:pic>
      <p:pic>
        <p:nvPicPr>
          <p:cNvPr id="5" name="Picture 2" descr="C:\Users\Usuario\Desktop\descargas\zzzzzzzzMARCOS\marcosMUY DELGADOS\c_keretek_226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592391452"/>
      </p:ext>
    </p:extLst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1520" y="188640"/>
            <a:ext cx="8676976" cy="6519861"/>
          </a:xfrm>
          <a:prstGeom prst="rect">
            <a:avLst/>
          </a:prstGeom>
        </p:spPr>
      </p:pic>
      <p:pic>
        <p:nvPicPr>
          <p:cNvPr id="5" name="Picture 2" descr="C:\Users\Usuario\Desktop\descargas\zzzzzzzzMARCOS\marcosMUY DELGADOS\c_keretek_226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685904670"/>
      </p:ext>
    </p:extLst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1520" y="116632"/>
            <a:ext cx="8702091" cy="6550658"/>
          </a:xfrm>
          <a:prstGeom prst="rect">
            <a:avLst/>
          </a:prstGeom>
        </p:spPr>
      </p:pic>
      <p:pic>
        <p:nvPicPr>
          <p:cNvPr id="5" name="Picture 2" descr="C:\Users\Usuario\Desktop\descargas\zzzzzzzzMARCOS\marcosMUY DELGADOS\c_keretek_226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796939559"/>
      </p:ext>
    </p:extLst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3528" y="188640"/>
            <a:ext cx="8604448" cy="6527378"/>
          </a:xfrm>
          <a:prstGeom prst="rect">
            <a:avLst/>
          </a:prstGeom>
        </p:spPr>
      </p:pic>
      <p:pic>
        <p:nvPicPr>
          <p:cNvPr id="5" name="Picture 2" descr="C:\Users\Usuario\Desktop\descargas\zzzzzzzzMARCOS\marcosMUY DELGADOS\c_keretek_226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206334740"/>
      </p:ext>
    </p:extLst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3528" y="188640"/>
            <a:ext cx="8605690" cy="6469163"/>
          </a:xfrm>
          <a:prstGeom prst="rect">
            <a:avLst/>
          </a:prstGeom>
        </p:spPr>
      </p:pic>
      <p:pic>
        <p:nvPicPr>
          <p:cNvPr id="5" name="Picture 2" descr="C:\Users\Usuario\Desktop\descargas\zzzzzzzzMARCOS\marcosMUY DELGADOS\c_keretek_226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945481001"/>
      </p:ext>
    </p:extLst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1520" y="188640"/>
            <a:ext cx="8676456" cy="6507342"/>
          </a:xfrm>
          <a:prstGeom prst="rect">
            <a:avLst/>
          </a:prstGeom>
        </p:spPr>
      </p:pic>
      <p:pic>
        <p:nvPicPr>
          <p:cNvPr id="5" name="Picture 2" descr="C:\Users\Usuario\Desktop\descargas\zzzzzzzzMARCOS\marcosMUY DELGADOS\c_keretek_226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549314632"/>
      </p:ext>
    </p:extLst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3528" y="188640"/>
            <a:ext cx="8532440" cy="6399330"/>
          </a:xfrm>
          <a:prstGeom prst="rect">
            <a:avLst/>
          </a:prstGeom>
        </p:spPr>
      </p:pic>
      <p:pic>
        <p:nvPicPr>
          <p:cNvPr id="5" name="Picture 2" descr="C:\Users\Usuario\Desktop\descargas\zzzzzzzzMARCOS\marcosMUY DELGADOS\c_keretek_226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36899688"/>
      </p:ext>
    </p:extLst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3528" y="188640"/>
            <a:ext cx="8532440" cy="6399330"/>
          </a:xfrm>
          <a:prstGeom prst="rect">
            <a:avLst/>
          </a:prstGeom>
        </p:spPr>
      </p:pic>
      <p:pic>
        <p:nvPicPr>
          <p:cNvPr id="5" name="Picture 2" descr="C:\Users\Usuario\Desktop\descargas\zzzzzzzzMARCOS\marcosMUY DELGADOS\c_keretek_226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450226682"/>
      </p:ext>
    </p:extLst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3528" y="188640"/>
            <a:ext cx="8604448" cy="6453336"/>
          </a:xfrm>
          <a:prstGeom prst="rect">
            <a:avLst/>
          </a:prstGeom>
        </p:spPr>
      </p:pic>
      <p:pic>
        <p:nvPicPr>
          <p:cNvPr id="5" name="Picture 2" descr="C:\Users\Usuario\Desktop\descargas\zzzzzzzzMARCOS\marcosMUY DELGADOS\c_keretek_226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862275107"/>
      </p:ext>
    </p:extLst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5536" y="188640"/>
            <a:ext cx="8508508" cy="6382080"/>
          </a:xfrm>
          <a:prstGeom prst="rect">
            <a:avLst/>
          </a:prstGeom>
        </p:spPr>
      </p:pic>
      <p:pic>
        <p:nvPicPr>
          <p:cNvPr id="5" name="Picture 2" descr="C:\Users\Usuario\Desktop\descargas\zzzzzzzzMARCOS\marcosMUY DELGADOS\c_keretek_226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704600005"/>
      </p:ext>
    </p:extLst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3528" y="188640"/>
            <a:ext cx="8604448" cy="6453336"/>
          </a:xfrm>
          <a:prstGeom prst="rect">
            <a:avLst/>
          </a:prstGeom>
        </p:spPr>
      </p:pic>
      <p:pic>
        <p:nvPicPr>
          <p:cNvPr id="5" name="Picture 2" descr="C:\Users\Usuario\Desktop\descargas\zzzzzzzzMARCOS\marcosMUY DELGADOS\c_keretek_226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829934419"/>
      </p:ext>
    </p:extLst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3528" y="188640"/>
            <a:ext cx="8604448" cy="6453336"/>
          </a:xfrm>
          <a:prstGeom prst="rect">
            <a:avLst/>
          </a:prstGeom>
        </p:spPr>
      </p:pic>
      <p:pic>
        <p:nvPicPr>
          <p:cNvPr id="5" name="Picture 2" descr="C:\Users\Usuario\Desktop\descargas\zzzzzzzzMARCOS\marcosMUY DELGADOS\c_keretek_226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471753091"/>
      </p:ext>
    </p:extLst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3528" y="188640"/>
            <a:ext cx="8604447" cy="6460415"/>
          </a:xfrm>
          <a:prstGeom prst="rect">
            <a:avLst/>
          </a:prstGeom>
        </p:spPr>
      </p:pic>
      <p:pic>
        <p:nvPicPr>
          <p:cNvPr id="5" name="Picture 2" descr="C:\Users\Usuario\Desktop\descargas\zzzzzzzzMARCOS\marcosMUY DELGADOS\c_keretek_226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624262763"/>
      </p:ext>
    </p:extLst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1520" y="245624"/>
            <a:ext cx="8580445" cy="6435334"/>
          </a:xfrm>
          <a:prstGeom prst="rect">
            <a:avLst/>
          </a:prstGeom>
        </p:spPr>
      </p:pic>
      <p:pic>
        <p:nvPicPr>
          <p:cNvPr id="5" name="Picture 2" descr="C:\Users\Usuario\Desktop\descargas\zzzzzzzzMARCOS\marcosMUY DELGADOS\c_keretek_226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259652276"/>
      </p:ext>
    </p:extLst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1520" y="188640"/>
            <a:ext cx="8604448" cy="6453336"/>
          </a:xfrm>
          <a:prstGeom prst="rect">
            <a:avLst/>
          </a:prstGeom>
        </p:spPr>
      </p:pic>
      <p:pic>
        <p:nvPicPr>
          <p:cNvPr id="5" name="Picture 2" descr="C:\Users\Usuario\Desktop\descargas\zzzzzzzzMARCOS\marcosMUY DELGADOS\c_keretek_226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612209915"/>
      </p:ext>
    </p:extLst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1520" y="188640"/>
            <a:ext cx="8604448" cy="6453336"/>
          </a:xfrm>
          <a:prstGeom prst="rect">
            <a:avLst/>
          </a:prstGeom>
        </p:spPr>
      </p:pic>
      <p:pic>
        <p:nvPicPr>
          <p:cNvPr id="5" name="Picture 2" descr="C:\Users\Usuario\Desktop\descargas\zzzzzzzzMARCOS\marcosMUY DELGADOS\c_keretek_226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444396222"/>
      </p:ext>
    </p:extLst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3528" y="188640"/>
            <a:ext cx="8621695" cy="6453336"/>
          </a:xfrm>
          <a:prstGeom prst="rect">
            <a:avLst/>
          </a:prstGeom>
        </p:spPr>
      </p:pic>
      <p:pic>
        <p:nvPicPr>
          <p:cNvPr id="5" name="Picture 2" descr="C:\Users\Usuario\Desktop\descargas\zzzzzzzzMARCOS\marcosMUY DELGADOS\c_keretek_226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448125506"/>
      </p:ext>
    </p:extLst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3528" y="188640"/>
            <a:ext cx="8604448" cy="6453336"/>
          </a:xfrm>
          <a:prstGeom prst="rect">
            <a:avLst/>
          </a:prstGeom>
        </p:spPr>
      </p:pic>
      <p:pic>
        <p:nvPicPr>
          <p:cNvPr id="5" name="Picture 2" descr="C:\Users\Usuario\Desktop\descargas\zzzzzzzzMARCOS\marcosMUY DELGADOS\c_keretek_226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0814081"/>
      </p:ext>
    </p:extLst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1520" y="116632"/>
            <a:ext cx="8676714" cy="6525344"/>
          </a:xfrm>
          <a:prstGeom prst="rect">
            <a:avLst/>
          </a:prstGeom>
        </p:spPr>
      </p:pic>
      <p:pic>
        <p:nvPicPr>
          <p:cNvPr id="5" name="Picture 2" descr="C:\Users\Usuario\Desktop\descargas\zzzzzzzzMARCOS\marcosMUY DELGADOS\c_keretek_226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572121212"/>
      </p:ext>
    </p:extLst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3528" y="188640"/>
            <a:ext cx="8610197" cy="6453336"/>
          </a:xfrm>
          <a:prstGeom prst="rect">
            <a:avLst/>
          </a:prstGeom>
        </p:spPr>
      </p:pic>
      <p:pic>
        <p:nvPicPr>
          <p:cNvPr id="5" name="Picture 2" descr="C:\Users\Usuario\Desktop\descargas\zzzzzzzzMARCOS\marcosMUY DELGADOS\c_keretek_226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480703165"/>
      </p:ext>
    </p:extLst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3528" y="143695"/>
            <a:ext cx="8604448" cy="6483761"/>
          </a:xfrm>
          <a:prstGeom prst="rect">
            <a:avLst/>
          </a:prstGeom>
        </p:spPr>
      </p:pic>
      <p:pic>
        <p:nvPicPr>
          <p:cNvPr id="5" name="Picture 2" descr="C:\Users\Usuario\Desktop\descargas\zzzzzzzzMARCOS\marcosMUY DELGADOS\c_keretek_226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408377662"/>
      </p:ext>
    </p:extLst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3528" y="188640"/>
            <a:ext cx="8604448" cy="6453336"/>
          </a:xfrm>
          <a:prstGeom prst="rect">
            <a:avLst/>
          </a:prstGeom>
        </p:spPr>
      </p:pic>
      <p:pic>
        <p:nvPicPr>
          <p:cNvPr id="5" name="Picture 2" descr="C:\Users\Usuario\Desktop\descargas\zzzzzzzzMARCOS\marcosMUY DELGADOS\c_keretek_226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949811882"/>
      </p:ext>
    </p:extLst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3528" y="188640"/>
            <a:ext cx="8604448" cy="6476220"/>
          </a:xfrm>
          <a:prstGeom prst="rect">
            <a:avLst/>
          </a:prstGeom>
        </p:spPr>
      </p:pic>
      <p:pic>
        <p:nvPicPr>
          <p:cNvPr id="5" name="Picture 2" descr="C:\Users\Usuario\Desktop\descargas\zzzzzzzzMARCOS\marcosMUY DELGADOS\c_keretek_226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950708298"/>
      </p:ext>
    </p:extLst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1520" y="188640"/>
            <a:ext cx="8604448" cy="6453336"/>
          </a:xfrm>
          <a:prstGeom prst="rect">
            <a:avLst/>
          </a:prstGeom>
        </p:spPr>
      </p:pic>
      <p:pic>
        <p:nvPicPr>
          <p:cNvPr id="5" name="Picture 2" descr="C:\Users\Usuario\Desktop\descargas\zzzzzzzzMARCOS\marcosMUY DELGADOS\c_keretek_226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42843711"/>
      </p:ext>
    </p:extLst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3528" y="188640"/>
            <a:ext cx="8594805" cy="6482812"/>
          </a:xfrm>
          <a:prstGeom prst="rect">
            <a:avLst/>
          </a:prstGeom>
        </p:spPr>
      </p:pic>
      <p:pic>
        <p:nvPicPr>
          <p:cNvPr id="5" name="Picture 2" descr="C:\Users\Usuario\Desktop\descargas\zzzzzzzzMARCOS\marcosMUY DELGADOS\c_keretek_226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874776319"/>
      </p:ext>
    </p:extLst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1520" y="188640"/>
            <a:ext cx="8631313" cy="6451230"/>
          </a:xfrm>
          <a:prstGeom prst="rect">
            <a:avLst/>
          </a:prstGeom>
        </p:spPr>
      </p:pic>
      <p:pic>
        <p:nvPicPr>
          <p:cNvPr id="5" name="Picture 2" descr="C:\Users\Usuario\Desktop\descargas\zzzzzzzzMARCOS\marcosMUY DELGADOS\c_keretek_226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860577725"/>
      </p:ext>
    </p:extLst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1520" y="188640"/>
            <a:ext cx="8604448" cy="6453336"/>
          </a:xfrm>
          <a:prstGeom prst="rect">
            <a:avLst/>
          </a:prstGeom>
        </p:spPr>
      </p:pic>
      <p:pic>
        <p:nvPicPr>
          <p:cNvPr id="5" name="Picture 2" descr="C:\Users\Usuario\Desktop\descargas\zzzzzzzzMARCOS\marcosMUY DELGADOS\c_keretek_226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567808134"/>
      </p:ext>
    </p:extLst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3528" y="188640"/>
            <a:ext cx="8604448" cy="6437166"/>
          </a:xfrm>
          <a:prstGeom prst="rect">
            <a:avLst/>
          </a:prstGeom>
        </p:spPr>
      </p:pic>
      <p:pic>
        <p:nvPicPr>
          <p:cNvPr id="5" name="Picture 2" descr="C:\Users\Usuario\Desktop\descargas\zzzzzzzzMARCOS\marcosMUY DELGADOS\c_keretek_226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102275001"/>
      </p:ext>
    </p:extLst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3528" y="188640"/>
            <a:ext cx="8613325" cy="6453336"/>
          </a:xfrm>
          <a:prstGeom prst="rect">
            <a:avLst/>
          </a:prstGeom>
        </p:spPr>
      </p:pic>
      <p:pic>
        <p:nvPicPr>
          <p:cNvPr id="5" name="Picture 2" descr="C:\Users\Usuario\Desktop\descargas\zzzzzzzzMARCOS\marcosMUY DELGADOS\c_keretek_226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958901941"/>
      </p:ext>
    </p:extLst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1520" y="188640"/>
            <a:ext cx="8605538" cy="6467216"/>
          </a:xfrm>
          <a:prstGeom prst="rect">
            <a:avLst/>
          </a:prstGeom>
        </p:spPr>
      </p:pic>
      <p:pic>
        <p:nvPicPr>
          <p:cNvPr id="8" name="Picture 2" descr="C:\Users\Usuario\Desktop\descargas\zzzzzzzzMARCOS\marcosMUY DELGADOS\c_keretek_226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337794441"/>
      </p:ext>
    </p:extLst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3528" y="188640"/>
            <a:ext cx="8605833" cy="6470986"/>
          </a:xfrm>
          <a:prstGeom prst="rect">
            <a:avLst/>
          </a:prstGeom>
        </p:spPr>
      </p:pic>
      <p:pic>
        <p:nvPicPr>
          <p:cNvPr id="5" name="Picture 2" descr="C:\Users\Usuario\Desktop\descargas\zzzzzzzzMARCOS\marcosMUY DELGADOS\c_keretek_226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514770107"/>
      </p:ext>
    </p:extLst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1520" y="188640"/>
            <a:ext cx="8586832" cy="6453336"/>
          </a:xfrm>
          <a:prstGeom prst="rect">
            <a:avLst/>
          </a:prstGeom>
        </p:spPr>
      </p:pic>
      <p:pic>
        <p:nvPicPr>
          <p:cNvPr id="5" name="Picture 2" descr="C:\Users\Usuario\Desktop\descargas\zzzzzzzzMARCOS\marcosMUY DELGADOS\c_keretek_226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613740009"/>
      </p:ext>
    </p:extLst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1520" y="188640"/>
            <a:ext cx="8532440" cy="6399330"/>
          </a:xfrm>
          <a:prstGeom prst="rect">
            <a:avLst/>
          </a:prstGeom>
        </p:spPr>
      </p:pic>
      <p:pic>
        <p:nvPicPr>
          <p:cNvPr id="5" name="Picture 2" descr="C:\Users\Usuario\Desktop\descargas\zzzzzzzzMARCOS\marcosMUY DELGADOS\c_keretek_226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62810746"/>
      </p:ext>
    </p:extLst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1520" y="188640"/>
            <a:ext cx="8494760" cy="6361286"/>
          </a:xfrm>
          <a:prstGeom prst="rect">
            <a:avLst/>
          </a:prstGeom>
        </p:spPr>
      </p:pic>
      <p:pic>
        <p:nvPicPr>
          <p:cNvPr id="5" name="Picture 2" descr="C:\Users\Usuario\Desktop\descargas\zzzzzzzzMARCOS\marcosMUY DELGADOS\c_keretek_226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792928018"/>
      </p:ext>
    </p:extLst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3528" y="188640"/>
            <a:ext cx="8532440" cy="6375410"/>
          </a:xfrm>
          <a:prstGeom prst="rect">
            <a:avLst/>
          </a:prstGeom>
        </p:spPr>
      </p:pic>
      <p:pic>
        <p:nvPicPr>
          <p:cNvPr id="5" name="Picture 2" descr="C:\Users\Usuario\Desktop\descargas\zzzzzzzzMARCOS\marcosMUY DELGADOS\c_keretek_226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941420593"/>
      </p:ext>
    </p:extLst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1520" y="188640"/>
            <a:ext cx="8604448" cy="6453336"/>
          </a:xfrm>
          <a:prstGeom prst="rect">
            <a:avLst/>
          </a:prstGeom>
        </p:spPr>
      </p:pic>
      <p:pic>
        <p:nvPicPr>
          <p:cNvPr id="5" name="Picture 2" descr="C:\Users\Usuario\Desktop\descargas\zzzzzzzzMARCOS\marcosMUY DELGADOS\c_keretek_226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012466453"/>
      </p:ext>
    </p:extLst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3528" y="198286"/>
            <a:ext cx="8532440" cy="6376670"/>
          </a:xfrm>
          <a:prstGeom prst="rect">
            <a:avLst/>
          </a:prstGeom>
        </p:spPr>
      </p:pic>
      <p:pic>
        <p:nvPicPr>
          <p:cNvPr id="5" name="Picture 2" descr="C:\Users\Usuario\Desktop\descargas\zzzzzzzzMARCOS\marcosMUY DELGADOS\c_keretek_226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610278793"/>
      </p:ext>
    </p:extLst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1520" y="116632"/>
            <a:ext cx="8700566" cy="6527006"/>
          </a:xfrm>
          <a:prstGeom prst="rect">
            <a:avLst/>
          </a:prstGeom>
        </p:spPr>
      </p:pic>
      <p:pic>
        <p:nvPicPr>
          <p:cNvPr id="5" name="Picture 2" descr="C:\Users\Usuario\Desktop\descargas\zzzzzzzzMARCOS\marcosMUY DELGADOS\c_keretek_226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48759259"/>
      </p:ext>
    </p:extLst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1520" y="188640"/>
            <a:ext cx="8603392" cy="6439922"/>
          </a:xfrm>
          <a:prstGeom prst="rect">
            <a:avLst/>
          </a:prstGeom>
        </p:spPr>
      </p:pic>
      <p:pic>
        <p:nvPicPr>
          <p:cNvPr id="5" name="Picture 2" descr="C:\Users\Usuario\Desktop\descargas\zzzzzzzzMARCOS\marcosMUY DELGADOS\c_keretek_226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357298944"/>
      </p:ext>
    </p:extLst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1520" y="260648"/>
            <a:ext cx="8604448" cy="6453336"/>
          </a:xfrm>
          <a:prstGeom prst="rect">
            <a:avLst/>
          </a:prstGeom>
        </p:spPr>
      </p:pic>
      <p:pic>
        <p:nvPicPr>
          <p:cNvPr id="5" name="Picture 2" descr="C:\Users\Usuario\Desktop\descargas\zzzzzzzzMARCOS\marcosMUY DELGADOS\c_keretek_226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810044048"/>
      </p:ext>
    </p:extLst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13007" y="188640"/>
            <a:ext cx="8604448" cy="6453336"/>
          </a:xfrm>
          <a:prstGeom prst="rect">
            <a:avLst/>
          </a:prstGeom>
        </p:spPr>
      </p:pic>
      <p:pic>
        <p:nvPicPr>
          <p:cNvPr id="5" name="Picture 2" descr="C:\Users\Usuario\Desktop\descargas\zzzzzzzzMARCOS\marcosMUY DELGADOS\c_keretek_226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156732298"/>
      </p:ext>
    </p:extLst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1520" y="116632"/>
            <a:ext cx="8700459" cy="6525344"/>
          </a:xfrm>
          <a:prstGeom prst="rect">
            <a:avLst/>
          </a:prstGeom>
        </p:spPr>
      </p:pic>
      <p:pic>
        <p:nvPicPr>
          <p:cNvPr id="5" name="Picture 2" descr="C:\Users\Usuario\Desktop\descargas\zzzzzzzzMARCOS\marcosMUY DELGADOS\c_keretek_226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667516227"/>
      </p:ext>
    </p:extLst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36000">
    <p:diamond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145</TotalTime>
  <Words>60</Words>
  <Application>Microsoft Office PowerPoint</Application>
  <PresentationFormat>Presentación en pantalla (4:3)</PresentationFormat>
  <Paragraphs>28</Paragraphs>
  <Slides>51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51</vt:i4>
      </vt:variant>
    </vt:vector>
  </HeadingPairs>
  <TitlesOfParts>
    <vt:vector size="5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Usuario</dc:creator>
  <cp:lastModifiedBy>Usuario</cp:lastModifiedBy>
  <cp:revision>12</cp:revision>
  <dcterms:created xsi:type="dcterms:W3CDTF">2013-09-07T09:26:28Z</dcterms:created>
  <dcterms:modified xsi:type="dcterms:W3CDTF">2013-09-18T12:01:09Z</dcterms:modified>
</cp:coreProperties>
</file>