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59" r:id="rId4"/>
    <p:sldId id="288" r:id="rId5"/>
    <p:sldId id="287" r:id="rId6"/>
    <p:sldId id="286" r:id="rId7"/>
    <p:sldId id="285" r:id="rId8"/>
    <p:sldId id="284" r:id="rId9"/>
    <p:sldId id="283" r:id="rId10"/>
    <p:sldId id="282" r:id="rId11"/>
    <p:sldId id="281" r:id="rId12"/>
    <p:sldId id="280" r:id="rId13"/>
    <p:sldId id="279" r:id="rId14"/>
    <p:sldId id="278" r:id="rId15"/>
    <p:sldId id="277" r:id="rId16"/>
    <p:sldId id="276" r:id="rId17"/>
    <p:sldId id="275" r:id="rId18"/>
    <p:sldId id="274" r:id="rId19"/>
    <p:sldId id="273" r:id="rId20"/>
    <p:sldId id="272" r:id="rId21"/>
    <p:sldId id="271" r:id="rId22"/>
    <p:sldId id="270" r:id="rId23"/>
    <p:sldId id="269" r:id="rId24"/>
    <p:sldId id="268" r:id="rId25"/>
    <p:sldId id="267" r:id="rId26"/>
    <p:sldId id="266" r:id="rId27"/>
    <p:sldId id="265" r:id="rId28"/>
    <p:sldId id="264" r:id="rId29"/>
    <p:sldId id="263" r:id="rId30"/>
    <p:sldId id="262" r:id="rId31"/>
    <p:sldId id="261" r:id="rId32"/>
    <p:sldId id="260" r:id="rId33"/>
    <p:sldId id="258" r:id="rId34"/>
    <p:sldId id="298" r:id="rId35"/>
    <p:sldId id="297" r:id="rId36"/>
    <p:sldId id="302" r:id="rId37"/>
    <p:sldId id="301" r:id="rId38"/>
    <p:sldId id="300" r:id="rId39"/>
    <p:sldId id="299" r:id="rId40"/>
    <p:sldId id="296" r:id="rId41"/>
    <p:sldId id="295" r:id="rId42"/>
    <p:sldId id="294" r:id="rId43"/>
    <p:sldId id="293" r:id="rId44"/>
    <p:sldId id="292" r:id="rId45"/>
    <p:sldId id="291" r:id="rId46"/>
    <p:sldId id="290" r:id="rId47"/>
    <p:sldId id="289" r:id="rId48"/>
    <p:sldId id="257" r:id="rId49"/>
    <p:sldId id="310" r:id="rId50"/>
    <p:sldId id="309" r:id="rId51"/>
    <p:sldId id="308" r:id="rId52"/>
    <p:sldId id="307" r:id="rId53"/>
    <p:sldId id="306" r:id="rId54"/>
    <p:sldId id="305" r:id="rId55"/>
    <p:sldId id="311" r:id="rId5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OVXFwmwINzpjDo75SJXCnQ==" hashData="4vMrJHco43FTBtg7MWjhyAVmLh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7DE18E2-C453-41F1-A57B-ED9D8B8AF42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63FE46-4EB2-4F34-BE4C-8BE8A6BEF6D1}" type="datetimeFigureOut">
              <a:rPr lang="es-ES" smtClean="0"/>
              <a:pPr/>
              <a:t>25/12/2012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F27099-5D06-4848-8066-89296BAF16A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E3E6DAE-D8BD-4013-A105-C7DD9ABC27DF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pn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e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1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kepvarazs.lapunk.hu/tarhely/kepvarazs/kepek/csillagkeret_kekcsikos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67590" name="Picture 6" descr="www.leperledelcuore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771800" y="2060848"/>
            <a:ext cx="3609975" cy="864096"/>
          </a:xfrm>
          <a:prstGeom prst="rect">
            <a:avLst/>
          </a:prstGeom>
          <a:noFill/>
        </p:spPr>
      </p:pic>
      <p:pic>
        <p:nvPicPr>
          <p:cNvPr id="67592" name="Picture 8" descr="www.leperledelcuore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059832" y="3068960"/>
            <a:ext cx="3168352" cy="1080120"/>
          </a:xfrm>
          <a:prstGeom prst="rect">
            <a:avLst/>
          </a:prstGeom>
          <a:noFill/>
        </p:spPr>
      </p:pic>
      <p:pic>
        <p:nvPicPr>
          <p:cNvPr id="67593" name="Picture 9" descr="C:\Users\Usuario\Downloads\NECESARIO PARA PPS\z50a4cc001d354[1].gif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444208" y="6198996"/>
            <a:ext cx="2699791" cy="659004"/>
          </a:xfrm>
          <a:prstGeom prst="rect">
            <a:avLst/>
          </a:prstGeom>
          <a:noFill/>
        </p:spPr>
      </p:pic>
      <p:pic>
        <p:nvPicPr>
          <p:cNvPr id="67594" name="Picture 10" descr="C:\Users\Usuario\Downloads\NECESARIO PARA PPS\lauts_011[1].gif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0" y="0"/>
            <a:ext cx="1533525" cy="762000"/>
          </a:xfrm>
          <a:prstGeom prst="rect">
            <a:avLst/>
          </a:prstGeom>
          <a:noFill/>
        </p:spPr>
      </p:pic>
      <p:pic>
        <p:nvPicPr>
          <p:cNvPr id="67595" name="Picture 11" descr="C:\Users\Usuario\Downloads\NECESARIO PARA PPS\z50a4cc19758bd[1].gif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516216" y="1"/>
            <a:ext cx="2627784" cy="439346"/>
          </a:xfrm>
          <a:prstGeom prst="rect">
            <a:avLst/>
          </a:prstGeom>
          <a:noFill/>
        </p:spPr>
      </p:pic>
    </p:spTree>
  </p:cSld>
  <p:clrMapOvr>
    <a:masterClrMapping/>
  </p:clrMapOvr>
  <p:transition advTm="10000">
    <p:pull dir="d"/>
    <p:sndAc>
      <p:stSnd>
        <p:snd r:embed="rId2" name="musica celt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5IMG_0696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2290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6ScarletSKmCP9004HW-1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11266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8EAmberwingCP9097-HW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42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IMG_8842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218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IMG_6640%20copy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8194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ipe dir="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IMG_776970comps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170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9850.beet10342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064"/>
            <a:ext cx="9144000" cy="6851871"/>
          </a:xfrm>
          <a:prstGeom prst="rect">
            <a:avLst/>
          </a:prstGeom>
        </p:spPr>
      </p:pic>
      <p:pic>
        <p:nvPicPr>
          <p:cNvPr id="6146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9853.beet5117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89856.beet8893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098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42572.IMG_5006c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4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972431.IMG_6611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2050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 dir="in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8310846.IMG_4139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026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zo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571966.IMG_8367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190479.IMG_6929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2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107206.IMG_7501s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895314.IMG_9092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9977725.IMG_0687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0580970.IMG_1664b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8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5932666.IMG_9044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dir="in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332911.IMG_7262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053468.uyHyXAvn.IMG_9503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373198.dwd2hQWk.Img_25767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5675260.BBRPGBo8.IMG_2614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78993217.LaN47BHh.IMG_9732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001621.2PMU2wJ8.IMG_0714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sh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0991907.yjtbb913.IMG_1036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sh dir="r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1374386.QffsFgzK.IMG_1215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sh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89765613.ViKk75Da.IMG_1030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push dir="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12123.9LqnT1CT.IMG_1540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12124.7jnOnP5j.IMG_3022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r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512144.A7QW4eNe.IMG_0816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l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1727151.ROCFPhj7.IMG_0398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27806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cover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722466.jTxUNfI9.IMG_42278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1528030.6bpbD6G5.IMG_4505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ver dir="r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0906229.wJELbxuz.IMG_7474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 dir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1660299.5Fq5Iik9.IMG_1541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omb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2842457.j6gAv0Tj.IMG_1777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14772892.87iPKQfe.IMG_7446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1851754.9NjkEuVY.IMG_8244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 dir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908119.KLkuIBdt.IMG_1366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7908831.oVK2pPly.IMG_1332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 dir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28896685.jbRp9qGf.IMG_0444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randomBar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633288.HcDZTA0i.IMG_1372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0714217.8D5NhWFt.IMG_1075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plit orient="vert" dir="in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6597438.NYNe96yd.IMG_5590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u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8188036.kFB6Zubm.IMG_5333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dissolve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39946659.ytXVHj3L.IMG_69034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pull dir="d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2988543.J8evUUce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 dir="rd"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334932.EXrKEVSG[2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strips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4425948.feMDvUAN.IMG_7520s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99992" y="0"/>
            <a:ext cx="4644008" cy="6858000"/>
          </a:xfrm>
          <a:prstGeom prst="rect">
            <a:avLst/>
          </a:prstGeom>
        </p:spPr>
      </p:pic>
      <p:pic>
        <p:nvPicPr>
          <p:cNvPr id="3" name="2 Imagen" descr="145566499.P0DJ11UB.IMG_3602s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27984" cy="6858000"/>
          </a:xfrm>
          <a:prstGeom prst="rect">
            <a:avLst/>
          </a:prstGeom>
        </p:spPr>
      </p:pic>
      <p:pic>
        <p:nvPicPr>
          <p:cNvPr id="4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-1179003" y="1179002"/>
            <a:ext cx="6858001" cy="4499993"/>
          </a:xfrm>
          <a:prstGeom prst="rect">
            <a:avLst/>
          </a:prstGeom>
          <a:noFill/>
        </p:spPr>
      </p:pic>
      <p:pic>
        <p:nvPicPr>
          <p:cNvPr id="5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6200000">
            <a:off x="3392996" y="1106994"/>
            <a:ext cx="6858000" cy="4644008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IMG_7186bsw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2"/>
            <a:ext cx="6858001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3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IMG_5583-5b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 descr="C:\Users\Usuario\Downloads\MARCOS QUE BRLLAN\f3f0da6c[1]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6200000">
            <a:off x="1143000" y="-1143002"/>
            <a:ext cx="6858001" cy="9144001"/>
          </a:xfrm>
          <a:prstGeom prst="rect">
            <a:avLst/>
          </a:prstGeom>
          <a:noFill/>
        </p:spPr>
      </p:pic>
    </p:spTree>
  </p:cSld>
  <p:clrMapOvr>
    <a:masterClrMapping/>
  </p:clrMapOvr>
  <p:transition advTm="3000">
    <p:wheel spokes="1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21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137</TotalTime>
  <Words>60</Words>
  <Application>Microsoft Office PowerPoint</Application>
  <PresentationFormat>Presentación en pantalla (4:3)</PresentationFormat>
  <Paragraphs>28</Paragraphs>
  <Slides>54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54</vt:i4>
      </vt:variant>
    </vt:vector>
  </HeadingPairs>
  <TitlesOfParts>
    <vt:vector size="56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15</cp:revision>
  <dcterms:created xsi:type="dcterms:W3CDTF">2012-12-25T12:47:07Z</dcterms:created>
  <dcterms:modified xsi:type="dcterms:W3CDTF">2012-12-25T15:35:33Z</dcterms:modified>
</cp:coreProperties>
</file>