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0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3" r:id="rId25"/>
    <p:sldId id="262" r:id="rId26"/>
    <p:sldId id="261" r:id="rId27"/>
    <p:sldId id="259" r:id="rId28"/>
    <p:sldId id="258" r:id="rId29"/>
    <p:sldId id="257" r:id="rId30"/>
    <p:sldId id="302" r:id="rId31"/>
    <p:sldId id="301" r:id="rId32"/>
    <p:sldId id="300" r:id="rId33"/>
    <p:sldId id="299" r:id="rId34"/>
    <p:sldId id="298" r:id="rId35"/>
    <p:sldId id="297" r:id="rId36"/>
    <p:sldId id="296" r:id="rId37"/>
    <p:sldId id="295" r:id="rId38"/>
    <p:sldId id="294" r:id="rId39"/>
    <p:sldId id="293" r:id="rId40"/>
    <p:sldId id="292" r:id="rId41"/>
    <p:sldId id="291" r:id="rId42"/>
    <p:sldId id="290" r:id="rId43"/>
    <p:sldId id="289" r:id="rId44"/>
    <p:sldId id="288" r:id="rId45"/>
    <p:sldId id="287" r:id="rId46"/>
    <p:sldId id="286" r:id="rId47"/>
    <p:sldId id="315" r:id="rId48"/>
    <p:sldId id="314" r:id="rId49"/>
    <p:sldId id="313" r:id="rId50"/>
    <p:sldId id="312" r:id="rId51"/>
    <p:sldId id="311" r:id="rId52"/>
    <p:sldId id="310" r:id="rId53"/>
    <p:sldId id="309" r:id="rId54"/>
    <p:sldId id="308" r:id="rId55"/>
    <p:sldId id="307" r:id="rId56"/>
    <p:sldId id="306" r:id="rId57"/>
    <p:sldId id="305" r:id="rId58"/>
    <p:sldId id="304" r:id="rId59"/>
    <p:sldId id="303" r:id="rId60"/>
    <p:sldId id="285" r:id="rId61"/>
    <p:sldId id="321" r:id="rId62"/>
    <p:sldId id="320" r:id="rId63"/>
    <p:sldId id="319" r:id="rId64"/>
    <p:sldId id="318" r:id="rId65"/>
    <p:sldId id="317" r:id="rId66"/>
    <p:sldId id="316" r:id="rId67"/>
    <p:sldId id="284" r:id="rId68"/>
    <p:sldId id="322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cs1WQRzhJtJuaAh/I2CbQ==" hashData="wDBBVuZatpUU8PEcsqiBFNk9Uw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8B8A08-94E7-4857-86E2-3FF6335F94B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18721-3B85-4F61-A1BA-A555D335A727}" type="datetimeFigureOut">
              <a:rPr lang="es-ES" smtClean="0"/>
              <a:t>12/01/2013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0D0646-9ABE-4ED6-9304-82CC6F0DE2E3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B895EB5-C11F-4B03-B3BB-65AFEB7FAC7B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4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0" y="0"/>
            <a:ext cx="9137720" cy="6858000"/>
          </a:xfrm>
          <a:prstGeom prst="rect">
            <a:avLst/>
          </a:prstGeom>
        </p:spPr>
      </p:pic>
      <p:pic>
        <p:nvPicPr>
          <p:cNvPr id="38914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764704"/>
            <a:ext cx="6192688" cy="1080120"/>
          </a:xfrm>
          <a:prstGeom prst="rect">
            <a:avLst/>
          </a:prstGeom>
          <a:noFill/>
        </p:spPr>
      </p:pic>
      <p:pic>
        <p:nvPicPr>
          <p:cNvPr id="38916" name="Picture 4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1628800"/>
            <a:ext cx="5112568" cy="1080120"/>
          </a:xfrm>
          <a:prstGeom prst="rect">
            <a:avLst/>
          </a:prstGeom>
          <a:noFill/>
        </p:spPr>
      </p:pic>
      <p:pic>
        <p:nvPicPr>
          <p:cNvPr id="38920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2492896"/>
            <a:ext cx="6724650" cy="792088"/>
          </a:xfrm>
          <a:prstGeom prst="rect">
            <a:avLst/>
          </a:prstGeom>
          <a:noFill/>
        </p:spPr>
      </p:pic>
      <p:pic>
        <p:nvPicPr>
          <p:cNvPr id="38921" name="Picture 9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0"/>
            <a:ext cx="2286000" cy="638175"/>
          </a:xfrm>
          <a:prstGeom prst="rect">
            <a:avLst/>
          </a:prstGeom>
          <a:noFill/>
        </p:spPr>
      </p:pic>
      <p:pic>
        <p:nvPicPr>
          <p:cNvPr id="38924" name="Picture 12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7050" y="6165304"/>
            <a:ext cx="2266950" cy="692696"/>
          </a:xfrm>
          <a:prstGeom prst="rect">
            <a:avLst/>
          </a:prstGeom>
          <a:noFill/>
        </p:spPr>
      </p:pic>
      <p:pic>
        <p:nvPicPr>
          <p:cNvPr id="38925" name="Picture 13" descr="C:\Users\Usuario\Downloads\1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382344"/>
            <a:ext cx="1475656" cy="147565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ndAc>
      <p:stSnd>
        <p:snd r:embed="rId2" name="Chris Spheeris - 03 - Seveness me lo envio teres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2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0px-Mantid_August_2007-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__mmm____pointy___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51166436_5077320774_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ls%20Inscts_Blade%20Runner,%20Grasshoppe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eja_imagenes-de-fondo-hd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sassin_bu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669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655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434" name="Picture 2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733256"/>
            <a:ext cx="5924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dy_language_I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roplatys_desiccata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552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riendship_by_SAMLIM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oodsport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ckfight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te_as_a_bug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611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598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61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503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646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een_maggot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sects_Bugs_3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rvestman_Portrait_01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nsectos3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es_insectos-02_g-07[1]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oken_Leg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agonfly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pring_in_September_IV_by_dalantech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20Insects_0100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ield_Mantis_Show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ng_Legged_Fly_2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ssing_fly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orphs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20Insects_010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20Insects_0101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20Insects_02015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20Insects_0201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rvish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verfly2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mper_with_Beetle_02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seudempusa_III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ptember_Dragon_XIII_by_dalantech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kull_face_Cat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250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538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98855896-insectos15g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xual_cannibal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utrid_Defiler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eopompa_III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rtia_Labiata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er_Fly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ting_Damselflies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tallic_green_Damselfly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nnophya_pygmaea_Rambur2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_Head_Jumper_05_by_melvynye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_1280x800_by_struller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orned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kemoth_2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hlbergii_II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iphobe_brunneri_I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by__s_got_back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p_one_level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1142998" y="-1143000"/>
            <a:ext cx="6858003" cy="9144002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mily_feast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0" y="-1143000"/>
            <a:ext cx="6858000" cy="9144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ddball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nese_comet_1_by_Blepharopsi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1143001" y="-1143002"/>
            <a:ext cx="6858000" cy="9144001"/>
          </a:xfrm>
          <a:prstGeom prst="rect">
            <a:avLst/>
          </a:prstGeom>
        </p:spPr>
      </p:pic>
    </p:spTree>
  </p:cSld>
  <p:clrMapOvr>
    <a:masterClrMapping/>
  </p:clrMapOvr>
  <p:transition advTm="3000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60</Words>
  <Application>Microsoft Office PowerPoint</Application>
  <PresentationFormat>Presentación en pantalla (4:3)</PresentationFormat>
  <Paragraphs>28</Paragraphs>
  <Slides>67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2013-01-12T11:38:10Z</dcterms:created>
  <dcterms:modified xsi:type="dcterms:W3CDTF">2013-01-12T12:43:28Z</dcterms:modified>
</cp:coreProperties>
</file>