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2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1" r:id="rId25"/>
    <p:sldId id="270" r:id="rId26"/>
    <p:sldId id="269" r:id="rId27"/>
    <p:sldId id="268" r:id="rId28"/>
    <p:sldId id="267" r:id="rId29"/>
    <p:sldId id="266" r:id="rId30"/>
    <p:sldId id="265" r:id="rId31"/>
    <p:sldId id="264" r:id="rId32"/>
    <p:sldId id="263" r:id="rId33"/>
    <p:sldId id="262" r:id="rId34"/>
    <p:sldId id="261" r:id="rId35"/>
    <p:sldId id="260" r:id="rId36"/>
    <p:sldId id="259" r:id="rId37"/>
    <p:sldId id="258" r:id="rId38"/>
    <p:sldId id="294" r:id="rId39"/>
    <p:sldId id="295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pR3V8Wmz13YmoXO9zM98A" hashData="8PUDia6ekyBMcC9w//fvVlb1O6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FF9C18-A288-4A5A-BB5A-B462AA21272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F56E8-C13D-4883-A65B-EFA174730385}" type="datetimeFigureOut">
              <a:rPr lang="es-ES" smtClean="0"/>
              <a:pPr/>
              <a:t>18/09/2013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9C119-D05D-4AB6-83A5-C373935D27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12B562E-C4B4-45B0-A647-2BD9D4BA89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image" Target="../media/image6.png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12" Type="http://schemas.openxmlformats.org/officeDocument/2006/relationships/image" Target="../media/image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1" Type="http://schemas.openxmlformats.org/officeDocument/2006/relationships/image" Target="../media/image1.gif"/><Relationship Id="rId5" Type="http://schemas.openxmlformats.org/officeDocument/2006/relationships/image" Target="../media/image10.gif"/><Relationship Id="rId10" Type="http://schemas.openxmlformats.org/officeDocument/2006/relationships/image" Target="../media/image15.gif"/><Relationship Id="rId4" Type="http://schemas.openxmlformats.org/officeDocument/2006/relationships/image" Target="../media/image9.gif"/><Relationship Id="rId9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31.gif"/><Relationship Id="rId7" Type="http://schemas.openxmlformats.org/officeDocument/2006/relationships/image" Target="../media/image35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11" Type="http://schemas.openxmlformats.org/officeDocument/2006/relationships/image" Target="../media/image39.gif"/><Relationship Id="rId5" Type="http://schemas.openxmlformats.org/officeDocument/2006/relationships/image" Target="../media/image33.gif"/><Relationship Id="rId10" Type="http://schemas.openxmlformats.org/officeDocument/2006/relationships/image" Target="../media/image38.gif"/><Relationship Id="rId4" Type="http://schemas.openxmlformats.org/officeDocument/2006/relationships/image" Target="../media/image32.gif"/><Relationship Id="rId9" Type="http://schemas.openxmlformats.org/officeDocument/2006/relationships/image" Target="../media/image3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5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5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5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1" name="Picture 7" descr="http://www.smiliz.fr/glitters/img.php?f=ALLSTAR4&amp;t=35&amp;txt=*+El+escarabajo+mas+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000108"/>
            <a:ext cx="7200950" cy="714380"/>
          </a:xfrm>
          <a:prstGeom prst="rect">
            <a:avLst/>
          </a:prstGeom>
          <a:noFill/>
        </p:spPr>
      </p:pic>
      <p:pic>
        <p:nvPicPr>
          <p:cNvPr id="47113" name="Picture 9" descr="http://www.smiliz.fr/glitters/img.php?f=ALLSTAR4&amp;t=35&amp;txt=grande+del+mundo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2000240"/>
            <a:ext cx="6172243" cy="642942"/>
          </a:xfrm>
          <a:prstGeom prst="rect">
            <a:avLst/>
          </a:prstGeom>
          <a:noFill/>
        </p:spPr>
      </p:pic>
      <p:pic>
        <p:nvPicPr>
          <p:cNvPr id="47115" name="Picture 11" descr="http://www.smiliz.fr/glitters/img.php?f=ALLSTAR4&amp;t=35&amp;txt=*+El+escarabajo+de+oro&amp;a=1&amp;chx=f6991b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3143248"/>
            <a:ext cx="7801030" cy="714380"/>
          </a:xfrm>
          <a:prstGeom prst="rect">
            <a:avLst/>
          </a:prstGeom>
          <a:noFill/>
        </p:spPr>
      </p:pic>
      <p:pic>
        <p:nvPicPr>
          <p:cNvPr id="47117" name="Picture 13" descr="http://www.smiliz.fr/glitters/img.php?f=ALLSTAR4&amp;t=35&amp;txt=*+Orquidea+Mantis&amp;a=1&amp;chx=396dc9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4429132"/>
            <a:ext cx="7466503" cy="1000132"/>
          </a:xfrm>
          <a:prstGeom prst="rect">
            <a:avLst/>
          </a:prstGeom>
          <a:noFill/>
        </p:spPr>
      </p:pic>
      <p:pic>
        <p:nvPicPr>
          <p:cNvPr id="47119" name="Picture 15" descr="http://www.smiliz.fr/glitters/img.php?f=ALLSTAR4&amp;t=35&amp;txt=Autor+Tomas+MF&amp;a=1&amp;chx=82bc4b9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0298" y="428604"/>
            <a:ext cx="3924300" cy="457200"/>
          </a:xfrm>
          <a:prstGeom prst="rect">
            <a:avLst/>
          </a:prstGeom>
          <a:noFill/>
        </p:spPr>
      </p:pic>
      <p:pic>
        <p:nvPicPr>
          <p:cNvPr id="47120" name="Picture 16" descr="C:\Users\Usuario\Desktop\descargas\zzzzzzzzMARCOS\zzzzmarcos delgados y gifs\0_9f55b_416d5d7f_XL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  <p:sndAc>
      <p:stSnd>
        <p:snd r:embed="rId2" name="Track 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5" descr="http://www.smiliz.fr/glitters/img.php?f=ALLSTAR4&amp;t=25&amp;txt=La+mayoria+de+las+fuentes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571744"/>
            <a:ext cx="4333875" cy="371475"/>
          </a:xfrm>
          <a:prstGeom prst="rect">
            <a:avLst/>
          </a:prstGeom>
          <a:noFill/>
        </p:spPr>
      </p:pic>
      <p:pic>
        <p:nvPicPr>
          <p:cNvPr id="17" name="Picture 7" descr="http://www.smiliz.fr/glitters/img.php?f=ALLSTAR4&amp;t=25&amp;txt=indican+la+longitud+de+un+adulto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571744"/>
            <a:ext cx="4067175" cy="357190"/>
          </a:xfrm>
          <a:prstGeom prst="rect">
            <a:avLst/>
          </a:prstGeom>
          <a:noFill/>
        </p:spPr>
      </p:pic>
      <p:pic>
        <p:nvPicPr>
          <p:cNvPr id="18" name="Picture 9" descr="http://www.smiliz.fr/glitters/img.php?f=ALLSTAR4&amp;t=25&amp;txt=adulto+varia+desde+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3143248"/>
            <a:ext cx="3305175" cy="342900"/>
          </a:xfrm>
          <a:prstGeom prst="rect">
            <a:avLst/>
          </a:prstGeom>
          <a:noFill/>
        </p:spPr>
      </p:pic>
      <p:pic>
        <p:nvPicPr>
          <p:cNvPr id="19" name="Picture 11" descr="http://www.smiliz.fr/glitters/img.php?f=ALLSTAR4&amp;t=25&amp;txt=79+hasta+168+mm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3071810"/>
            <a:ext cx="2924175" cy="371475"/>
          </a:xfrm>
          <a:prstGeom prst="rect">
            <a:avLst/>
          </a:prstGeom>
          <a:noFill/>
        </p:spPr>
      </p:pic>
      <p:pic>
        <p:nvPicPr>
          <p:cNvPr id="20" name="Picture 13" descr="http://www.smiliz.fr/glitters/img.php?f=ALLSTAR4&amp;t=25&amp;txt=La+duracion+media+de+la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3643314"/>
            <a:ext cx="3895725" cy="371475"/>
          </a:xfrm>
          <a:prstGeom prst="rect">
            <a:avLst/>
          </a:prstGeom>
          <a:noFill/>
        </p:spPr>
      </p:pic>
      <p:pic>
        <p:nvPicPr>
          <p:cNvPr id="21" name="Picture 15" descr="http://www.smiliz.fr/glitters/img.php?f=ALLSTAR4&amp;t=25&amp;txt=mayoria+de+las+especies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29124" y="3643314"/>
            <a:ext cx="3952875" cy="342900"/>
          </a:xfrm>
          <a:prstGeom prst="rect">
            <a:avLst/>
          </a:prstGeom>
          <a:noFill/>
        </p:spPr>
      </p:pic>
      <p:pic>
        <p:nvPicPr>
          <p:cNvPr id="22" name="Picture 17" descr="http://www.smiliz.fr/glitters/img.php?f=ALLSTAR4&amp;t=25&amp;txt=es+de+130+mm%2C+mucho+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85786" y="4286256"/>
            <a:ext cx="3562350" cy="409575"/>
          </a:xfrm>
          <a:prstGeom prst="rect">
            <a:avLst/>
          </a:prstGeom>
          <a:noFill/>
        </p:spPr>
      </p:pic>
      <p:pic>
        <p:nvPicPr>
          <p:cNvPr id="23" name="Picture 19" descr="http://www.smiliz.fr/glitters/img.php?f=ALLSTAR4&amp;t=25&amp;txt=mas+raros+ejemplares+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4810" y="4286256"/>
            <a:ext cx="3867150" cy="342900"/>
          </a:xfrm>
          <a:prstGeom prst="rect">
            <a:avLst/>
          </a:prstGeom>
          <a:noFill/>
        </p:spPr>
      </p:pic>
      <p:pic>
        <p:nvPicPr>
          <p:cNvPr id="24" name="Picture 21" descr="http://www.smiliz.fr/glitters/img.php?f=ALLSTAR4&amp;t=25&amp;txt=de+hasta+150+mm.&amp;a=1&amp;chx=8ea02ff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928926" y="4929198"/>
            <a:ext cx="2952750" cy="371475"/>
          </a:xfrm>
          <a:prstGeom prst="rect">
            <a:avLst/>
          </a:prstGeom>
          <a:noFill/>
        </p:spPr>
      </p:pic>
      <p:pic>
        <p:nvPicPr>
          <p:cNvPr id="25" name="Picture 7" descr="http://www.smiliz.fr/glitters/img.php?f=ALLSTAR4&amp;t=35&amp;txt=*+El+escarabajo+mas+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85786" y="642918"/>
            <a:ext cx="7200950" cy="714380"/>
          </a:xfrm>
          <a:prstGeom prst="rect">
            <a:avLst/>
          </a:prstGeom>
          <a:noFill/>
        </p:spPr>
      </p:pic>
      <p:pic>
        <p:nvPicPr>
          <p:cNvPr id="26" name="Picture 9" descr="http://www.smiliz.fr/glitters/img.php?f=ALLSTAR4&amp;t=35&amp;txt=grande+del+mundo&amp;a=1&amp;chx=bd006c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428728" y="1571612"/>
            <a:ext cx="6172243" cy="642942"/>
          </a:xfrm>
          <a:prstGeom prst="rect">
            <a:avLst/>
          </a:prstGeom>
          <a:noFill/>
        </p:spPr>
      </p:pic>
      <p:pic>
        <p:nvPicPr>
          <p:cNvPr id="28" name="Picture 16" descr="C:\Users\Usuario\Desktop\descargas\zzzzzzzzMARCOS\zzzzmarcos delgados y gifs\0_9f55b_416d5d7f_XL[1].pn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-30521" y="0"/>
            <a:ext cx="9174521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02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8477277" cy="6357958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03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8488390" cy="6375147"/>
          </a:xfrm>
          <a:prstGeom prst="rect">
            <a:avLst/>
          </a:prstGeom>
        </p:spPr>
      </p:pic>
      <p:pic>
        <p:nvPicPr>
          <p:cNvPr id="5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04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4500594" cy="6286520"/>
          </a:xfrm>
          <a:prstGeom prst="rect">
            <a:avLst/>
          </a:prstGeom>
        </p:spPr>
      </p:pic>
      <p:pic>
        <p:nvPicPr>
          <p:cNvPr id="3" name="2 Imagen" descr="bug14[1] (FILEminimizer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85728"/>
            <a:ext cx="4172409" cy="6286520"/>
          </a:xfrm>
          <a:prstGeom prst="rect">
            <a:avLst/>
          </a:prstGeom>
        </p:spPr>
      </p:pic>
      <p:pic>
        <p:nvPicPr>
          <p:cNvPr id="13313" name="Picture 1" descr="C:\Users\Usuario\Desktop\descargas\BARRAS PNG\0_1keszlet005_a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1659615" y="3340988"/>
            <a:ext cx="6286544" cy="176023"/>
          </a:xfrm>
          <a:prstGeom prst="rect">
            <a:avLst/>
          </a:prstGeom>
          <a:noFill/>
        </p:spPr>
      </p:pic>
      <p:pic>
        <p:nvPicPr>
          <p:cNvPr id="7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05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77278" cy="6357958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06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572528" cy="6429396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07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24903" cy="6429420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08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420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09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1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24903" cy="6357982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12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14290"/>
            <a:ext cx="8477277" cy="6357958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13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42852"/>
            <a:ext cx="8667779" cy="6500834"/>
          </a:xfrm>
          <a:prstGeom prst="rect">
            <a:avLst/>
          </a:prstGeom>
        </p:spPr>
      </p:pic>
      <p:pic>
        <p:nvPicPr>
          <p:cNvPr id="4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smiliz.fr/glitters/img.php?f=ALLSTAR4&amp;t=50&amp;txt=El+Escarabajo+de+oro&amp;a=1&amp;chx=789c7f1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32379" cy="714380"/>
          </a:xfrm>
          <a:prstGeom prst="rect">
            <a:avLst/>
          </a:prstGeom>
          <a:noFill/>
        </p:spPr>
      </p:pic>
      <p:pic>
        <p:nvPicPr>
          <p:cNvPr id="22532" name="Picture 4" descr="http://www.smiliz.fr/glitters/img.php?f=ALLSTAR4&amp;t=25&amp;txt=(Charidotella+sexpunctata)&amp;a=1&amp;chx=e50f9b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142984"/>
            <a:ext cx="5256249" cy="500066"/>
          </a:xfrm>
          <a:prstGeom prst="rect">
            <a:avLst/>
          </a:prstGeom>
          <a:noFill/>
        </p:spPr>
      </p:pic>
      <p:pic>
        <p:nvPicPr>
          <p:cNvPr id="22534" name="Picture 6" descr="http://www.smiliz.fr/glitters/img.php?f=ALLSTAR4&amp;t=25&amp;txt=)&amp;a=1&amp;chx=e50f9b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1214422"/>
            <a:ext cx="361950" cy="428625"/>
          </a:xfrm>
          <a:prstGeom prst="rect">
            <a:avLst/>
          </a:prstGeom>
          <a:noFill/>
        </p:spPr>
      </p:pic>
      <p:pic>
        <p:nvPicPr>
          <p:cNvPr id="22538" name="Picture 10" descr="http://www.smiliz.fr/glitters/img.php?f=ALLSTAR4&amp;t=35&amp;txt=insectos+de+Norteamerica&amp;a=1&amp;chx=f20ad9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2928934"/>
            <a:ext cx="5895975" cy="457200"/>
          </a:xfrm>
          <a:prstGeom prst="rect">
            <a:avLst/>
          </a:prstGeom>
          <a:noFill/>
        </p:spPr>
      </p:pic>
      <p:pic>
        <p:nvPicPr>
          <p:cNvPr id="22540" name="Picture 12" descr="http://www.smiliz.fr/glitters/img.php?f=ALLSTAR4&amp;t=35&amp;txt=El+tamano+de&amp;a=1&amp;chx=f20ad9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3000372"/>
            <a:ext cx="2571736" cy="380998"/>
          </a:xfrm>
          <a:prstGeom prst="rect">
            <a:avLst/>
          </a:prstGeom>
          <a:noFill/>
        </p:spPr>
      </p:pic>
      <p:pic>
        <p:nvPicPr>
          <p:cNvPr id="22542" name="Picture 14" descr="http://www.smiliz.fr/glitters/img.php?f=ALLSTAR4&amp;t=35&amp;txt=-&amp;a=1&amp;chx=f20ad9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15272" y="2928934"/>
            <a:ext cx="381000" cy="190500"/>
          </a:xfrm>
          <a:prstGeom prst="rect">
            <a:avLst/>
          </a:prstGeom>
          <a:noFill/>
        </p:spPr>
      </p:pic>
      <p:pic>
        <p:nvPicPr>
          <p:cNvPr id="22544" name="Picture 16" descr="http://www.smiliz.fr/glitters/img.php?f=ALLSTAR4&amp;t=35&amp;txt=su+cuerpo+es+solo+&amp;a=1&amp;chx=f20ad9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34" y="3714752"/>
            <a:ext cx="4295775" cy="428625"/>
          </a:xfrm>
          <a:prstGeom prst="rect">
            <a:avLst/>
          </a:prstGeom>
          <a:noFill/>
        </p:spPr>
      </p:pic>
      <p:pic>
        <p:nvPicPr>
          <p:cNvPr id="22546" name="Picture 18" descr="http://www.smiliz.fr/glitters/img.php?f=ALLSTAR4&amp;t=35&amp;txt=+5-7+mm&amp;a=1&amp;chx=f20ad9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214942" y="3714752"/>
            <a:ext cx="1905000" cy="457200"/>
          </a:xfrm>
          <a:prstGeom prst="rect">
            <a:avLst/>
          </a:prstGeom>
          <a:noFill/>
        </p:spPr>
      </p:pic>
      <p:pic>
        <p:nvPicPr>
          <p:cNvPr id="22548" name="Picture 20" descr="http://www.smiliz.fr/glitters/img.php?f=ALLSTAR4&amp;t=35&amp;txt=de&amp;a=1&amp;chx=f20ad9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43438" y="3714752"/>
            <a:ext cx="657225" cy="428625"/>
          </a:xfrm>
          <a:prstGeom prst="rect">
            <a:avLst/>
          </a:prstGeom>
          <a:noFill/>
        </p:spPr>
      </p:pic>
      <p:pic>
        <p:nvPicPr>
          <p:cNvPr id="22550" name="Picture 22" descr="http://www.smiliz.fr/glitters/img.php?f=ALLSTAR4&amp;t=50&amp;txt=Beetle&amp;a=1&amp;chx=f20ad9c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14678" y="1857364"/>
            <a:ext cx="2219325" cy="6000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TortoiseBeetle-0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77277" cy="6357958"/>
          </a:xfrm>
          <a:prstGeom prst="rect">
            <a:avLst/>
          </a:prstGeom>
        </p:spPr>
      </p:pic>
      <p:pic>
        <p:nvPicPr>
          <p:cNvPr id="23553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oldenTortoiseBeetle-2[1] (2)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8487023" cy="6377236"/>
          </a:xfrm>
          <a:prstGeom prst="rect">
            <a:avLst/>
          </a:prstGeom>
        </p:spPr>
      </p:pic>
      <p:pic>
        <p:nvPicPr>
          <p:cNvPr id="5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TortoiseBeetle-3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477277" cy="635795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TortoiseBeetle-4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429652" cy="6322239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TortoiseBeetle-6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501090" cy="6375818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TortoiseBeetle-7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560622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TortoiseBeetle-10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ldenTortoiseBeetle-1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\vkeret_175[1] (FILEminimizer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smiliz.fr/glitters/img.php?f=ALLSTAR4&amp;t=50&amp;txt=Orquidea+Mantis&amp;a=1&amp;chx=c2e5d6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571744"/>
            <a:ext cx="5372100" cy="704850"/>
          </a:xfrm>
          <a:prstGeom prst="rect">
            <a:avLst/>
          </a:prstGeom>
          <a:noFill/>
        </p:spPr>
      </p:pic>
      <p:pic>
        <p:nvPicPr>
          <p:cNvPr id="31748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0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97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72066" cy="6858000"/>
          </a:xfrm>
          <a:prstGeom prst="rect">
            <a:avLst/>
          </a:prstGeom>
        </p:spPr>
      </p:pic>
      <p:pic>
        <p:nvPicPr>
          <p:cNvPr id="3" name="2 Imagen" descr="1094[1] (FILEminimizer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0"/>
            <a:ext cx="4071934" cy="6858000"/>
          </a:xfrm>
          <a:prstGeom prst="rect">
            <a:avLst/>
          </a:prstGeom>
        </p:spPr>
      </p:pic>
      <p:pic>
        <p:nvPicPr>
          <p:cNvPr id="33793" name="Picture 1" descr="C:\Users\Usuario\Desktop\descargas\BARRAS PNG\0_1keszlet030_a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1643067" y="3286125"/>
            <a:ext cx="6858000" cy="2857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143504" cy="6858000"/>
          </a:xfrm>
          <a:prstGeom prst="rect">
            <a:avLst/>
          </a:prstGeom>
        </p:spPr>
      </p:pic>
      <p:pic>
        <p:nvPicPr>
          <p:cNvPr id="3" name="2 Imagen" descr="1569[1] (FILEminimizer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0"/>
            <a:ext cx="4000496" cy="6858000"/>
          </a:xfrm>
          <a:prstGeom prst="rect">
            <a:avLst/>
          </a:prstGeom>
        </p:spPr>
      </p:pic>
      <p:pic>
        <p:nvPicPr>
          <p:cNvPr id="4" name="Picture 1" descr="C:\Users\Usuario\Desktop\descargas\BARRAS PNG\0_1keszlet030_a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1643067" y="3286125"/>
            <a:ext cx="6858000" cy="2857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63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54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42852"/>
            <a:ext cx="8667779" cy="650083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53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</p:spPr>
      </p:pic>
      <p:pic>
        <p:nvPicPr>
          <p:cNvPr id="3" name="2 Imagen" descr="3148[1] (FILEminimizer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4842" y="0"/>
            <a:ext cx="4689158" cy="6858000"/>
          </a:xfrm>
          <a:prstGeom prst="rect">
            <a:avLst/>
          </a:prstGeom>
        </p:spPr>
      </p:pic>
      <p:pic>
        <p:nvPicPr>
          <p:cNvPr id="4" name="Picture 1" descr="C:\Users\Usuario\Desktop\descargas\BARRAS PNG\0_1keszlet030_a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1071561" y="3286125"/>
            <a:ext cx="6858000" cy="2857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6106[1] (FILEminimizer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1" descr="C:\Users\Usuario\Desktop\descargas\BARRAS PNG\0_1keszlet030_a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1142999" y="3286125"/>
            <a:ext cx="6858000" cy="2857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00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667779" cy="650083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20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28" cy="64293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06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643966" cy="6482975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100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26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14290"/>
            <a:ext cx="8572528" cy="6429396"/>
          </a:xfrm>
          <a:prstGeom prst="rect">
            <a:avLst/>
          </a:prstGeom>
        </p:spPr>
      </p:pic>
      <p:pic>
        <p:nvPicPr>
          <p:cNvPr id="4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04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357298"/>
            <a:ext cx="8780520" cy="407196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01[1] (FILEminimizer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396403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\c_keretek_22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5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60</Words>
  <Application>Microsoft Office PowerPoint</Application>
  <PresentationFormat>Presentación en pantalla (4:3)</PresentationFormat>
  <Paragraphs>28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2013-09-18T15:16:46Z</dcterms:created>
  <dcterms:modified xsi:type="dcterms:W3CDTF">2013-09-18T17:46:35Z</dcterms:modified>
</cp:coreProperties>
</file>