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2" r:id="rId3"/>
    <p:sldId id="269" r:id="rId4"/>
    <p:sldId id="258" r:id="rId5"/>
    <p:sldId id="277" r:id="rId6"/>
    <p:sldId id="294" r:id="rId7"/>
    <p:sldId id="256" r:id="rId8"/>
    <p:sldId id="262" r:id="rId9"/>
    <p:sldId id="288" r:id="rId10"/>
    <p:sldId id="276" r:id="rId11"/>
    <p:sldId id="278" r:id="rId12"/>
    <p:sldId id="279" r:id="rId13"/>
    <p:sldId id="272" r:id="rId14"/>
    <p:sldId id="271" r:id="rId15"/>
    <p:sldId id="284" r:id="rId16"/>
    <p:sldId id="266" r:id="rId17"/>
    <p:sldId id="283" r:id="rId18"/>
    <p:sldId id="285" r:id="rId19"/>
    <p:sldId id="291" r:id="rId20"/>
    <p:sldId id="280" r:id="rId21"/>
    <p:sldId id="289" r:id="rId22"/>
    <p:sldId id="290" r:id="rId23"/>
    <p:sldId id="296" r:id="rId24"/>
    <p:sldId id="281" r:id="rId25"/>
    <p:sldId id="267" r:id="rId26"/>
    <p:sldId id="273" r:id="rId27"/>
    <p:sldId id="274" r:id="rId28"/>
    <p:sldId id="275" r:id="rId29"/>
    <p:sldId id="265" r:id="rId30"/>
    <p:sldId id="264" r:id="rId31"/>
    <p:sldId id="295" r:id="rId32"/>
    <p:sldId id="297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q2bxBedvt23JkBbpeKY0Q" hashData="XkAaHq9Fy31q5nAO7iZgIL8AEQ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024"/>
    <a:srgbClr val="35EB4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FFCE2-915B-4EEA-901F-9D02E6505D3D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8EF43-3FFF-4EA1-B9FA-732288BA5E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FFCE2-915B-4EEA-901F-9D02E6505D3D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8EF43-3FFF-4EA1-B9FA-732288BA5E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FFCE2-915B-4EEA-901F-9D02E6505D3D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8EF43-3FFF-4EA1-B9FA-732288BA5E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FFCE2-915B-4EEA-901F-9D02E6505D3D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8EF43-3FFF-4EA1-B9FA-732288BA5E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FFCE2-915B-4EEA-901F-9D02E6505D3D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8EF43-3FFF-4EA1-B9FA-732288BA5E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FFCE2-915B-4EEA-901F-9D02E6505D3D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8EF43-3FFF-4EA1-B9FA-732288BA5E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FFCE2-915B-4EEA-901F-9D02E6505D3D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8EF43-3FFF-4EA1-B9FA-732288BA5E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FFCE2-915B-4EEA-901F-9D02E6505D3D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8EF43-3FFF-4EA1-B9FA-732288BA5E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FFCE2-915B-4EEA-901F-9D02E6505D3D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8EF43-3FFF-4EA1-B9FA-732288BA5E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FFCE2-915B-4EEA-901F-9D02E6505D3D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8EF43-3FFF-4EA1-B9FA-732288BA5E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FFCE2-915B-4EEA-901F-9D02E6505D3D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8EF43-3FFF-4EA1-B9FA-732288BA5E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FFCE2-915B-4EEA-901F-9D02E6505D3D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8EF43-3FFF-4EA1-B9FA-732288BA5E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source=images&amp;cd=&amp;cad=rja&amp;uact=8&amp;ved=0ahUKEwj2qdbn_vfKAhUKWBoKHegJBhkQjRwIBw&amp;url=http://orbita929.com/video-joven-que-nacio-sin-cuerpo-y-vive-en-una-ponchera/&amp;psig=AFQjCNEg3B-FNkrdCG1f2_gTSlMhfy_hgg&amp;ust=1455562514098555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http://www.elpopular.pe/sites/default/files/styles/img_620x465/public/imagen/2016/01/09/Noticia-144471-rahama-haruna-video-mitad.jpg?itok=Ro9SM3z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85728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7681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2964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57158" y="5715016"/>
            <a:ext cx="68814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500166" y="3143248"/>
            <a:ext cx="6072230" cy="164307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INÉDITO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785786" y="6000768"/>
            <a:ext cx="22288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8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1000">
    <p:blinds dir="vert"/>
    <p:sndAc>
      <p:stSnd>
        <p:snd r:embed="rId2" name="18 The Platers.w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.ytimg.com/vi/RcD3vGU_NdQ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www.muralesyvinilos.com/murales/muralesyvinilos_83725vela_y_pergamino_18_XL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22000" contrast="55000"/>
          </a:blip>
          <a:srcRect l="10852" t="13542" r="25581" b="4167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357290" y="1500174"/>
            <a:ext cx="635798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35EB4B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historia de la joven de Nigeria </a:t>
            </a:r>
          </a:p>
          <a:p>
            <a:pPr algn="ctr"/>
            <a:r>
              <a:rPr lang="es-ES" sz="6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35EB4B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que vive en una palangana</a:t>
            </a:r>
            <a:endParaRPr lang="es-ES" sz="60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35EB4B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img-s-msn-com.akamaized.net/tenant/amp/entityid/BBo9sKd.img?h=416&amp;w=624&amp;m=6&amp;q=60&amp;o=f&amp;l=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751249" cy="68580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00100" y="714356"/>
            <a:ext cx="3500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"Soy afortunada por estar viva"</a:t>
            </a:r>
          </a:p>
        </p:txBody>
      </p:sp>
    </p:spTree>
  </p:cSld>
  <p:clrMapOvr>
    <a:masterClrMapping/>
  </p:clrMapOvr>
  <p:transition spd="slow" advTm="1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www.muralesyvinilos.com/murales/muralesyvinilos_83725vela_y_pergamino_18_XL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22000" contrast="55000"/>
          </a:blip>
          <a:srcRect l="10852" t="13542" r="25581" b="4167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5" name="Picture 2" descr="https://3.bp.blogspot.com/-ZefUGlEBk3I/VpARjs9PpPI/AAAAAAAA50g/bQ5rzS78ugQ/s1600/nigerian%2Bgirl%2Bno%2Barms%2Bno%2Blegs.jpg"/>
          <p:cNvPicPr>
            <a:picLocks noChangeAspect="1" noChangeArrowheads="1"/>
          </p:cNvPicPr>
          <p:nvPr/>
        </p:nvPicPr>
        <p:blipFill>
          <a:blip r:embed="rId3"/>
          <a:srcRect r="3125" b="4030"/>
          <a:stretch>
            <a:fillRect/>
          </a:stretch>
        </p:blipFill>
        <p:spPr bwMode="auto">
          <a:xfrm>
            <a:off x="0" y="0"/>
            <a:ext cx="4429124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18282240" tIns="45720" rIns="18282240" bIns="214245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s-ES" sz="900" b="0" i="0" u="none" strike="noStrike" cap="none" normalizeH="0" baseline="0" smtClean="0">
              <a:ln>
                <a:noFill/>
              </a:ln>
              <a:solidFill>
                <a:srgbClr val="6497ED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-356616000" y="0"/>
            <a:ext cx="9144000" cy="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18282240" tIns="45720" rIns="18282240" bIns="214245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28625"/>
            <a:ext cx="9144000" cy="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18282240" tIns="428490" rIns="18282240" bIns="299943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18282240" tIns="45720" rIns="18282240" bIns="214245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214942" y="928670"/>
            <a:ext cx="314327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Times New Roman" pitchFamily="18" charset="0"/>
              </a:rPr>
              <a:t>Se llama </a:t>
            </a:r>
            <a:r>
              <a:rPr lang="es-ES" sz="2000" b="1" dirty="0" err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Times New Roman" pitchFamily="18" charset="0"/>
              </a:rPr>
              <a:t>Rahama</a:t>
            </a:r>
            <a:r>
              <a:rPr lang="es-ES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Times New Roman" pitchFamily="18" charset="0"/>
              </a:rPr>
              <a:t>  </a:t>
            </a:r>
            <a:r>
              <a:rPr lang="es-ES" sz="2000" b="1" dirty="0" err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Times New Roman" pitchFamily="18" charset="0"/>
              </a:rPr>
              <a:t>Haruna</a:t>
            </a:r>
            <a:r>
              <a:rPr lang="es-ES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Times New Roman" pitchFamily="18" charset="0"/>
              </a:rPr>
              <a:t> tiene 19 años, vive en Nigeria y sufre una extraña discapacidad que le impidió desarrollar un cuerpo.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es-ES" sz="2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Times New Roman" pitchFamily="18" charset="0"/>
              </a:rPr>
              <a:t>Solo mide unos pocos centímetros y no posee extremidades, excepto por su brazo derecho.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es-ES" sz="2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Times New Roman" pitchFamily="18" charset="0"/>
              </a:rPr>
              <a:t>Cuando nació, los médicos de la zona indicaron que la enfermedad de </a:t>
            </a:r>
            <a:r>
              <a:rPr lang="es-ES" sz="2000" b="1" dirty="0" err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Times New Roman" pitchFamily="18" charset="0"/>
              </a:rPr>
              <a:t>Rahama</a:t>
            </a:r>
            <a:r>
              <a:rPr lang="es-ES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Times New Roman" pitchFamily="18" charset="0"/>
              </a:rPr>
              <a:t> </a:t>
            </a:r>
            <a:r>
              <a:rPr lang="es-ES" sz="2000" b="1" dirty="0" err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Times New Roman" pitchFamily="18" charset="0"/>
              </a:rPr>
              <a:t>Haruna</a:t>
            </a:r>
            <a:r>
              <a:rPr lang="es-ES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cs typeface="Times New Roman" pitchFamily="18" charset="0"/>
              </a:rPr>
              <a:t> no tenía remedio porque había “sufrido un ataque de espíritus”.</a:t>
            </a:r>
            <a:endParaRPr lang="es-ES" sz="2000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cs typeface="Arial" pitchFamily="34" charset="0"/>
            </a:endParaRPr>
          </a:p>
        </p:txBody>
      </p:sp>
    </p:spTree>
  </p:cSld>
  <p:clrMapOvr>
    <a:masterClrMapping/>
  </p:clrMapOvr>
  <p:transition spd="slow" advTm="25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Rahama Haruna, fotografiada en Kano, la ciudad de Nigeria en la que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www.muralesyvinilos.com/murales/muralesyvinilos_83725vela_y_pergamino_18_XL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22000" contrast="55000"/>
          </a:blip>
          <a:srcRect l="10852" t="13542" r="25581" b="4167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71604" y="1071546"/>
            <a:ext cx="714378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Su hermano de 14 años ha estado cargando la palangana verde sobre su cabeza para recorrer los 25 kilómetros que separan su hogar en </a:t>
            </a:r>
            <a:r>
              <a:rPr lang="es-ES" sz="2400" b="1" dirty="0" err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Warawa</a:t>
            </a:r>
            <a:r>
              <a:rPr lang="es-ES" sz="24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y el centro de </a:t>
            </a:r>
            <a:r>
              <a:rPr lang="es-ES" sz="2400" dirty="0" err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Kano</a:t>
            </a:r>
            <a:r>
              <a:rPr lang="es-ES" sz="24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donde su hermana pide limosna mientras los transeúntes apartan la mirada de esa escena desgarradora.</a:t>
            </a:r>
          </a:p>
          <a:p>
            <a:r>
              <a:rPr lang="es-ES" sz="24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"Los médicos nos dijeron que no era una cosa que la medicina pudiera curar", dice </a:t>
            </a:r>
            <a:r>
              <a:rPr lang="es-ES" sz="2400" dirty="0" err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Fahad</a:t>
            </a:r>
            <a:r>
              <a:rPr lang="es-ES" sz="24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y ya está; tuvieron que resignarse a esta vida sin cuerpo.</a:t>
            </a:r>
          </a:p>
          <a:p>
            <a:r>
              <a:rPr lang="es-ES" sz="2400" dirty="0" err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Rahana</a:t>
            </a:r>
            <a:r>
              <a:rPr lang="es-ES" sz="24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con una vocecita débil como la llama de una candela sonríe de oreja a oreja a la cámara y explica que su vida no ha sido fácil, que no puede hacer mucho por su cuenta. Que creció hasta comprender que es diferente de otros y aceptó su situación de buena fe.</a:t>
            </a:r>
            <a:endParaRPr lang="es-ES" sz="24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35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i2.wp.com/1creekblog.com/wp-content/uploads/2016/01/Rahma-Haruna.jpg?resize=569%2C3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8830" y="0"/>
            <a:ext cx="927283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difundir.org/wp-content/uploads/2016/01/r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www.muralesyvinilos.com/murales/muralesyvinilos_83725vela_y_pergamino_18_XL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22000" contrast="55000"/>
          </a:blip>
          <a:srcRect l="10852" t="13542" r="25581" b="4167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35842" name="Picture 2" descr="http://www.elpopular.pe/sites/default/files/styles/img_620/public/imagen/2016/01/09/Noticia-144471-rahama-haruna-video-mitad-ii.jpg?itok=f6LQ8pV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5314"/>
            <a:ext cx="5357818" cy="691331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86446" y="928670"/>
            <a:ext cx="292895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"He aprendido a crecer sin amigos en la vida. </a:t>
            </a:r>
          </a:p>
          <a:p>
            <a:pPr algn="ctr"/>
            <a:endParaRPr lang="es-ES" sz="2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Mi familia son los únicos amigos que tengo</a:t>
            </a:r>
            <a:r>
              <a:rPr lang="es-ES" sz="2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 </a:t>
            </a:r>
          </a:p>
          <a:p>
            <a:pPr algn="ctr"/>
            <a:endParaRPr lang="es-ES" sz="2000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2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 llevó mucho tiempo comprender que no todas las personas son iguales. </a:t>
            </a:r>
          </a:p>
          <a:p>
            <a:pPr algn="ctr"/>
            <a:r>
              <a:rPr lang="es-ES" sz="2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 me importa.</a:t>
            </a:r>
          </a:p>
          <a:p>
            <a:pPr algn="ctr"/>
            <a:r>
              <a:rPr lang="es-ES" sz="2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</a:p>
          <a:p>
            <a:pPr algn="ctr"/>
            <a:r>
              <a:rPr lang="es-ES" sz="2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 considero afortunada de estar viva". </a:t>
            </a:r>
          </a:p>
          <a:p>
            <a:pPr algn="ctr"/>
            <a:endParaRPr lang="es-ES" sz="2000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2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Porque un hermano mayor que pasó por lo mismo ya no lo puede contar.</a:t>
            </a:r>
          </a:p>
        </p:txBody>
      </p:sp>
    </p:spTree>
  </p:cSld>
  <p:clrMapOvr>
    <a:masterClrMapping/>
  </p:clrMapOvr>
  <p:transition spd="slow" advTm="18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cdn.latribuna.hn/wp-content/uploads/2016/01/rahama-haruna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586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elpopular.pe/sites/default/files/styles/img_620x465/public/imagen/2016/01/09/Noticia-144471-rahama-haruna-video-mitad.jpg?itok=Ro9SM3z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4.kn3.net/taringa/E/8/4/7/3/7/le77ler/07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362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  <p:sndAc>
      <p:stSnd>
        <p:snd r:embed="rId2" name="A-Memorial-for-Glenn-Miller-_-Blue-moon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image.stirileprotv.ro/media/images/420x300/Jan2016/617589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118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www.muralesyvinilos.com/murales/muralesyvinilos_83725vela_y_pergamino_18_XL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22000" contrast="55000"/>
          </a:blip>
          <a:srcRect l="10852" t="13542" r="25581" b="4167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6148" name="Picture 4" descr="http://1.bp.blogspot.com/-nA8HwQ3cl3U/VquFAA047pI/AAAAAAAAEAk/dARuc8Oy4AM/s1600/rahma-haruna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2"/>
            <a:ext cx="9155778" cy="592933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www.muralesyvinilos.com/murales/muralesyvinilos_83725vela_y_pergamino_18_XL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22000" contrast="55000"/>
          </a:blip>
          <a:srcRect l="10852" t="13542" r="25581" b="4167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357818" y="785794"/>
            <a:ext cx="28575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Ahí está ella con su poquito a poco.</a:t>
            </a:r>
            <a:r>
              <a:rPr lang="es-ES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</a:p>
          <a:p>
            <a:pPr algn="ctr"/>
            <a:endParaRPr lang="es-ES" sz="2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Afortunada de estar viva</a:t>
            </a:r>
            <a:r>
              <a:rPr lang="es-ES" sz="2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</a:t>
            </a:r>
          </a:p>
          <a:p>
            <a:pPr algn="ctr"/>
            <a:r>
              <a:rPr lang="es-ES" sz="2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</a:p>
          <a:p>
            <a:pPr algn="ctr"/>
            <a:r>
              <a:rPr lang="es-ES" sz="2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Siguiendo como puede las prescripciones del islam con su frente cubierta por un pañuelo rojo que realza la vida de sus pupilas. </a:t>
            </a:r>
          </a:p>
          <a:p>
            <a:pPr algn="ctr"/>
            <a:endParaRPr lang="es-ES" sz="2000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20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Con su única mano moviendo un palito de madera como una batuta que dispara una melodía feroz a nuestra conciencia. </a:t>
            </a:r>
            <a:endParaRPr lang="es-ES" sz="20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2" descr="http://orbita929.com/wp-content/uploads/2016/01/Ni%C3%B1a-sin-cuerpo-Orbita-92.9-FM-e1452206154804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286248" cy="69046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fitilaonline.com/wp-content/uploads/2016/01/image-19-e145221313565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0"/>
            <a:ext cx="11430000" cy="68961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buzznigeria.com/wp-content/uploads/2016/01/rahama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17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www.muralesyvinilos.com/murales/muralesyvinilos_83725vela_y_pergamino_18_XL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22000" contrast="55000"/>
          </a:blip>
          <a:srcRect l="10852" t="13542" r="25581" b="4167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37890" name="Picture 2" descr="https://encrypted-tbn3.gstatic.com/images?q=tbn:ANd9GcRxtfLnLqGovGYXlLS1DifCPi2WJE-orQ4p0_E4sE6yiAv6Xg6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0"/>
            <a:ext cx="6858016" cy="68580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cdn.focuswap.com/hsi/aHR0cDovL2kyLndwLmNvbS93d3cudml2aWFuZ2lzdC5jb20vd3AtY29udGVudC91cGxvYWRzLzIwMTYvMDEvUmFobWEtSGFydW5hLUdpcmwtV2l0aG91dC1MaW1icy1SZWNlaXZlcy1IZWxwLUZyb20tS2Fuby1TdGF0ZS1Hb3Zlcm5tZW50LVBob3Rvcy03LmpwZw==/images/Rahma-Haruna-Girl-Without-Limbs-Receives-Help-From-Kano-State-Government-Photos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entertainmentfame.com/wp-content/uploads/2016/01/5-1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80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www.muralesyvinilos.com/murales/muralesyvinilos_83725vela_y_pergamino_18_XL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22000" contrast="55000"/>
          </a:blip>
          <a:srcRect l="10852" t="13542" r="25581" b="4167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43636" y="1928802"/>
            <a:ext cx="271461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La medicina de aquel recóndito lugar no pudo</a:t>
            </a:r>
          </a:p>
          <a:p>
            <a:pPr algn="ctr"/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-o no quiso curar-, y es que tras consultar con varios curanderos, la familia de la joven se vio obligada a resignarse a una vida sin cuerpo.</a:t>
            </a:r>
            <a:endParaRPr lang="es-ES" sz="24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2" descr="https://fb.onthe.io/vllkyt17c9881gtrc.f52b16b7.jpg"/>
          <p:cNvPicPr>
            <a:picLocks noChangeAspect="1" noChangeArrowheads="1"/>
          </p:cNvPicPr>
          <p:nvPr/>
        </p:nvPicPr>
        <p:blipFill>
          <a:blip r:embed="rId3"/>
          <a:srcRect r="50794"/>
          <a:stretch>
            <a:fillRect/>
          </a:stretch>
        </p:blipFill>
        <p:spPr bwMode="auto">
          <a:xfrm>
            <a:off x="0" y="0"/>
            <a:ext cx="6072199" cy="7000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www.muralesyvinilos.com/murales/muralesyvinilos_83725vela_y_pergamino_18_XL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22000" contrast="55000"/>
          </a:blip>
          <a:srcRect l="10852" t="13542" r="25581" b="4167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38914" name="Picture 2" descr="https://www.telemundo.com/sites/nbcutelemundo/files/styles/article_cover_image/public/images/promo/article/2016/01/07/sani-maikatanga.jpg?itok=KcoLKqu7"/>
          <p:cNvPicPr>
            <a:picLocks noChangeAspect="1" noChangeArrowheads="1"/>
          </p:cNvPicPr>
          <p:nvPr/>
        </p:nvPicPr>
        <p:blipFill>
          <a:blip r:embed="rId3"/>
          <a:srcRect l="25940" r="29511"/>
          <a:stretch>
            <a:fillRect/>
          </a:stretch>
        </p:blipFill>
        <p:spPr bwMode="auto">
          <a:xfrm>
            <a:off x="1785918" y="-285750"/>
            <a:ext cx="5643602" cy="7143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www.muralesyvinilos.com/murales/muralesyvinilos_83725vela_y_pergamino_18_XL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22000" contrast="55000"/>
          </a:blip>
          <a:srcRect l="10852" t="13542" r="25581" b="4167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5122" name="Picture 2" descr="https://i.onthe.io/vllkyt2amipj33a58.94c1b9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14290"/>
            <a:ext cx="4286280" cy="4286280"/>
          </a:xfrm>
          <a:prstGeom prst="rect">
            <a:avLst/>
          </a:prstGeom>
          <a:noFill/>
        </p:spPr>
      </p:pic>
      <p:pic>
        <p:nvPicPr>
          <p:cNvPr id="3" name="Picture 2" descr="http://4.bp.blogspot.com/-B44eS1MNFBs/Vp7VJ8ab4TI/AAAAAAAAbHQ/Jr84GBow-GY/s180-c/Rahama%2BHaruna%2B2%2Blife%2Bexampl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1500174"/>
            <a:ext cx="3929090" cy="46434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unoentrerios.com.ar/__export/1451824158001/sites/diario_entrerios/imagenes/2016/01/03/sincu.jpg_9737182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326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www.muralesyvinilos.com/murales/muralesyvinilos_83725vela_y_pergamino_18_XL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22000" contrast="55000"/>
          </a:blip>
          <a:srcRect l="10852" t="13542" r="25581" b="4167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31746" name="Picture 2" descr="http://4.bp.blogspot.com/-NaTjDZWN_hk/VquFKYrBXLI/AAAAAAAAEAs/oodx6RKey9k/s1600/rahma-haruna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928670"/>
            <a:ext cx="9137415" cy="47149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www.muralesyvinilos.com/murales/muralesyvinilos_83725vela_y_pergamino_18_XL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22000" contrast="55000"/>
          </a:blip>
          <a:srcRect l="10852" t="13542" r="25581" b="4167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32770" name="Picture 2" descr="http://2.bp.blogspot.com/-0AZDEtd1yNU/VoZMZOj-RYI/AAAAAAAARJg/99h_sNj8RzI/s400/heartbreaking%2Bphot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0"/>
            <a:ext cx="6858016" cy="68237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www.muralesyvinilos.com/murales/muralesyvinilos_83725vela_y_pergamino_18_XL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22000" contrast="55000"/>
          </a:blip>
          <a:srcRect l="10852" t="13542" r="25581" b="4167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7170" name="Picture 2" descr="r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00098" y="285728"/>
            <a:ext cx="9429750" cy="6200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www.muralesyvinilos.com/murales/muralesyvinilos_83725vela_y_pergamino_18_XL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22000" contrast="55000"/>
          </a:blip>
          <a:srcRect l="10852" t="13542" r="25581" b="4167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857884" y="785794"/>
            <a:ext cx="285750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Sonríe con lo poco bueno que le viene, porque ahora su cubito verde viaja sobre la silla de ruedas que le acaban de regalar. </a:t>
            </a:r>
          </a:p>
          <a:p>
            <a:pPr algn="ctr"/>
            <a:endParaRPr lang="es-ES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"Solo la visión de una adolescente metida en un recipiente de plástico debía ser suficiente para conmover a cualquier persona en su sano juicio“.</a:t>
            </a:r>
          </a:p>
          <a:p>
            <a:pPr algn="ctr"/>
            <a:endParaRPr lang="es-ES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Ahí queda esa visión para ustedes. Para nosotros. Para nuestro sano juicio. Una cosa no podrán negarme: </a:t>
            </a:r>
            <a:r>
              <a:rPr lang="es-ES" b="1" dirty="0" err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Rahama</a:t>
            </a:r>
            <a:r>
              <a:rPr lang="es-ES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es guapísima.</a:t>
            </a:r>
            <a:endParaRPr lang="es-ES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6" name="Picture 2" descr="http://www.elpopular.pe/sites/default/files/styles/img_620x465/public/imagen/2016/01/09/Noticia-144471-rahama-haruna-video-mitad.jpg?itok=Ro9SM3zl"/>
          <p:cNvPicPr>
            <a:picLocks noChangeAspect="1" noChangeArrowheads="1"/>
          </p:cNvPicPr>
          <p:nvPr/>
        </p:nvPicPr>
        <p:blipFill>
          <a:blip r:embed="rId3"/>
          <a:srcRect l="10937" r="21094" b="25455"/>
          <a:stretch>
            <a:fillRect/>
          </a:stretch>
        </p:blipFill>
        <p:spPr bwMode="auto">
          <a:xfrm>
            <a:off x="-571536" y="0"/>
            <a:ext cx="6780068" cy="685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1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971600" y="1484784"/>
            <a:ext cx="6742532" cy="378563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FUERTE</a:t>
            </a: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ABRAZO,</a:t>
            </a:r>
          </a:p>
          <a:p>
            <a:pPr lvl="1" algn="ctr">
              <a:defRPr/>
            </a:pPr>
            <a:endParaRPr lang="es-ES" sz="48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QUE TENGAS </a:t>
            </a:r>
            <a:endParaRPr lang="es-ES" sz="48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BUEN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7158" y="5357826"/>
            <a:ext cx="890339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285852" y="5929330"/>
            <a:ext cx="3071834" cy="523220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</p:spTree>
  </p:cSld>
  <p:clrMapOvr>
    <a:masterClrMapping/>
  </p:clrMapOvr>
  <p:transition spd="slow" advTm="1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ÉDI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INÉDITO</Template>
  <TotalTime>2</TotalTime>
  <Words>487</Words>
  <Application>Microsoft Office PowerPoint</Application>
  <PresentationFormat>Presentación en pantalla (4:3)</PresentationFormat>
  <Paragraphs>47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INÉDITO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2016-02-17T10:50:44Z</dcterms:created>
  <dcterms:modified xsi:type="dcterms:W3CDTF">2016-02-17T10:52:47Z</dcterms:modified>
</cp:coreProperties>
</file>