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4" r:id="rId4"/>
    <p:sldId id="313" r:id="rId5"/>
    <p:sldId id="312" r:id="rId6"/>
    <p:sldId id="311" r:id="rId7"/>
    <p:sldId id="310" r:id="rId8"/>
    <p:sldId id="309" r:id="rId9"/>
    <p:sldId id="308" r:id="rId10"/>
    <p:sldId id="307" r:id="rId11"/>
    <p:sldId id="306" r:id="rId12"/>
    <p:sldId id="305" r:id="rId13"/>
    <p:sldId id="303" r:id="rId14"/>
    <p:sldId id="304" r:id="rId15"/>
    <p:sldId id="301" r:id="rId16"/>
    <p:sldId id="300" r:id="rId17"/>
    <p:sldId id="299" r:id="rId18"/>
    <p:sldId id="298" r:id="rId19"/>
    <p:sldId id="297" r:id="rId20"/>
    <p:sldId id="295" r:id="rId21"/>
    <p:sldId id="294" r:id="rId22"/>
    <p:sldId id="293" r:id="rId23"/>
    <p:sldId id="292" r:id="rId24"/>
    <p:sldId id="291" r:id="rId25"/>
    <p:sldId id="290" r:id="rId26"/>
    <p:sldId id="289" r:id="rId27"/>
    <p:sldId id="288" r:id="rId28"/>
    <p:sldId id="287" r:id="rId29"/>
    <p:sldId id="286" r:id="rId30"/>
    <p:sldId id="285" r:id="rId31"/>
    <p:sldId id="284" r:id="rId32"/>
    <p:sldId id="283" r:id="rId33"/>
    <p:sldId id="282" r:id="rId34"/>
    <p:sldId id="281" r:id="rId35"/>
    <p:sldId id="280" r:id="rId36"/>
    <p:sldId id="279" r:id="rId37"/>
    <p:sldId id="278" r:id="rId38"/>
    <p:sldId id="277" r:id="rId39"/>
    <p:sldId id="276" r:id="rId40"/>
    <p:sldId id="275" r:id="rId41"/>
    <p:sldId id="274" r:id="rId42"/>
    <p:sldId id="273" r:id="rId43"/>
    <p:sldId id="272" r:id="rId44"/>
    <p:sldId id="271" r:id="rId45"/>
    <p:sldId id="268" r:id="rId46"/>
    <p:sldId id="267" r:id="rId47"/>
    <p:sldId id="266" r:id="rId48"/>
    <p:sldId id="265" r:id="rId49"/>
    <p:sldId id="315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gf+Kd+v2kqg3oy4nYawiQ==" hashData="t9f5ywQo/mDQZ7jLeH9fqOL+c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616792-9C4C-4F7F-A65E-CD153D6639A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9603F-74E5-4340-82E6-95D15B43A558}" type="datetimeFigureOut">
              <a:rPr lang="es-ES" smtClean="0"/>
              <a:pPr/>
              <a:t>19/06/2013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8FC96-F1F3-4EB1-BD98-C0D8BDBEC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E421EE-FFE4-4F09-BBD9-D6C0BED46F2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.tvn.hu_00d9da0057ed4c1be7a3923b817dc3c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3494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340768"/>
            <a:ext cx="5457825" cy="666751"/>
          </a:xfrm>
          <a:prstGeom prst="rect">
            <a:avLst/>
          </a:prstGeom>
          <a:noFill/>
        </p:spPr>
      </p:pic>
      <p:pic>
        <p:nvPicPr>
          <p:cNvPr id="63496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492896"/>
            <a:ext cx="5724525" cy="676276"/>
          </a:xfrm>
          <a:prstGeom prst="rect">
            <a:avLst/>
          </a:prstGeom>
          <a:noFill/>
        </p:spPr>
      </p:pic>
      <p:pic>
        <p:nvPicPr>
          <p:cNvPr id="63498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3645024"/>
            <a:ext cx="742950" cy="657226"/>
          </a:xfrm>
          <a:prstGeom prst="rect">
            <a:avLst/>
          </a:prstGeom>
          <a:noFill/>
        </p:spPr>
      </p:pic>
      <p:pic>
        <p:nvPicPr>
          <p:cNvPr id="63500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4725144"/>
            <a:ext cx="6381750" cy="676276"/>
          </a:xfrm>
          <a:prstGeom prst="rect">
            <a:avLst/>
          </a:prstGeom>
          <a:noFill/>
        </p:spPr>
      </p:pic>
      <p:pic>
        <p:nvPicPr>
          <p:cNvPr id="63501" name="Picture 13" descr="C:\Users\Usuario\Downloads\ZNECESARIO PARA PPS\u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0"/>
            <a:ext cx="485775" cy="542925"/>
          </a:xfrm>
          <a:prstGeom prst="rect">
            <a:avLst/>
          </a:prstGeom>
          <a:noFill/>
        </p:spPr>
      </p:pic>
      <p:pic>
        <p:nvPicPr>
          <p:cNvPr id="63502" name="Picture 14" descr="C:\Users\Usuario\Downloads\ZNECESARIO PARA PPS\s[1]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0"/>
            <a:ext cx="361950" cy="561975"/>
          </a:xfrm>
          <a:prstGeom prst="rect">
            <a:avLst/>
          </a:prstGeom>
          <a:noFill/>
        </p:spPr>
      </p:pic>
      <p:pic>
        <p:nvPicPr>
          <p:cNvPr id="63503" name="Picture 15" descr="C:\Users\Usuario\Downloads\ZNECESARIO PARA PPS\r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1880" y="0"/>
            <a:ext cx="485775" cy="581025"/>
          </a:xfrm>
          <a:prstGeom prst="rect">
            <a:avLst/>
          </a:prstGeom>
          <a:noFill/>
        </p:spPr>
      </p:pic>
      <p:pic>
        <p:nvPicPr>
          <p:cNvPr id="63504" name="Picture 16" descr="C:\Users\Usuario\Downloads\ZNECESARIO PARA PPS\m[1]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40" y="0"/>
            <a:ext cx="571500" cy="542925"/>
          </a:xfrm>
          <a:prstGeom prst="rect">
            <a:avLst/>
          </a:prstGeom>
          <a:noFill/>
        </p:spPr>
      </p:pic>
      <p:pic>
        <p:nvPicPr>
          <p:cNvPr id="63505" name="Picture 17" descr="C:\Users\Usuario\Downloads\ZNECESARIO PARA PPS\o[1]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87824" y="0"/>
            <a:ext cx="485775" cy="561975"/>
          </a:xfrm>
          <a:prstGeom prst="rect">
            <a:avLst/>
          </a:prstGeom>
          <a:noFill/>
        </p:spPr>
      </p:pic>
      <p:pic>
        <p:nvPicPr>
          <p:cNvPr id="63506" name="Picture 18" descr="C:\Users\Usuario\Downloads\ZNECESARIO PARA PPS\f[1]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308304" y="0"/>
            <a:ext cx="390525" cy="533400"/>
          </a:xfrm>
          <a:prstGeom prst="rect">
            <a:avLst/>
          </a:prstGeom>
          <a:noFill/>
        </p:spPr>
      </p:pic>
      <p:pic>
        <p:nvPicPr>
          <p:cNvPr id="63507" name="Picture 19" descr="C:\Users\Usuario\Downloads\ZNECESARIO PARA PPS\a[4]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619672" y="0"/>
            <a:ext cx="466725" cy="542925"/>
          </a:xfrm>
          <a:prstGeom prst="rect">
            <a:avLst/>
          </a:prstGeom>
          <a:noFill/>
        </p:spPr>
      </p:pic>
      <p:pic>
        <p:nvPicPr>
          <p:cNvPr id="63508" name="Picture 20" descr="C:\Users\Usuario\Downloads\ZNECESARIO PARA PPS\a[4]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796136" y="0"/>
            <a:ext cx="466725" cy="542925"/>
          </a:xfrm>
          <a:prstGeom prst="rect">
            <a:avLst/>
          </a:prstGeom>
          <a:noFill/>
        </p:spPr>
      </p:pic>
      <p:pic>
        <p:nvPicPr>
          <p:cNvPr id="63509" name="Picture 21" descr="C:\Users\Usuario\Downloads\ZNECESARIO PARA PPS\t[2]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211960" y="0"/>
            <a:ext cx="457200" cy="533400"/>
          </a:xfrm>
          <a:prstGeom prst="rect">
            <a:avLst/>
          </a:prstGeom>
          <a:noFill/>
        </p:spPr>
      </p:pic>
      <p:pic>
        <p:nvPicPr>
          <p:cNvPr id="63510" name="Picture 22" descr="C:\Users\Usuario\Downloads\ZNECESARIO PARA PPS\t[2]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555776" y="0"/>
            <a:ext cx="457200" cy="533400"/>
          </a:xfrm>
          <a:prstGeom prst="rect">
            <a:avLst/>
          </a:prstGeom>
          <a:noFill/>
        </p:spPr>
      </p:pic>
      <p:pic>
        <p:nvPicPr>
          <p:cNvPr id="22" name="Picture 17" descr="C:\Users\Usuario\Downloads\ZNECESARIO PARA PPS\o[1]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16016" y="0"/>
            <a:ext cx="485775" cy="561975"/>
          </a:xfrm>
          <a:prstGeom prst="rect">
            <a:avLst/>
          </a:prstGeom>
          <a:noFill/>
        </p:spPr>
      </p:pic>
      <p:pic>
        <p:nvPicPr>
          <p:cNvPr id="23" name="Picture 16" descr="C:\Users\Usuario\Downloads\ZNECESARIO PARA PPS\m[1]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20072" y="0"/>
            <a:ext cx="571500" cy="542925"/>
          </a:xfrm>
          <a:prstGeom prst="rect">
            <a:avLst/>
          </a:prstGeom>
          <a:noFill/>
        </p:spPr>
      </p:pic>
      <p:pic>
        <p:nvPicPr>
          <p:cNvPr id="63512" name="Picture 24" descr="Rendered Image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084168" y="6165304"/>
            <a:ext cx="2762250" cy="476250"/>
          </a:xfrm>
          <a:prstGeom prst="rect">
            <a:avLst/>
          </a:prstGeom>
          <a:noFill/>
        </p:spPr>
      </p:pic>
      <p:pic>
        <p:nvPicPr>
          <p:cNvPr id="63513" name="Picture 25" descr="C:\Users\Usuario\Downloads\ZNECESARIO PARA PPS\q7xm4tdl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5400000">
            <a:off x="238125" y="5905500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ndAc>
      <p:stSnd>
        <p:snd r:embed="rId2" name="esta es  buena musica4,22 para pp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af1da25c0dc2fc77c3b6dbb8c14422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b52c47c7783ebbf1895a9f926aa933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e8a4b9fa5f8e6ef9518674474249cc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d892628927418f88b6806dff290d5c6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e67b1d109a2734320c2616090d7d151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e70ae4bdd20cc839a4acb5dcdc2b562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e98ce7a85db9c4894208669764bbb7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b8509169c535c5d2c3e943d06025ff0[3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e874434b34f23f2935fcd622dc9a02a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e874434b34f23f2935fcd622dc9a02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da815f0000966ab46284c2a4eda031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5befbda3243390d530973788166e6bf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cb0ffef2b08677ee227bf90194fa2f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aef2d25f520668aa0a0a4c82a5763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fa92fb9e4e3946797ebca1bbd6e801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a00f120280e6f5ad8b30da3fa5977f9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c03e1d724e3f6dcf2df85a5949d412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0c75d2006fd68effe1dbf935061ca7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9f24b568d3999fa9408bb3dc3ba73c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52f3c1f11310f55ae17c848630f42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94a8eff4a5420b371ef805abdbc6f58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95f45e6509d0fb5150e7f50854c4a4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727f49d2d8848349005eaa0900c1df9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20eb8c8a8dec884d0b28036fc14b76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876ea6aaed85d846d5f06daf1fb12a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eef0a4da9fe444a043d25892d4d4f7a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254ab646f383049a08000507b10d9c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476bff77439ecebd269eaa605cff76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910b06980af017c06927f3be45e7391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8363e8df3f48f245357ff573bbf7e9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859229eb49ed5324fe77d35ee452ff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736288e27e3436d9b2c8147035d58d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69480209abb28f7bb3952ba8048623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1e170eff0802aa436c0fc4a92b72f5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5ecf5101d1299c7fe74fbafcc4a72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sh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dd2ebb2d29d005e4ade65ad74add0b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f5fe2a47150aac946516d4be264305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sh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b25ea35813f823839e62ca7e47a1ba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bb423ffb2169915ce32c3da765b1b6cf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bf96401d5d32f1e33fa64614e07e0c1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l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c4ce53adc73f380b1d36abde98e9f4ab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c8a70c31a9f8a72c10d944f4cbbcdd5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c4287c4644cd2744ed5ee3247d3ee87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ver dir="r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cce2bbb79d9b9dcb43192a1d1731de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ww.tvn.hu_dfcb052617e6e6fbd851593cebf10a9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ww.tvn.hu_e9aedeaeaf4e82ffb9a563cda8f2758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068960"/>
            <a:ext cx="2520280" cy="162800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60</Words>
  <Application>Microsoft Office PowerPoint</Application>
  <PresentationFormat>Presentación en pantalla (4:3)</PresentationFormat>
  <Paragraphs>28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2013-06-18T21:59:10Z</dcterms:created>
  <dcterms:modified xsi:type="dcterms:W3CDTF">2013-06-18T23:10:55Z</dcterms:modified>
</cp:coreProperties>
</file>