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0" r:id="rId22"/>
    <p:sldId id="277" r:id="rId23"/>
    <p:sldId id="279" r:id="rId24"/>
    <p:sldId id="281" r:id="rId25"/>
    <p:sldId id="278" r:id="rId26"/>
    <p:sldId id="283" r:id="rId27"/>
    <p:sldId id="284" r:id="rId28"/>
    <p:sldId id="286" r:id="rId29"/>
    <p:sldId id="282" r:id="rId30"/>
    <p:sldId id="287" r:id="rId31"/>
    <p:sldId id="285" r:id="rId32"/>
    <p:sldId id="288" r:id="rId33"/>
    <p:sldId id="290" r:id="rId34"/>
    <p:sldId id="289" r:id="rId35"/>
    <p:sldId id="291" r:id="rId36"/>
    <p:sldId id="292" r:id="rId37"/>
    <p:sldId id="293" r:id="rId38"/>
    <p:sldId id="294" r:id="rId39"/>
    <p:sldId id="295" r:id="rId40"/>
    <p:sldId id="296" r:id="rId41"/>
    <p:sldId id="297" r:id="rId42"/>
    <p:sldId id="299" r:id="rId43"/>
    <p:sldId id="298" r:id="rId44"/>
    <p:sldId id="300" r:id="rId45"/>
    <p:sldId id="301" r:id="rId46"/>
    <p:sldId id="302" r:id="rId47"/>
    <p:sldId id="303" r:id="rId48"/>
    <p:sldId id="304" r:id="rId49"/>
    <p:sldId id="305" r:id="rId50"/>
    <p:sldId id="306" r:id="rId51"/>
    <p:sldId id="308" r:id="rId52"/>
    <p:sldId id="307" r:id="rId53"/>
    <p:sldId id="310" r:id="rId54"/>
    <p:sldId id="309" r:id="rId55"/>
    <p:sldId id="311" r:id="rId56"/>
    <p:sldId id="312" r:id="rId57"/>
    <p:sldId id="313" r:id="rId58"/>
    <p:sldId id="314" r:id="rId59"/>
    <p:sldId id="315" r:id="rId60"/>
    <p:sldId id="316" r:id="rId61"/>
    <p:sldId id="317" r:id="rId6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96" autoAdjust="0"/>
    <p:restoredTop sz="94660"/>
  </p:normalViewPr>
  <p:slideViewPr>
    <p:cSldViewPr snapToGrid="0">
      <p:cViewPr varScale="1">
        <p:scale>
          <a:sx n="67" d="100"/>
          <a:sy n="67" d="100"/>
        </p:scale>
        <p:origin x="78"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13/04/2017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574643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13/04/2017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20612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FC73041-C3DE-436C-9E38-81166F05443C}" type="datetimeFigureOut">
              <a:rPr lang="es-CO" smtClean="0"/>
              <a:t>13/04/2017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3198935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FC73041-C3DE-436C-9E38-81166F05443C}" type="datetimeFigureOut">
              <a:rPr lang="es-CO" smtClean="0"/>
              <a:t>13/04/2017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04240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FC73041-C3DE-436C-9E38-81166F05443C}" type="datetimeFigureOut">
              <a:rPr lang="es-CO" smtClean="0"/>
              <a:t>13/04/2017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140210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FC73041-C3DE-436C-9E38-81166F05443C}" type="datetimeFigureOut">
              <a:rPr lang="es-CO" smtClean="0"/>
              <a:t>13/04/2017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618051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FC73041-C3DE-436C-9E38-81166F05443C}" type="datetimeFigureOut">
              <a:rPr lang="es-CO" smtClean="0"/>
              <a:t>13/04/2017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115033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C73041-C3DE-436C-9E38-81166F05443C}" type="datetimeFigureOut">
              <a:rPr lang="es-CO" smtClean="0"/>
              <a:t>13/04/2017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159175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FC73041-C3DE-436C-9E38-81166F05443C}" type="datetimeFigureOut">
              <a:rPr lang="es-CO" smtClean="0"/>
              <a:t>13/04/2017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830830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13/04/2017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3774912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FC73041-C3DE-436C-9E38-81166F05443C}" type="datetimeFigureOut">
              <a:rPr lang="es-CO" smtClean="0"/>
              <a:t>13/04/2017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05749CBA-1E3F-4D1D-A0CF-FAE3D0338F9D}" type="slidenum">
              <a:rPr lang="es-CO" smtClean="0"/>
              <a:t>‹Nº›</a:t>
            </a:fld>
            <a:endParaRPr lang="es-CO"/>
          </a:p>
        </p:txBody>
      </p:sp>
    </p:spTree>
    <p:extLst>
      <p:ext uri="{BB962C8B-B14F-4D97-AF65-F5344CB8AC3E}">
        <p14:creationId xmlns:p14="http://schemas.microsoft.com/office/powerpoint/2010/main" val="248032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C73041-C3DE-436C-9E38-81166F05443C}" type="datetimeFigureOut">
              <a:rPr lang="es-CO" smtClean="0"/>
              <a:t>13/04/2017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749CBA-1E3F-4D1D-A0CF-FAE3D0338F9D}" type="slidenum">
              <a:rPr lang="es-CO" smtClean="0"/>
              <a:t>‹Nº›</a:t>
            </a:fld>
            <a:endParaRPr lang="es-CO"/>
          </a:p>
        </p:txBody>
      </p:sp>
    </p:spTree>
    <p:extLst>
      <p:ext uri="{BB962C8B-B14F-4D97-AF65-F5344CB8AC3E}">
        <p14:creationId xmlns:p14="http://schemas.microsoft.com/office/powerpoint/2010/main" val="7372641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3447168" y="2245813"/>
            <a:ext cx="5297659" cy="1754326"/>
          </a:xfrm>
          <a:prstGeom prst="rect">
            <a:avLst/>
          </a:prstGeom>
        </p:spPr>
        <p:txBody>
          <a:bodyPr wrap="square">
            <a:spAutoFit/>
          </a:bodyPr>
          <a:lstStyle/>
          <a:p>
            <a:pPr algn="ctr"/>
            <a:r>
              <a:rPr lang="es-CO" i="1" dirty="0" smtClean="0">
                <a:solidFill>
                  <a:schemeClr val="bg1"/>
                </a:solidFill>
              </a:rPr>
              <a:t>No siempre tenemos la oportunidad de visualizar el cielo y la tierra juntos, en general porque no prestamos atención, pero en ocasiones, si abrimos nuestros ojos, nos encontramos con una experiencia única de belleza creada por la magia de la naturaleza. Disfruta estas espectaculares imágenes y palabras sabias.</a:t>
            </a:r>
          </a:p>
        </p:txBody>
      </p:sp>
      <p:sp>
        <p:nvSpPr>
          <p:cNvPr id="4" name="CuadroTexto 3"/>
          <p:cNvSpPr txBox="1"/>
          <p:nvPr/>
        </p:nvSpPr>
        <p:spPr>
          <a:xfrm>
            <a:off x="4223823" y="4000139"/>
            <a:ext cx="3744351" cy="923330"/>
          </a:xfrm>
          <a:prstGeom prst="rect">
            <a:avLst/>
          </a:prstGeom>
          <a:noFill/>
        </p:spPr>
        <p:txBody>
          <a:bodyPr wrap="square" rtlCol="0">
            <a:spAutoFit/>
          </a:bodyPr>
          <a:lstStyle/>
          <a:p>
            <a:pPr algn="ctr"/>
            <a:r>
              <a:rPr lang="es-CO" i="1" dirty="0" smtClean="0">
                <a:solidFill>
                  <a:schemeClr val="bg1"/>
                </a:solidFill>
              </a:rPr>
              <a:t>Creó: Jeremías </a:t>
            </a:r>
          </a:p>
          <a:p>
            <a:pPr algn="ctr"/>
            <a:r>
              <a:rPr lang="es-CO" i="1" dirty="0" smtClean="0">
                <a:solidFill>
                  <a:schemeClr val="bg1"/>
                </a:solidFill>
              </a:rPr>
              <a:t>Para: mis </a:t>
            </a:r>
            <a:r>
              <a:rPr lang="es-CO" i="1" smtClean="0">
                <a:solidFill>
                  <a:schemeClr val="bg1"/>
                </a:solidFill>
              </a:rPr>
              <a:t>pps</a:t>
            </a:r>
            <a:endParaRPr lang="es-CO" i="1" dirty="0" smtClean="0">
              <a:solidFill>
                <a:schemeClr val="bg1"/>
              </a:solidFill>
            </a:endParaRPr>
          </a:p>
          <a:p>
            <a:pPr algn="ctr"/>
            <a:r>
              <a:rPr lang="es-CO" i="1" dirty="0" smtClean="0">
                <a:solidFill>
                  <a:schemeClr val="bg1"/>
                </a:solidFill>
              </a:rPr>
              <a:t>Música: El </a:t>
            </a:r>
            <a:r>
              <a:rPr lang="es-CO" i="1" dirty="0" err="1" smtClean="0">
                <a:solidFill>
                  <a:schemeClr val="bg1"/>
                </a:solidFill>
              </a:rPr>
              <a:t>Manicero</a:t>
            </a:r>
            <a:r>
              <a:rPr lang="es-CO" i="1" dirty="0" smtClean="0">
                <a:solidFill>
                  <a:schemeClr val="bg1"/>
                </a:solidFill>
              </a:rPr>
              <a:t>-Cumbia con Arpa</a:t>
            </a:r>
            <a:endParaRPr lang="es-CO" i="1" dirty="0">
              <a:solidFill>
                <a:schemeClr val="bg1"/>
              </a:solidFill>
            </a:endParaRPr>
          </a:p>
        </p:txBody>
      </p:sp>
      <p:pic>
        <p:nvPicPr>
          <p:cNvPr id="5" name="El_Manicero_-_Cumbia_Con_Arp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29609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5746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24919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9194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3846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81116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97833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9524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2472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945860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87547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0795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11938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206111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7330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780788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96" y="0"/>
            <a:ext cx="12281095" cy="6858000"/>
          </a:xfrm>
          <a:prstGeom prst="rect">
            <a:avLst/>
          </a:prstGeom>
        </p:spPr>
      </p:pic>
    </p:spTree>
    <p:extLst>
      <p:ext uri="{BB962C8B-B14F-4D97-AF65-F5344CB8AC3E}">
        <p14:creationId xmlns:p14="http://schemas.microsoft.com/office/powerpoint/2010/main" val="544667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78553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79676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85070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42611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07499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995790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4711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863395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18553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401851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85363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00665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10545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313018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89040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5565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98833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44239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863235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911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52548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val="37549402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95785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5076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91908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074104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767608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4635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51029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0691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929885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6020790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522694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75615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203296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50483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503983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03502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271385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434815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6476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6683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832125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83</Words>
  <Application>Microsoft Office PowerPoint</Application>
  <PresentationFormat>Panorámica</PresentationFormat>
  <Paragraphs>6</Paragraphs>
  <Slides>61</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61</vt:i4>
      </vt:variant>
    </vt:vector>
  </HeadingPairs>
  <TitlesOfParts>
    <vt:vector size="66"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8</cp:revision>
  <dcterms:created xsi:type="dcterms:W3CDTF">2017-02-19T14:36:21Z</dcterms:created>
  <dcterms:modified xsi:type="dcterms:W3CDTF">2017-04-13T17:07:20Z</dcterms:modified>
</cp:coreProperties>
</file>