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9" r:id="rId4"/>
    <p:sldId id="257" r:id="rId5"/>
    <p:sldId id="265" r:id="rId6"/>
    <p:sldId id="258" r:id="rId7"/>
    <p:sldId id="259" r:id="rId8"/>
    <p:sldId id="260" r:id="rId9"/>
    <p:sldId id="261" r:id="rId10"/>
    <p:sldId id="333" r:id="rId11"/>
    <p:sldId id="262" r:id="rId12"/>
    <p:sldId id="263" r:id="rId13"/>
    <p:sldId id="264" r:id="rId14"/>
    <p:sldId id="334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336" r:id="rId23"/>
    <p:sldId id="274" r:id="rId24"/>
    <p:sldId id="273" r:id="rId25"/>
    <p:sldId id="275" r:id="rId26"/>
    <p:sldId id="335" r:id="rId27"/>
    <p:sldId id="276" r:id="rId28"/>
    <p:sldId id="277" r:id="rId29"/>
    <p:sldId id="278" r:id="rId30"/>
    <p:sldId id="279" r:id="rId31"/>
    <p:sldId id="280" r:id="rId32"/>
    <p:sldId id="283" r:id="rId33"/>
    <p:sldId id="282" r:id="rId34"/>
    <p:sldId id="284" r:id="rId35"/>
    <p:sldId id="285" r:id="rId36"/>
    <p:sldId id="286" r:id="rId37"/>
    <p:sldId id="338" r:id="rId38"/>
    <p:sldId id="288" r:id="rId39"/>
    <p:sldId id="331" r:id="rId40"/>
    <p:sldId id="287" r:id="rId41"/>
    <p:sldId id="339" r:id="rId42"/>
    <p:sldId id="290" r:id="rId43"/>
    <p:sldId id="292" r:id="rId44"/>
    <p:sldId id="291" r:id="rId45"/>
    <p:sldId id="340" r:id="rId46"/>
    <p:sldId id="293" r:id="rId47"/>
    <p:sldId id="294" r:id="rId48"/>
    <p:sldId id="295" r:id="rId49"/>
    <p:sldId id="341" r:id="rId50"/>
    <p:sldId id="296" r:id="rId51"/>
    <p:sldId id="297" r:id="rId52"/>
    <p:sldId id="298" r:id="rId53"/>
    <p:sldId id="342" r:id="rId54"/>
    <p:sldId id="299" r:id="rId55"/>
    <p:sldId id="301" r:id="rId56"/>
    <p:sldId id="315" r:id="rId57"/>
    <p:sldId id="303" r:id="rId58"/>
    <p:sldId id="302" r:id="rId59"/>
    <p:sldId id="304" r:id="rId60"/>
    <p:sldId id="343" r:id="rId61"/>
    <p:sldId id="305" r:id="rId62"/>
    <p:sldId id="307" r:id="rId63"/>
    <p:sldId id="309" r:id="rId64"/>
    <p:sldId id="314" r:id="rId65"/>
    <p:sldId id="308" r:id="rId66"/>
    <p:sldId id="306" r:id="rId67"/>
    <p:sldId id="332" r:id="rId68"/>
    <p:sldId id="312" r:id="rId69"/>
    <p:sldId id="310" r:id="rId70"/>
    <p:sldId id="316" r:id="rId71"/>
    <p:sldId id="313" r:id="rId72"/>
    <p:sldId id="300" r:id="rId73"/>
    <p:sldId id="317" r:id="rId74"/>
    <p:sldId id="311" r:id="rId75"/>
    <p:sldId id="318" r:id="rId76"/>
    <p:sldId id="289" r:id="rId77"/>
    <p:sldId id="344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0BsLwt8iRF8O+SXcxbs1g==" hashData="CJesjnXivMqvAmsBmrTYkrGlO3ChMp6yZU0STX1PbrjHQAP/wH7j+LetisnbztnArw4bXsspnhAfFbPH7PGJ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2" autoAdjust="0"/>
    <p:restoredTop sz="94660"/>
  </p:normalViewPr>
  <p:slideViewPr>
    <p:cSldViewPr snapToGrid="0">
      <p:cViewPr varScale="1">
        <p:scale>
          <a:sx n="39" d="100"/>
          <a:sy n="39" d="100"/>
        </p:scale>
        <p:origin x="66" y="15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6906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42053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95138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0580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070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4127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70769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26434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4186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31270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8625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352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25B7C-218D-49C3-982C-92DC315B34FE}" type="datetimeFigureOut">
              <a:rPr lang="es-CO" smtClean="0"/>
              <a:t>1/10/2017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16DA9-F068-45AD-A7E7-E64FC6F2859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01008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81152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413759" y="1305341"/>
            <a:ext cx="536448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Éste paseo por Costa </a:t>
            </a:r>
            <a:r>
              <a:rPr lang="es-CO" i="1" dirty="0"/>
              <a:t>Rica incluye imagines de algunos de los más impresionantes bosques nubosos, bosques tropicales, parques nacionales, coloridas flores, atardeceres y playas. Si está pensando en visitar Costa Rica, esta galería le convencerá de venir lo antes posible. Si ya ha visitado este hermoso país en el pasado y simplemente echa de menos Costa Rica, esta galería es el mejor antídoto para </a:t>
            </a:r>
            <a:r>
              <a:rPr lang="es-CO" i="1" dirty="0" smtClean="0"/>
              <a:t>recordar sus mejores momentos vividos en este precioso país</a:t>
            </a:r>
          </a:p>
          <a:p>
            <a:pPr algn="ctr"/>
            <a:r>
              <a:rPr lang="es-CO" i="1" dirty="0" smtClean="0"/>
              <a:t>En este </a:t>
            </a:r>
            <a:r>
              <a:rPr lang="es-CO" i="1" dirty="0"/>
              <a:t>país centroamericano es difícil </a:t>
            </a:r>
            <a:r>
              <a:rPr lang="es-CO" i="1" dirty="0" smtClean="0"/>
              <a:t>escoger alguna de sus playas para vacacionar, pero </a:t>
            </a:r>
            <a:r>
              <a:rPr lang="es-CO" i="1" dirty="0"/>
              <a:t>la más espectaculares se concentran en la costa del Pacífico, especialmente en la región de Guanacaste. Rodeadas de bosques tropicales, perfectas para el surf o el buceo, sembradas de palmeras, de aguas cristalinas</a:t>
            </a:r>
            <a:r>
              <a:rPr lang="es-CO" i="1" dirty="0" smtClean="0"/>
              <a:t>…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9977567" y="5552658"/>
            <a:ext cx="1856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 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Cumbia con arpa</a:t>
            </a:r>
          </a:p>
          <a:p>
            <a:pPr algn="ctr"/>
            <a:r>
              <a:rPr lang="es-CO" sz="1200" i="1" dirty="0" smtClean="0"/>
              <a:t>(Hugo Blanco)</a:t>
            </a:r>
            <a:endParaRPr lang="es-CO" sz="1200" i="1" dirty="0"/>
          </a:p>
        </p:txBody>
      </p:sp>
      <p:pic>
        <p:nvPicPr>
          <p:cNvPr id="2" name="Cumbia_Con_Arpa_-_Hugo_Blanc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75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33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86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282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774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026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38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30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921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95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423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73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470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68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13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057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67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896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4340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60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722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737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440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690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523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8015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4638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86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738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0487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21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4727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920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2050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1883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441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3599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9966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882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3637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0411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7526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0505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29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7548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655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664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136" y="0"/>
            <a:ext cx="12298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51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5101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62649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55295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12788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178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683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5440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4217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9444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76343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5109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978"/>
            <a:ext cx="12192000" cy="6994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7457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98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94689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2788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88536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8139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44303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92929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1489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06392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67861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603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72473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6494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3834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58128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167</Words>
  <Application>Microsoft Office PowerPoint</Application>
  <PresentationFormat>Panorámica</PresentationFormat>
  <Paragraphs>8</Paragraphs>
  <Slides>76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82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 Moreno Barbero</cp:lastModifiedBy>
  <cp:revision>12</cp:revision>
  <dcterms:created xsi:type="dcterms:W3CDTF">2017-05-24T01:25:33Z</dcterms:created>
  <dcterms:modified xsi:type="dcterms:W3CDTF">2017-10-01T18:51:29Z</dcterms:modified>
</cp:coreProperties>
</file>