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tags/tag2.xml" ContentType="application/vnd.openxmlformats-officedocument.presentationml.tags+xml"/>
  <Override PartName="/ppt/tags/tag3.xml" ContentType="application/vnd.openxmlformats-officedocument.presentationml.tags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Default Extension="wav" ContentType="audio/wav"/>
  <Override PartName="/ppt/tags/tag1.xml" ContentType="application/vnd.openxmlformats-officedocument.presentationml.tags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63" r:id="rId3"/>
    <p:sldId id="257" r:id="rId4"/>
    <p:sldId id="258" r:id="rId5"/>
    <p:sldId id="259" r:id="rId6"/>
    <p:sldId id="260" r:id="rId7"/>
    <p:sldId id="261" r:id="rId8"/>
    <p:sldId id="264" r:id="rId9"/>
  </p:sldIdLst>
  <p:sldSz cx="9144000" cy="6858000" type="screen4x3"/>
  <p:notesSz cx="6858000" cy="9144000"/>
  <p:defaultTextStyle>
    <a:defPPr>
      <a:defRPr lang="es-E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50000" saltData="D7UXVug2buPO8i+cypo4Xg" hashData="F/pH+tbwNeA3dVt5+T6edXdrrPg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</p:showPr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88" d="100"/>
          <a:sy n="88" d="100"/>
        </p:scale>
        <p:origin x="-96" y="-3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viewProps" Target="viewProps.xml"/><Relationship Id="rId5" Type="http://schemas.openxmlformats.org/officeDocument/2006/relationships/slide" Target="slides/slide3.xml"/><Relationship Id="rId10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62E749-7A20-4B6A-8551-7FAEA327637F}" type="datetimeFigureOut">
              <a:rPr lang="es-ES"/>
              <a:pPr>
                <a:defRPr/>
              </a:pPr>
              <a:t>19/01/2013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4D42FE-8BAB-459F-9468-A5FA6935B8A7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6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E34BDE-2389-4CE8-B5E7-1241D56D8193}" type="datetimeFigureOut">
              <a:rPr lang="es-ES"/>
              <a:pPr>
                <a:defRPr/>
              </a:pPr>
              <a:t>19/01/2013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83552A-400C-4334-833A-AC35DD285151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6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3289CD2-BAF1-451B-B59A-02FA09B953EA}" type="datetimeFigureOut">
              <a:rPr lang="es-ES"/>
              <a:pPr>
                <a:defRPr/>
              </a:pPr>
              <a:t>19/01/2013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4F70BC-D34E-4EAA-A874-808007C4586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6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039182-53F3-420F-9C12-694CB8960A49}" type="datetimeFigureOut">
              <a:rPr lang="es-ES"/>
              <a:pPr>
                <a:defRPr/>
              </a:pPr>
              <a:t>19/01/2013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9FFD004-09B8-461B-AFEA-7EAB2911F605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6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2D38C1-0300-47B9-AD17-14AF50AFFC88}" type="datetimeFigureOut">
              <a:rPr lang="es-ES"/>
              <a:pPr>
                <a:defRPr/>
              </a:pPr>
              <a:t>19/01/2013</a:t>
            </a:fld>
            <a:endParaRPr lang="es-ES"/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FA014BE-8B6F-45FA-A503-CC4C5228A780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6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D4C1FC-7B22-4400-AA26-D9C2B6B088E6}" type="datetimeFigureOut">
              <a:rPr lang="es-ES"/>
              <a:pPr>
                <a:defRPr/>
              </a:pPr>
              <a:t>19/01/2013</a:t>
            </a:fld>
            <a:endParaRPr lang="es-ES"/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717C70-DA60-4AF0-B155-C69A656AF26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6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7F83912-1F65-48E7-878C-250DBE6EE06A}" type="datetimeFigureOut">
              <a:rPr lang="es-ES"/>
              <a:pPr>
                <a:defRPr/>
              </a:pPr>
              <a:t>19/01/2013</a:t>
            </a:fld>
            <a:endParaRPr lang="es-ES"/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EADEA77-AB20-43D4-98C1-91E964DF7F7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6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BF4DE2-7341-4CA5-BB59-BC91134B8D37}" type="datetimeFigureOut">
              <a:rPr lang="es-ES"/>
              <a:pPr>
                <a:defRPr/>
              </a:pPr>
              <a:t>19/01/2013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24355F-8821-4F10-9396-112E3543B29D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6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s-ES" noProof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00B963-5B52-4A24-82B6-B52969E1154A}" type="datetimeFigureOut">
              <a:rPr lang="es-ES"/>
              <a:pPr>
                <a:defRPr/>
              </a:pPr>
              <a:t>19/01/2013</a:t>
            </a:fld>
            <a:endParaRPr lang="es-ES"/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5B44121-C36D-4043-8BEB-B59E12A9806A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6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670617-2859-4A6C-9F9B-81C3A89F0486}" type="datetimeFigureOut">
              <a:rPr lang="es-ES"/>
              <a:pPr>
                <a:defRPr/>
              </a:pPr>
              <a:t>19/01/2013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596AFEE-5704-4CD9-96D0-3731A9658D4F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6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5C71B3-B9A1-4D1D-85FF-9FBAC36320C0}" type="datetimeFigureOut">
              <a:rPr lang="es-ES"/>
              <a:pPr>
                <a:defRPr/>
              </a:pPr>
              <a:t>19/01/2013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B95A0C3-8A8E-4D62-A4EA-876FD238A4A9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ransition spd="slow" advClick="0" advTm="6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D1A41B0-A0FB-4B76-81B4-0DB242AF9481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7FCFFDF2-F908-4D27-A7C5-F06E3FFA80CF}" type="datetimeFigureOut">
              <a:rPr lang="es-ES"/>
              <a:pPr>
                <a:defRPr/>
              </a:pPr>
              <a:t>19/01/2013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FEAC15CB-9112-43BC-B849-91A2DCB29BCE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 advClick="0" advTm="6000"/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fontAlgn="auto">
              <a:spcBef>
                <a:spcPts val="0"/>
              </a:spcBef>
              <a:spcAft>
                <a:spcPts val="0"/>
              </a:spcAft>
              <a:defRPr sz="1400" smtClean="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fontAlgn="auto">
              <a:spcBef>
                <a:spcPts val="0"/>
              </a:spcBef>
              <a:spcAft>
                <a:spcPts val="0"/>
              </a:spcAft>
              <a:defRPr sz="1400" smtClean="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fontAlgn="auto">
              <a:spcBef>
                <a:spcPts val="0"/>
              </a:spcBef>
              <a:spcAft>
                <a:spcPts val="0"/>
              </a:spcAft>
              <a:defRPr sz="1400" smtClean="0">
                <a:latin typeface="+mn-lt"/>
                <a:cs typeface="+mn-cs"/>
              </a:defRPr>
            </a:lvl1pPr>
          </a:lstStyle>
          <a:p>
            <a:pPr>
              <a:defRPr/>
            </a:pPr>
            <a:fld id="{1BD1ADA2-C151-447F-9841-9ED55F65DBEB}" type="slidenum">
              <a:rPr lang="es-ES_tradnl"/>
              <a:pPr>
                <a:defRPr/>
              </a:pPr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jpeg"/><Relationship Id="rId3" Type="http://schemas.openxmlformats.org/officeDocument/2006/relationships/image" Target="../media/image2.jpeg"/><Relationship Id="rId7" Type="http://schemas.openxmlformats.org/officeDocument/2006/relationships/image" Target="../media/image6.jpeg"/><Relationship Id="rId12" Type="http://schemas.openxmlformats.org/officeDocument/2006/relationships/image" Target="../media/image11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.xml"/><Relationship Id="rId6" Type="http://schemas.openxmlformats.org/officeDocument/2006/relationships/image" Target="../media/image5.jpeg"/><Relationship Id="rId11" Type="http://schemas.openxmlformats.org/officeDocument/2006/relationships/image" Target="../media/image10.jpeg"/><Relationship Id="rId5" Type="http://schemas.openxmlformats.org/officeDocument/2006/relationships/image" Target="../media/image4.jpeg"/><Relationship Id="rId10" Type="http://schemas.openxmlformats.org/officeDocument/2006/relationships/image" Target="../media/image9.jpeg"/><Relationship Id="rId4" Type="http://schemas.openxmlformats.org/officeDocument/2006/relationships/image" Target="../media/image3.jpeg"/><Relationship Id="rId9" Type="http://schemas.openxmlformats.org/officeDocument/2006/relationships/image" Target="../media/image8.jpe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7.jpeg"/><Relationship Id="rId3" Type="http://schemas.openxmlformats.org/officeDocument/2006/relationships/image" Target="../media/image12.jpeg"/><Relationship Id="rId7" Type="http://schemas.openxmlformats.org/officeDocument/2006/relationships/image" Target="../media/image16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2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10" Type="http://schemas.openxmlformats.org/officeDocument/2006/relationships/image" Target="../media/image19.jpeg"/><Relationship Id="rId4" Type="http://schemas.openxmlformats.org/officeDocument/2006/relationships/image" Target="../media/image13.jpeg"/><Relationship Id="rId9" Type="http://schemas.openxmlformats.org/officeDocument/2006/relationships/image" Target="../media/image18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7" Type="http://schemas.openxmlformats.org/officeDocument/2006/relationships/image" Target="../media/image24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3.xml"/><Relationship Id="rId6" Type="http://schemas.openxmlformats.org/officeDocument/2006/relationships/image" Target="../media/image23.jpeg"/><Relationship Id="rId5" Type="http://schemas.openxmlformats.org/officeDocument/2006/relationships/image" Target="../media/image22.jpeg"/><Relationship Id="rId4" Type="http://schemas.openxmlformats.org/officeDocument/2006/relationships/image" Target="../media/image21.jpeg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jpeg"/><Relationship Id="rId13" Type="http://schemas.openxmlformats.org/officeDocument/2006/relationships/image" Target="../media/image35.jpeg"/><Relationship Id="rId3" Type="http://schemas.openxmlformats.org/officeDocument/2006/relationships/image" Target="../media/image25.jpeg"/><Relationship Id="rId7" Type="http://schemas.openxmlformats.org/officeDocument/2006/relationships/image" Target="../media/image29.jpeg"/><Relationship Id="rId12" Type="http://schemas.openxmlformats.org/officeDocument/2006/relationships/image" Target="../media/image34.jpeg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4.xml"/><Relationship Id="rId6" Type="http://schemas.openxmlformats.org/officeDocument/2006/relationships/image" Target="../media/image28.jpeg"/><Relationship Id="rId11" Type="http://schemas.openxmlformats.org/officeDocument/2006/relationships/image" Target="../media/image33.jpeg"/><Relationship Id="rId5" Type="http://schemas.openxmlformats.org/officeDocument/2006/relationships/image" Target="../media/image27.jpeg"/><Relationship Id="rId10" Type="http://schemas.openxmlformats.org/officeDocument/2006/relationships/image" Target="../media/image32.jpeg"/><Relationship Id="rId4" Type="http://schemas.openxmlformats.org/officeDocument/2006/relationships/image" Target="../media/image26.jpeg"/><Relationship Id="rId9" Type="http://schemas.openxmlformats.org/officeDocument/2006/relationships/image" Target="../media/image31.jpeg"/><Relationship Id="rId14" Type="http://schemas.openxmlformats.org/officeDocument/2006/relationships/image" Target="../media/image36.jpe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jpeg"/><Relationship Id="rId3" Type="http://schemas.openxmlformats.org/officeDocument/2006/relationships/image" Target="../media/image37.jpeg"/><Relationship Id="rId7" Type="http://schemas.openxmlformats.org/officeDocument/2006/relationships/image" Target="../media/image41.jpeg"/><Relationship Id="rId12" Type="http://schemas.openxmlformats.org/officeDocument/2006/relationships/image" Target="../media/image46.gif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5.xml"/><Relationship Id="rId6" Type="http://schemas.openxmlformats.org/officeDocument/2006/relationships/image" Target="../media/image40.jpeg"/><Relationship Id="rId11" Type="http://schemas.openxmlformats.org/officeDocument/2006/relationships/image" Target="../media/image45.jpeg"/><Relationship Id="rId5" Type="http://schemas.openxmlformats.org/officeDocument/2006/relationships/image" Target="../media/image39.jpeg"/><Relationship Id="rId10" Type="http://schemas.openxmlformats.org/officeDocument/2006/relationships/image" Target="../media/image44.jpeg"/><Relationship Id="rId4" Type="http://schemas.openxmlformats.org/officeDocument/2006/relationships/image" Target="../media/image38.jpeg"/><Relationship Id="rId9" Type="http://schemas.openxmlformats.org/officeDocument/2006/relationships/image" Target="../media/image43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47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48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4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1 Título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 rtlCol="0">
            <a:normAutofit/>
          </a:bodyPr>
          <a:lstStyle/>
          <a:p>
            <a:pPr fontAlgn="auto">
              <a:spcAft>
                <a:spcPts val="0"/>
              </a:spcAft>
              <a:buFont typeface="Arial" pitchFamily="34" charset="0"/>
              <a:buNone/>
              <a:defRPr/>
            </a:pPr>
            <a:endParaRPr lang="es-ES" smtClean="0"/>
          </a:p>
        </p:txBody>
      </p:sp>
      <p:pic>
        <p:nvPicPr>
          <p:cNvPr id="3076" name="1 Imagen" descr="Diapositiva2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4 Rectángulo"/>
          <p:cNvSpPr/>
          <p:nvPr/>
        </p:nvSpPr>
        <p:spPr>
          <a:xfrm>
            <a:off x="1000100" y="571480"/>
            <a:ext cx="6191118" cy="156966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perspectiveHeroicExtremeLeftFacing"/>
              <a:lightRig rig="threePt" dir="t"/>
            </a:scene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9600" b="1" dirty="0" err="1">
                <a:ln w="31550" cmpd="sng">
                  <a:gradFill>
                    <a:gsLst>
                      <a:gs pos="70000">
                        <a:schemeClr val="accent6">
                          <a:shade val="50000"/>
                          <a:satMod val="190000"/>
                        </a:schemeClr>
                      </a:gs>
                      <a:gs pos="0">
                        <a:schemeClr val="accent6">
                          <a:tint val="77000"/>
                          <a:satMod val="18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chemeClr val="accent6">
                    <a:tint val="15000"/>
                    <a:satMod val="200000"/>
                  </a:schemeClr>
                </a:solidFill>
                <a:effectLst>
                  <a:glow rad="228600">
                    <a:schemeClr val="accent3">
                      <a:satMod val="175000"/>
                      <a:alpha val="40000"/>
                    </a:schemeClr>
                  </a:glow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  <a:reflection blurRad="6350" stA="55000" endA="50" endPos="85000" dir="5400000" sy="-100000" algn="bl" rotWithShape="0"/>
                </a:effectLst>
                <a:latin typeface="Algerian" pitchFamily="82" charset="0"/>
                <a:cs typeface="+mn-cs"/>
              </a:rPr>
              <a:t>Imagenes</a:t>
            </a:r>
            <a:endParaRPr lang="es-ES" sz="9600" b="1" dirty="0">
              <a:ln w="31550" cmpd="sng">
                <a:gradFill>
                  <a:gsLst>
                    <a:gs pos="70000">
                      <a:schemeClr val="accent6">
                        <a:shade val="50000"/>
                        <a:satMod val="190000"/>
                      </a:schemeClr>
                    </a:gs>
                    <a:gs pos="0">
                      <a:schemeClr val="accent6">
                        <a:tint val="77000"/>
                        <a:satMod val="18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chemeClr val="accent6">
                  <a:tint val="15000"/>
                  <a:satMod val="200000"/>
                </a:schemeClr>
              </a:solidFill>
              <a:effectLst>
                <a:glow rad="228600">
                  <a:schemeClr val="accent3">
                    <a:satMod val="175000"/>
                    <a:alpha val="40000"/>
                  </a:schemeClr>
                </a:glow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  <a:reflection blurRad="6350" stA="55000" endA="50" endPos="85000" dir="5400000" sy="-100000" algn="bl" rotWithShape="0"/>
              </a:effectLst>
              <a:latin typeface="Algerian" pitchFamily="82" charset="0"/>
              <a:cs typeface="+mn-cs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6786578" y="142852"/>
            <a:ext cx="1887056" cy="523220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2800" b="1" dirty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Kunstler Script" pitchFamily="66" charset="0"/>
                <a:cs typeface="+mn-cs"/>
              </a:rPr>
              <a:t>Por  Jesús  Mota</a:t>
            </a:r>
          </a:p>
        </p:txBody>
      </p:sp>
    </p:spTree>
  </p:cSld>
  <p:clrMapOvr>
    <a:masterClrMapping/>
  </p:clrMapOvr>
  <p:transition spd="slow" advClick="0" advTm="8000">
    <p:sndAc>
      <p:stSnd>
        <p:snd r:embed="rId2" name="Baltimora - Tarzan Boy [Xtendz]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1 Imagen" descr="Diapositiva11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2 Imagen" descr="Diapositiva6.JPG"/>
          <p:cNvPicPr>
            <a:picLocks noGrp="1" noChangeAspect="1"/>
          </p:cNvPicPr>
          <p:nvPr isPhoto="1"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3 Imagen" descr="Diapositiva6.JPG"/>
          <p:cNvPicPr>
            <a:picLocks noGrp="1" noChangeAspect="1"/>
          </p:cNvPicPr>
          <p:nvPr isPhoto="1"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4 Imagen" descr="Diapositiva5.JPG"/>
          <p:cNvPicPr>
            <a:picLocks noGrp="1" noChangeAspect="1"/>
          </p:cNvPicPr>
          <p:nvPr isPhoto="1"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5 Imagen" descr="Diapositiva76.JPG"/>
          <p:cNvPicPr>
            <a:picLocks noGrp="1" noChangeAspect="1"/>
          </p:cNvPicPr>
          <p:nvPr isPhoto="1"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6 Imagen" descr="Diapositiva119.JPG"/>
          <p:cNvPicPr>
            <a:picLocks noGrp="1" noChangeAspect="1"/>
          </p:cNvPicPr>
          <p:nvPr isPhoto="1"/>
        </p:nvPicPr>
        <p:blipFill>
          <a:blip r:embed="rId7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7 Imagen" descr="Diapositiva119.JPG"/>
          <p:cNvPicPr>
            <a:picLocks noGrp="1" noChangeAspect="1"/>
          </p:cNvPicPr>
          <p:nvPr isPhoto="1"/>
        </p:nvPicPr>
        <p:blipFill>
          <a:blip r:embed="rId7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8 Imagen" descr="Diapositiva114.JPG"/>
          <p:cNvPicPr>
            <a:picLocks noGrp="1" noChangeAspect="1"/>
          </p:cNvPicPr>
          <p:nvPr isPhoto="1"/>
        </p:nvPicPr>
        <p:blipFill>
          <a:blip r:embed="rId8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9 Imagen" descr="Diapositiva73.JPG"/>
          <p:cNvPicPr>
            <a:picLocks noGrp="1" noChangeAspect="1"/>
          </p:cNvPicPr>
          <p:nvPr isPhoto="1"/>
        </p:nvPicPr>
        <p:blipFill>
          <a:blip r:embed="rId9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1 Imagen" descr="Diapositiva86.JPG"/>
          <p:cNvPicPr>
            <a:picLocks noGrp="1" noChangeAspect="1"/>
          </p:cNvPicPr>
          <p:nvPr isPhoto="1"/>
        </p:nvPicPr>
        <p:blipFill>
          <a:blip r:embed="rId10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1 Imagen" descr="Diapositiva91.JPG"/>
          <p:cNvPicPr>
            <a:picLocks noGrp="1" noChangeAspect="1"/>
          </p:cNvPicPr>
          <p:nvPr isPhoto="1"/>
        </p:nvPicPr>
        <p:blipFill>
          <a:blip r:embed="rId11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12 Imagen" descr="Diapositiva91.JPG"/>
          <p:cNvPicPr>
            <a:picLocks noGrp="1" noChangeAspect="1"/>
          </p:cNvPicPr>
          <p:nvPr isPhoto="1"/>
        </p:nvPicPr>
        <p:blipFill>
          <a:blip r:embed="rId11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1 Imagen" descr="Diapositiva82.JPG"/>
          <p:cNvPicPr>
            <a:picLocks noGrp="1" noChangeAspect="1"/>
          </p:cNvPicPr>
          <p:nvPr isPhoto="1"/>
        </p:nvPicPr>
        <p:blipFill>
          <a:blip r:embed="rId1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ransition spd="slow" advClick="0" advTm="6000">
    <p:comb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5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8" presetClass="exit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14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18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17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3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2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3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decel="100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decel="100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0.4+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0.4-0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9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32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3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7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000" decel="100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0" decel="100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0.4+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0.4-0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6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4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6" presetClass="exit" presetSubtype="21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inVertical)">
                                      <p:cBhvr>
                                        <p:cTn id="50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39" presetClass="exit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5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0">
                                          <p:val>
                                            <p:strVal val="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ppt_h/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0">
                                          <p:val>
                                            <p:strVal val="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0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4" presetClass="exit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8" presetID="15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">
                                          <p:val>
                                            <p:strVal val="ppt_x+-0.0500*(ppt_x*0.9511+(1-ppt_y)*0.3090)"/>
                                          </p:val>
                                        </p:tav>
                                        <p:tav tm="10000">
                                          <p:val>
                                            <p:strVal val="ppt_x+-0.1000*(ppt_x*0.8090+(1-ppt_y)*0.5878)"/>
                                          </p:val>
                                        </p:tav>
                                        <p:tav tm="15000">
                                          <p:val>
                                            <p:strVal val="ppt_x+-0.1500*(ppt_x*0.5878+(1-ppt_y)*0.8090)"/>
                                          </p:val>
                                        </p:tav>
                                        <p:tav tm="20000">
                                          <p:val>
                                            <p:strVal val="ppt_x+-0.2000*(ppt_x*0.3090+(1-ppt_y)*0.9511)"/>
                                          </p:val>
                                        </p:tav>
                                        <p:tav tm="25000">
                                          <p:val>
                                            <p:strVal val="ppt_x+-0.2500*(ppt_x*-0.0000+(1-ppt_y)*1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x+-0.3000*(ppt_x*-0.3090+(1-ppt_y)*0.9511)"/>
                                          </p:val>
                                        </p:tav>
                                        <p:tav tm="35000">
                                          <p:val>
                                            <p:strVal val="ppt_x+-0.3500*(ppt_x*-0.5878+(1-ppt_y)*0.8090)"/>
                                          </p:val>
                                        </p:tav>
                                        <p:tav tm="40000">
                                          <p:val>
                                            <p:strVal val="ppt_x+-0.4000*(ppt_x*-0.8090+(1-ppt_y)*0.5878)"/>
                                          </p:val>
                                        </p:tav>
                                        <p:tav tm="45000">
                                          <p:val>
                                            <p:strVal val="ppt_x+-0.4500*(ppt_x*-0.9511+(1-ppt_y)*0.3090)"/>
                                          </p:val>
                                        </p:tav>
                                        <p:tav tm="50000">
                                          <p:val>
                                            <p:strVal val="ppt_x+-0.5000*(ppt_x*-1.0000+(1-ppt_y)*-0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x+-0.5500*(ppt_x*-0.9511+(1-ppt_y)*-0.3090)"/>
                                          </p:val>
                                        </p:tav>
                                        <p:tav tm="60000">
                                          <p:val>
                                            <p:strVal val="ppt_x+-0.6000*(ppt_x*-0.8090+(1-ppt_y)*-0.5878)"/>
                                          </p:val>
                                        </p:tav>
                                        <p:tav tm="65000">
                                          <p:val>
                                            <p:strVal val="ppt_x+-0.6500*(ppt_x*-0.5878+(1-ppt_y)*-0.8090)"/>
                                          </p:val>
                                        </p:tav>
                                        <p:tav tm="70000">
                                          <p:val>
                                            <p:strVal val="ppt_x+-0.7000*(ppt_x*-0.3090+(1-ppt_y)*-0.9511)"/>
                                          </p:val>
                                        </p:tav>
                                        <p:tav tm="75000">
                                          <p:val>
                                            <p:strVal val="ppt_x+-0.7500*(ppt_x*0.0000+(1-ppt_y)*-1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x+-0.8000*(ppt_x*0.3090+(1-ppt_y)*-0.9511)"/>
                                          </p:val>
                                        </p:tav>
                                        <p:tav tm="85000">
                                          <p:val>
                                            <p:strVal val="ppt_x+-0.8500*(ppt_x*0.5878+(1-ppt_y)*-0.8090)"/>
                                          </p:val>
                                        </p:tav>
                                        <p:tav tm="90000">
                                          <p:val>
                                            <p:strVal val="ppt_x+-0.9000*(ppt_x*0.8090+(1-ppt_y)*-0.5878)"/>
                                          </p:val>
                                        </p:tav>
                                        <p:tav tm="95000">
                                          <p:val>
                                            <p:strVal val="ppt_x+-0.9500*(ppt_x*0.9511+(1-ppt_y)*-0.3090)"/>
                                          </p:val>
                                        </p:tav>
                                        <p:tav tm="100000">
                                          <p:val>
                                            <p:strVal val="ppt_x+-1.0000*(ppt_x*1.0000+(1-ppt_y)*0.0000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5000">
                                          <p:val>
                                            <p:strVal val="ppt_y+-0.0500*(ppt_x*0.3090-(1-ppt_y)*0.9511)"/>
                                          </p:val>
                                        </p:tav>
                                        <p:tav tm="10000">
                                          <p:val>
                                            <p:strVal val="ppt_y+-0.1000*(ppt_x*0.5878-(1-ppt_y)*0.8090)"/>
                                          </p:val>
                                        </p:tav>
                                        <p:tav tm="15000">
                                          <p:val>
                                            <p:strVal val="ppt_y+-0.1500*(ppt_x*0.8090-(1-ppt_y)*0.5878)"/>
                                          </p:val>
                                        </p:tav>
                                        <p:tav tm="20000">
                                          <p:val>
                                            <p:strVal val="ppt_y+-0.2000*(ppt_x*0.9511-(1-ppt_y)*0.3090)"/>
                                          </p:val>
                                        </p:tav>
                                        <p:tav tm="25000">
                                          <p:val>
                                            <p:strVal val="ppt_y+-0.2500*(ppt_x*1.0000-(1-ppt_y)*-0.0000)"/>
                                          </p:val>
                                        </p:tav>
                                        <p:tav tm="30000">
                                          <p:val>
                                            <p:strVal val="ppt_y+-0.3000*(ppt_x*0.9511-(1-ppt_y)*-0.3090)"/>
                                          </p:val>
                                        </p:tav>
                                        <p:tav tm="35000">
                                          <p:val>
                                            <p:strVal val="ppt_y+-0.3500*(ppt_x*0.8090-(1-ppt_y)*-0.5878)"/>
                                          </p:val>
                                        </p:tav>
                                        <p:tav tm="40000">
                                          <p:val>
                                            <p:strVal val="ppt_y+-0.4000*(ppt_x*0.5878-(1-ppt_y)*-0.8090)"/>
                                          </p:val>
                                        </p:tav>
                                        <p:tav tm="45000">
                                          <p:val>
                                            <p:strVal val="ppt_y+-0.4500*(ppt_x*0.3090-(1-ppt_y)*-0.9511)"/>
                                          </p:val>
                                        </p:tav>
                                        <p:tav tm="50000">
                                          <p:val>
                                            <p:strVal val="ppt_y+-0.5000*(ppt_x*-0.0000-(1-ppt_y)*-1.0000)"/>
                                          </p:val>
                                        </p:tav>
                                        <p:tav tm="55000">
                                          <p:val>
                                            <p:strVal val="ppt_y+-0.5500*(ppt_x*-0.3090-(1-ppt_y)*-0.9511)"/>
                                          </p:val>
                                        </p:tav>
                                        <p:tav tm="60000">
                                          <p:val>
                                            <p:strVal val="ppt_y+-0.6000*(ppt_x*-0.5878-(1-ppt_y)*-0.8090)"/>
                                          </p:val>
                                        </p:tav>
                                        <p:tav tm="65000">
                                          <p:val>
                                            <p:strVal val="ppt_y+-0.6500*(ppt_x*-0.8090-(1-ppt_y)*-0.5878)"/>
                                          </p:val>
                                        </p:tav>
                                        <p:tav tm="70000">
                                          <p:val>
                                            <p:strVal val="ppt_y+-0.7000*(ppt_x*-0.9511-(1-ppt_y)*-0.3090)"/>
                                          </p:val>
                                        </p:tav>
                                        <p:tav tm="75000">
                                          <p:val>
                                            <p:strVal val="ppt_y+-0.7500*(ppt_x*-1.0000-(1-ppt_y)*0.0000)"/>
                                          </p:val>
                                        </p:tav>
                                        <p:tav tm="80000">
                                          <p:val>
                                            <p:strVal val="ppt_y+-0.8000*(ppt_x*-0.9511-(1-ppt_y)*0.3090)"/>
                                          </p:val>
                                        </p:tav>
                                        <p:tav tm="85000">
                                          <p:val>
                                            <p:strVal val="ppt_y+-0.8500*(ppt_x*-0.8090-(1-ppt_y)*0.5878)"/>
                                          </p:val>
                                        </p:tav>
                                        <p:tav tm="90000">
                                          <p:val>
                                            <p:strVal val="ppt_y+-0.9000*(ppt_x*-0.5878-(1-ppt_y)*0.8090)"/>
                                          </p:val>
                                        </p:tav>
                                        <p:tav tm="95000">
                                          <p:val>
                                            <p:strVal val="ppt_y+-0.9500*(ppt_x*-0.3090-(1-ppt_y)*0.9511)"/>
                                          </p:val>
                                        </p:tav>
                                        <p:tav tm="100000">
                                          <p:val>
                                            <p:strVal val="ppt_y+-1.0000*(ppt_x*0.0000-(1-ppt_y)*1.0000)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18" presetClass="exit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Left)">
                                      <p:cBhvr>
                                        <p:cTn id="7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9" presetID="18" presetClass="exit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strips(upRight)">
                                      <p:cBhvr>
                                        <p:cTn id="8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1 Imagen" descr="Diapositiva3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1 Imagen" descr="Diapositiva17.JPG"/>
          <p:cNvPicPr>
            <a:picLocks noGrp="1" noChangeAspect="1"/>
          </p:cNvPicPr>
          <p:nvPr isPhoto="1"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1 Imagen" descr="Diapositiva17.JPG"/>
          <p:cNvPicPr>
            <a:picLocks noGrp="1" noChangeAspect="1"/>
          </p:cNvPicPr>
          <p:nvPr isPhoto="1"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1 Imagen" descr="Diapositiva16.JPG"/>
          <p:cNvPicPr>
            <a:picLocks noGrp="1" noChangeAspect="1"/>
          </p:cNvPicPr>
          <p:nvPr isPhoto="1"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1 Imagen" descr="Diapositiva12.JPG"/>
          <p:cNvPicPr>
            <a:picLocks noGrp="1" noChangeAspect="1"/>
          </p:cNvPicPr>
          <p:nvPr isPhoto="1"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1 Imagen" descr="Diapositiva13.JPG"/>
          <p:cNvPicPr>
            <a:picLocks noGrp="1" noChangeAspect="1"/>
          </p:cNvPicPr>
          <p:nvPr isPhoto="1"/>
        </p:nvPicPr>
        <p:blipFill>
          <a:blip r:embed="rId7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1 Imagen" descr="Diapositiva39.JPG"/>
          <p:cNvPicPr>
            <a:picLocks noGrp="1" noChangeAspect="1"/>
          </p:cNvPicPr>
          <p:nvPr isPhoto="1"/>
        </p:nvPicPr>
        <p:blipFill>
          <a:blip r:embed="rId8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1 Imagen" descr="Diapositiva26.JPG"/>
          <p:cNvPicPr>
            <a:picLocks noGrp="1" noChangeAspect="1"/>
          </p:cNvPicPr>
          <p:nvPr isPhoto="1"/>
        </p:nvPicPr>
        <p:blipFill>
          <a:blip r:embed="rId9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1 Imagen" descr="Diapositiva41.JPG"/>
          <p:cNvPicPr>
            <a:picLocks noGrp="1" noChangeAspect="1"/>
          </p:cNvPicPr>
          <p:nvPr isPhoto="1"/>
        </p:nvPicPr>
        <p:blipFill>
          <a:blip r:embed="rId10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ransition spd="slow" advClick="0" advTm="6000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1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6" dur="1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39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7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62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3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5" dur="4000" decel="100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6" dur="40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40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40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3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75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1 Imagen" descr="Diapositiva89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1 Imagen" descr="Diapositiva103.JPG"/>
          <p:cNvPicPr>
            <a:picLocks noGrp="1" noChangeAspect="1"/>
          </p:cNvPicPr>
          <p:nvPr isPhoto="1"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1 Imagen" descr="Diapositiva103.JPG"/>
          <p:cNvPicPr>
            <a:picLocks noGrp="1" noChangeAspect="1"/>
          </p:cNvPicPr>
          <p:nvPr isPhoto="1"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1 Imagen" descr="Diapositiva88.JPG"/>
          <p:cNvPicPr>
            <a:picLocks noGrp="1" noChangeAspect="1"/>
          </p:cNvPicPr>
          <p:nvPr isPhoto="1"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1 Imagen" descr="Diapositiva87.JPG"/>
          <p:cNvPicPr>
            <a:picLocks noGrp="1" noChangeAspect="1"/>
          </p:cNvPicPr>
          <p:nvPr isPhoto="1"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1 Imagen" descr="Diapositiva80.JPG"/>
          <p:cNvPicPr>
            <a:picLocks noGrp="1" noChangeAspect="1"/>
          </p:cNvPicPr>
          <p:nvPr isPhoto="1"/>
        </p:nvPicPr>
        <p:blipFill>
          <a:blip r:embed="rId7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ransition spd="slow" advClick="0" advTm="6000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6" presetClass="entr" presetSubtype="2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4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39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9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51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1 Imagen" descr="Diapositiva115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1 Imagen" descr="Diapositiva116.JPG"/>
          <p:cNvPicPr>
            <a:picLocks noGrp="1" noChangeAspect="1"/>
          </p:cNvPicPr>
          <p:nvPr isPhoto="1"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1 Imagen" descr="Diapositiva117.JPG"/>
          <p:cNvPicPr>
            <a:picLocks noGrp="1" noChangeAspect="1"/>
          </p:cNvPicPr>
          <p:nvPr isPhoto="1"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1 Imagen" descr="Diapositiva106.JPG"/>
          <p:cNvPicPr>
            <a:picLocks noGrp="1" noChangeAspect="1"/>
          </p:cNvPicPr>
          <p:nvPr isPhoto="1"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1 Imagen" descr="Diapositiva121.JPG"/>
          <p:cNvPicPr>
            <a:picLocks noGrp="1" noChangeAspect="1"/>
          </p:cNvPicPr>
          <p:nvPr isPhoto="1"/>
        </p:nvPicPr>
        <p:blipFill>
          <a:blip r:embed="rId7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1 Imagen" descr="Diapositiva101.JPG"/>
          <p:cNvPicPr>
            <a:picLocks noGrp="1" noChangeAspect="1"/>
          </p:cNvPicPr>
          <p:nvPr isPhoto="1"/>
        </p:nvPicPr>
        <p:blipFill>
          <a:blip r:embed="rId8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1 Imagen" descr="Diapositiva94.JPG"/>
          <p:cNvPicPr>
            <a:picLocks noGrp="1" noChangeAspect="1"/>
          </p:cNvPicPr>
          <p:nvPr isPhoto="1"/>
        </p:nvPicPr>
        <p:blipFill>
          <a:blip r:embed="rId9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1 Imagen" descr="Diapositiva104.JPG"/>
          <p:cNvPicPr>
            <a:picLocks noGrp="1" noChangeAspect="1"/>
          </p:cNvPicPr>
          <p:nvPr isPhoto="1"/>
        </p:nvPicPr>
        <p:blipFill>
          <a:blip r:embed="rId10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1 Imagen" descr="Diapositiva90.JPG"/>
          <p:cNvPicPr>
            <a:picLocks noGrp="1" noChangeAspect="1"/>
          </p:cNvPicPr>
          <p:nvPr isPhoto="1"/>
        </p:nvPicPr>
        <p:blipFill>
          <a:blip r:embed="rId11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1 Imagen" descr="Diapositiva84.JPG"/>
          <p:cNvPicPr>
            <a:picLocks noGrp="1" noChangeAspect="1"/>
          </p:cNvPicPr>
          <p:nvPr isPhoto="1"/>
        </p:nvPicPr>
        <p:blipFill>
          <a:blip r:embed="rId1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1 Imagen" descr="Diapositiva74.JPG"/>
          <p:cNvPicPr>
            <a:picLocks noGrp="1" noChangeAspect="1"/>
          </p:cNvPicPr>
          <p:nvPr isPhoto="1"/>
        </p:nvPicPr>
        <p:blipFill>
          <a:blip r:embed="rId1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1 Imagen" descr="Diapositiva67.JPG"/>
          <p:cNvPicPr>
            <a:picLocks noGrp="1" noChangeAspect="1"/>
          </p:cNvPicPr>
          <p:nvPr isPhoto="1"/>
        </p:nvPicPr>
        <p:blipFill>
          <a:blip r:embed="rId1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ransition spd="slow" advClick="0" advTm="6000">
    <p:split orient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1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43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48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3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3" dur="4000" decel="100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4" dur="4000" decel="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4000" decel="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4000" decel="100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0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1000" accel="100000" fill="hold">
                                          <p:stCondLst>
                                            <p:cond delay="400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0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3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64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14" presetClass="entr" presetSubtype="5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70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1 Imagen" descr="Diapositiva108.JPG"/>
          <p:cNvPicPr>
            <a:picLocks noGrp="1" noChangeAspect="1"/>
          </p:cNvPicPr>
          <p:nvPr isPhoto="1"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" name="1 Imagen" descr="Diapositiva109.JPG"/>
          <p:cNvPicPr>
            <a:picLocks noGrp="1" noChangeAspect="1"/>
          </p:cNvPicPr>
          <p:nvPr isPhoto="1"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" name="1 Imagen" descr="Diapositiva112.JPG"/>
          <p:cNvPicPr>
            <a:picLocks noGrp="1" noChangeAspect="1"/>
          </p:cNvPicPr>
          <p:nvPr isPhoto="1"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" name="1 Imagen" descr="Diapositiva120.JPG"/>
          <p:cNvPicPr>
            <a:picLocks noGrp="1" noChangeAspect="1"/>
          </p:cNvPicPr>
          <p:nvPr isPhoto="1"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1 Imagen" descr="Diapositiva120.JPG"/>
          <p:cNvPicPr>
            <a:picLocks noGrp="1" noChangeAspect="1"/>
          </p:cNvPicPr>
          <p:nvPr isPhoto="1"/>
        </p:nvPicPr>
        <p:blipFill>
          <a:blip r:embed="rId6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1 Imagen" descr="Diapositiva118.JPG"/>
          <p:cNvPicPr>
            <a:picLocks noGrp="1" noChangeAspect="1"/>
          </p:cNvPicPr>
          <p:nvPr isPhoto="1"/>
        </p:nvPicPr>
        <p:blipFill>
          <a:blip r:embed="rId7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1 Imagen" descr="Diapositiva122.JPG"/>
          <p:cNvPicPr>
            <a:picLocks noGrp="1" noChangeAspect="1"/>
          </p:cNvPicPr>
          <p:nvPr isPhoto="1"/>
        </p:nvPicPr>
        <p:blipFill>
          <a:blip r:embed="rId8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1 Imagen" descr="Diapositiva42.JPG"/>
          <p:cNvPicPr>
            <a:picLocks noGrp="1" noChangeAspect="1"/>
          </p:cNvPicPr>
          <p:nvPr isPhoto="1"/>
        </p:nvPicPr>
        <p:blipFill>
          <a:blip r:embed="rId9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1 Imagen" descr="Diapositiva75.JPG"/>
          <p:cNvPicPr>
            <a:picLocks noGrp="1" noChangeAspect="1"/>
          </p:cNvPicPr>
          <p:nvPr isPhoto="1"/>
        </p:nvPicPr>
        <p:blipFill>
          <a:blip r:embed="rId10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12 Imagen" descr="Diapositiva110.JPG"/>
          <p:cNvPicPr>
            <a:picLocks noGrp="1" noChangeAspect="1"/>
          </p:cNvPicPr>
          <p:nvPr isPhoto="1"/>
        </p:nvPicPr>
        <p:blipFill>
          <a:blip r:embed="rId11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13 Rectángulo"/>
          <p:cNvSpPr/>
          <p:nvPr/>
        </p:nvSpPr>
        <p:spPr>
          <a:xfrm>
            <a:off x="785786" y="500042"/>
            <a:ext cx="2337499" cy="1862048"/>
          </a:xfrm>
          <a:prstGeom prst="rect">
            <a:avLst/>
          </a:prstGeom>
          <a:noFill/>
        </p:spPr>
        <p:txBody>
          <a:bodyPr wrap="none">
            <a:spAutoFit/>
            <a:scene3d>
              <a:camera prst="orthographicFront"/>
              <a:lightRig rig="flat" dir="tl"/>
            </a:scene3d>
            <a:sp3d contourW="19050" prstMaterial="clear">
              <a:bevelT w="50800" h="50800"/>
              <a:contourClr>
                <a:schemeClr val="accent5">
                  <a:tint val="70000"/>
                  <a:satMod val="180000"/>
                  <a:alpha val="70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1500" b="1" dirty="0">
                <a:ln/>
                <a:solidFill>
                  <a:srgbClr val="92D050"/>
                </a:solidFill>
                <a:latin typeface="Algerian" pitchFamily="82" charset="0"/>
                <a:cs typeface="+mn-cs"/>
              </a:rPr>
              <a:t>fin</a:t>
            </a:r>
          </a:p>
        </p:txBody>
      </p:sp>
      <p:pic>
        <p:nvPicPr>
          <p:cNvPr id="1026" name="Picture 2" descr="C:\Users\Usuario\Desktop\mi firma.gif"/>
          <p:cNvPicPr>
            <a:picLocks noChangeAspect="1" noChangeArrowheads="1" noCrop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571500" y="4714875"/>
            <a:ext cx="3062288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custDataLst>
      <p:tags r:id="rId1"/>
    </p:custDataLst>
  </p:cSld>
  <p:clrMapOvr>
    <a:masterClrMapping/>
  </p:clrMapOvr>
  <p:transition spd="slow" advClick="0" advTm="6000">
    <p:newsfla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-9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decel="100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decel="100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0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0.4+0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4000" accel="100000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0.4-0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9" presetClass="exit" presetSubtype="0" de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6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0">
                                          <p:val>
                                            <p:strVal val="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ppt_h/2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0">
                                          <p:val>
                                            <p:strVal val="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ppt_w+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.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39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3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55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65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8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2" fill="hold">
                      <p:stCondLst>
                        <p:cond delay="indefinite"/>
                      </p:stCondLst>
                      <p:childTnLst>
                        <p:par>
                          <p:cTn id="73" fill="hold">
                            <p:stCondLst>
                              <p:cond delay="0"/>
                            </p:stCondLst>
                            <p:childTnLst>
                              <p:par>
                                <p:cTn id="74" presetID="2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6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7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8" fill="hold">
                      <p:stCondLst>
                        <p:cond delay="indefinite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2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5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8" dur="1155" decel="100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99" dur="1155" decel="100000"/>
                                        <p:tgtEl>
                                          <p:spTgt spid="14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100" dur="1845" accel="100000" fill="hold">
                                          <p:stCondLst>
                                            <p:cond delay="1155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1" dur="1155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02" dur="1845" accel="100000" fill="hold">
                                          <p:stCondLst>
                                            <p:cond delay="1155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03" dur="1155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04" dur="1845" accel="100000" fill="hold">
                                          <p:stCondLst>
                                            <p:cond delay="1155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9219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9220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es-ES"/>
          </a:p>
        </p:txBody>
      </p:sp>
      <p:sp>
        <p:nvSpPr>
          <p:cNvPr id="9221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es-ES"/>
          </a:p>
        </p:txBody>
      </p:sp>
      <p:pic>
        <p:nvPicPr>
          <p:cNvPr id="9222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9223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9224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225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9248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9249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9272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9273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ransition spd="slow" advClick="0" advTm="4000"/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9|5.3|6.2|6.4|6.6|6.8|6.7|6.8|5.9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|6.5|7.2|6.6|2.4|7.5|7.4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3|6.9|6.5|6.7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9|6.2|6.2|6.3|6|6.3|6.5|5.1|6.4|6.6|6.9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4|6.5|5.4|6.2|6|6.9|7|6.3"/>
</p:tagLst>
</file>

<file path=ppt/theme/theme1.xml><?xml version="1.0" encoding="utf-8"?>
<a:theme xmlns:a="http://schemas.openxmlformats.org/drawingml/2006/main" name="tarzan boi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tarzan boi</Template>
  <TotalTime>2</TotalTime>
  <Words>65</Words>
  <Application>Microsoft Office PowerPoint</Application>
  <PresentationFormat>Presentación en pantalla (4:3)</PresentationFormat>
  <Paragraphs>31</Paragraphs>
  <Slides>7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7</vt:i4>
      </vt:variant>
    </vt:vector>
  </HeadingPairs>
  <TitlesOfParts>
    <vt:vector size="12" baseType="lpstr">
      <vt:lpstr>Calibri</vt:lpstr>
      <vt:lpstr>Arial</vt:lpstr>
      <vt:lpstr>Berlin Sans FB Demi</vt:lpstr>
      <vt:lpstr>tarzan boi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1</cp:revision>
  <dcterms:created xsi:type="dcterms:W3CDTF">2013-01-19T18:14:54Z</dcterms:created>
  <dcterms:modified xsi:type="dcterms:W3CDTF">2013-01-19T18:17:03Z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