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410" r:id="rId3"/>
    <p:sldId id="413" r:id="rId4"/>
    <p:sldId id="439" r:id="rId5"/>
    <p:sldId id="443" r:id="rId6"/>
    <p:sldId id="447" r:id="rId7"/>
    <p:sldId id="448" r:id="rId8"/>
    <p:sldId id="446" r:id="rId9"/>
    <p:sldId id="445" r:id="rId10"/>
    <p:sldId id="438" r:id="rId11"/>
    <p:sldId id="441" r:id="rId12"/>
    <p:sldId id="415" r:id="rId13"/>
    <p:sldId id="416" r:id="rId14"/>
    <p:sldId id="417" r:id="rId15"/>
    <p:sldId id="418" r:id="rId16"/>
    <p:sldId id="419" r:id="rId17"/>
    <p:sldId id="420" r:id="rId18"/>
    <p:sldId id="421" r:id="rId19"/>
    <p:sldId id="422" r:id="rId20"/>
    <p:sldId id="423" r:id="rId21"/>
    <p:sldId id="442" r:id="rId22"/>
    <p:sldId id="424" r:id="rId23"/>
    <p:sldId id="425" r:id="rId24"/>
    <p:sldId id="426" r:id="rId25"/>
    <p:sldId id="427" r:id="rId26"/>
    <p:sldId id="428" r:id="rId27"/>
    <p:sldId id="429" r:id="rId28"/>
    <p:sldId id="430" r:id="rId29"/>
    <p:sldId id="431" r:id="rId30"/>
    <p:sldId id="432" r:id="rId31"/>
    <p:sldId id="433" r:id="rId32"/>
    <p:sldId id="434" r:id="rId33"/>
    <p:sldId id="435" r:id="rId34"/>
    <p:sldId id="436" r:id="rId35"/>
    <p:sldId id="437" r:id="rId36"/>
    <p:sldId id="411" r:id="rId37"/>
    <p:sldId id="449" r:id="rId38"/>
  </p:sldIdLst>
  <p:sldSz cx="10621963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8ZoMvLPy4Y3ADtCqper5A" hashData="WS7kxpoQGMg3V9uzI8lHtCkfHr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716" y="-846"/>
      </p:cViewPr>
      <p:guideLst>
        <p:guide orient="horz" pos="2160"/>
        <p:guide pos="33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74700" y="685800"/>
            <a:ext cx="5308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6647" y="2130427"/>
            <a:ext cx="9028669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9061" y="4406902"/>
            <a:ext cx="902866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9061" y="2906713"/>
            <a:ext cx="902866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1099" y="1600202"/>
            <a:ext cx="469136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99498" y="1600202"/>
            <a:ext cx="469136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1098" y="1535113"/>
            <a:ext cx="46932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1098" y="2174875"/>
            <a:ext cx="46932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95810" y="1535113"/>
            <a:ext cx="469505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95810" y="2174875"/>
            <a:ext cx="469505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1099" y="273050"/>
            <a:ext cx="349455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52893" y="273052"/>
            <a:ext cx="593797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1099" y="1435102"/>
            <a:ext cx="349455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81979" y="4800600"/>
            <a:ext cx="637317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1979" y="612775"/>
            <a:ext cx="637317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81979" y="5367338"/>
            <a:ext cx="637317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700924" y="274640"/>
            <a:ext cx="2389942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1099" y="274640"/>
            <a:ext cx="6992792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6647" y="2130428"/>
            <a:ext cx="9028669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31098" y="274638"/>
            <a:ext cx="955976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1098" y="1600202"/>
            <a:ext cx="9559767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31098" y="6356352"/>
            <a:ext cx="24784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08/11/2017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29171" y="6356352"/>
            <a:ext cx="33636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612407" y="6356352"/>
            <a:ext cx="24784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8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1098" y="6245225"/>
            <a:ext cx="247845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5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62196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573" y="3388576"/>
            <a:ext cx="6858000" cy="8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52536" y="3388576"/>
            <a:ext cx="6858000" cy="8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62196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783312"/>
            <a:ext cx="1062196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14891" y="5857900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14890" y="5715019"/>
            <a:ext cx="81209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00443" y="4572017"/>
            <a:ext cx="312737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77667" y="1285860"/>
            <a:ext cx="652334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HURACÁN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IRMA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73044" y="5611366"/>
            <a:ext cx="2333530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split/>
    <p:sndAc>
      <p:stSnd>
        <p:snd r:embed="rId2" name="deRosyMeditan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39147" y="1714488"/>
            <a:ext cx="650085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/>
              <a:t>El huracán Irma es más fuerte y potencialmente más fatal que </a:t>
            </a:r>
            <a:r>
              <a:rPr lang="es-ES" sz="2000" i="1" dirty="0" err="1" smtClean="0"/>
              <a:t>Harvey,.Este</a:t>
            </a:r>
            <a:r>
              <a:rPr lang="es-ES" sz="2000" i="1" dirty="0" smtClean="0"/>
              <a:t> huracán devastador ha puesto al Caribe y a varios estados americanos en estado de crisis después de destruir el 95% de Barbuda, Saint-Martin y las Islas Vírgenes Británicas. Millones de personas han quedado sin hogar sin acceso a electricidad o agua, y el número de muertos ya ha alcanzado cifras considerables. Las Bahamas y Cuba también han tenido un impacto igualmente devastador, al igual que Florida, que fue completamente evacuada. Te ofrecemos algunas escalofriantes fotos del daño causado por esta destructiva tormenta.</a:t>
            </a:r>
            <a:endParaRPr lang="es-ES" sz="2000" i="1" dirty="0"/>
          </a:p>
        </p:txBody>
      </p:sp>
      <p:sp>
        <p:nvSpPr>
          <p:cNvPr id="3" name="2 Documento"/>
          <p:cNvSpPr/>
          <p:nvPr/>
        </p:nvSpPr>
        <p:spPr>
          <a:xfrm flipV="1">
            <a:off x="0" y="0"/>
            <a:ext cx="5145013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cumento"/>
          <p:cNvSpPr/>
          <p:nvPr/>
        </p:nvSpPr>
        <p:spPr>
          <a:xfrm flipV="1">
            <a:off x="0" y="428625"/>
            <a:ext cx="4647109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H="1" flipV="1">
            <a:off x="5145013" y="0"/>
            <a:ext cx="5476950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 flipV="1">
            <a:off x="5653983" y="428625"/>
            <a:ext cx="4967980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2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AutoShape 2" descr="https://upload.wikimedia.org/wikipedia/commons/thumb/0/0d/Irma_2017_track.png/1024px-Irma_2017_track.png"/>
          <p:cNvSpPr>
            <a:spLocks noChangeAspect="1" noChangeArrowheads="1"/>
          </p:cNvSpPr>
          <p:nvPr/>
        </p:nvSpPr>
        <p:spPr bwMode="auto">
          <a:xfrm>
            <a:off x="155575" y="-3451225"/>
            <a:ext cx="11680825" cy="72009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71011" name="Picture 3" descr="C:\Documents and Settings\Jose Luis\Escritorio\1024px-Irma_2017_trac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219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linazul1t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6092826"/>
            <a:ext cx="10621963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linazul1t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5400000" flipH="1">
            <a:off x="6976184" y="3041533"/>
            <a:ext cx="5470525" cy="771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linazul1t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10621963" cy="7429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8" descr="linazul1t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5400000" flipH="1">
            <a:off x="-1662268" y="3093366"/>
            <a:ext cx="5470525" cy="668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WordArt 8" descr="Dibujob"/>
          <p:cNvSpPr>
            <a:spLocks noChangeArrowheads="1" noChangeShapeType="1" noTextEdit="1"/>
          </p:cNvSpPr>
          <p:nvPr/>
        </p:nvSpPr>
        <p:spPr bwMode="auto">
          <a:xfrm>
            <a:off x="1881957" y="1428736"/>
            <a:ext cx="7136631" cy="4000518"/>
          </a:xfrm>
          <a:prstGeom prst="rect">
            <a:avLst/>
          </a:prstGeom>
          <a:noFill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EL HURACÁN </a:t>
            </a:r>
          </a:p>
          <a:p>
            <a:pPr algn="ctr"/>
            <a:r>
              <a:rPr lang="es-ES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IRMA</a:t>
            </a:r>
          </a:p>
          <a:p>
            <a:pPr algn="ctr"/>
            <a:r>
              <a:rPr lang="es-ES" sz="11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HA DEJADO 15 MUERTOS EN EL CARIBE</a:t>
            </a:r>
            <a:endParaRPr lang="es-ES" sz="11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advTm="1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3197" y="1928802"/>
            <a:ext cx="98584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/>
              <a:t>El </a:t>
            </a:r>
            <a:r>
              <a:rPr lang="es-ES" sz="2400" b="1" dirty="0" smtClean="0"/>
              <a:t>huracán Irma</a:t>
            </a:r>
            <a:r>
              <a:rPr lang="es-ES" sz="2400" dirty="0" smtClean="0"/>
              <a:t> (designación del </a:t>
            </a:r>
            <a:r>
              <a:rPr lang="es-ES" sz="2400" dirty="0" err="1" smtClean="0"/>
              <a:t>National</a:t>
            </a:r>
            <a:r>
              <a:rPr lang="es-ES" sz="2400" dirty="0" smtClean="0"/>
              <a:t> </a:t>
            </a:r>
            <a:r>
              <a:rPr lang="es-ES" sz="2400" dirty="0" err="1" smtClean="0"/>
              <a:t>Hurricane</a:t>
            </a:r>
            <a:r>
              <a:rPr lang="es-ES" sz="2400" dirty="0" smtClean="0"/>
              <a:t> </a:t>
            </a:r>
            <a:r>
              <a:rPr lang="es-ES" sz="2400" dirty="0" err="1" smtClean="0"/>
              <a:t>Cente</a:t>
            </a:r>
            <a:r>
              <a:rPr lang="es-ES" sz="2400" dirty="0" smtClean="0"/>
              <a:t>: </a:t>
            </a:r>
            <a:r>
              <a:rPr lang="es-ES" sz="2400" b="1" dirty="0" smtClean="0"/>
              <a:t>11-L</a:t>
            </a:r>
            <a:r>
              <a:rPr lang="es-ES" sz="2400" dirty="0" smtClean="0"/>
              <a:t>) fue un huracán que amenazó las islas del Caribe y Florida. Se trató del primer huracán mayor y uno de los más poderosos que se han desarrollado en el Atlántico occidental (al este de 35°W). Es la novena tormenta nombrada, el cuarto huracán y el segundo huracán mayor de la temporada de 2017.</a:t>
            </a:r>
          </a:p>
          <a:p>
            <a:pPr algn="ctr"/>
            <a:r>
              <a:rPr lang="es-ES" sz="2400" dirty="0" smtClean="0"/>
              <a:t>Se desarrolló el 30 de agosto en Cabo Verde.</a:t>
            </a:r>
            <a:r>
              <a:rPr lang="es-ES" sz="2400" baseline="30000" dirty="0" smtClean="0"/>
              <a:t> </a:t>
            </a:r>
            <a:r>
              <a:rPr lang="es-ES" sz="2400" dirty="0" smtClean="0"/>
              <a:t>Gracias a las condiciones favorables, se intensificó rápidamente. Con solo 24 horas, se convirtió en un huracán de categoría 2 y, al poco tiempo, en un huracán mayor. Su intensidad fluctuó durante los días siguientes debido a la formación del ojo. Pero el 4 de septiembre subió a categoría 5 con vientos de 185 mph(295 km/h). </a:t>
            </a:r>
          </a:p>
          <a:p>
            <a:pPr algn="ctr"/>
            <a:r>
              <a:rPr lang="es-ES" sz="2400" dirty="0" smtClean="0"/>
              <a:t>Eso lo hace el más fuerte desde Félix en la temporada de 2007.</a:t>
            </a:r>
            <a:endParaRPr lang="es-ES" sz="2400" dirty="0"/>
          </a:p>
        </p:txBody>
      </p:sp>
      <p:sp>
        <p:nvSpPr>
          <p:cNvPr id="3" name="2 Documento"/>
          <p:cNvSpPr/>
          <p:nvPr/>
        </p:nvSpPr>
        <p:spPr>
          <a:xfrm flipH="1" flipV="1">
            <a:off x="5145013" y="0"/>
            <a:ext cx="5476950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cumento"/>
          <p:cNvSpPr/>
          <p:nvPr/>
        </p:nvSpPr>
        <p:spPr>
          <a:xfrm flipV="1">
            <a:off x="2" y="0"/>
            <a:ext cx="5145013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H="1" flipV="1">
            <a:off x="5653983" y="428627"/>
            <a:ext cx="4967980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V="1">
            <a:off x="0" y="428627"/>
            <a:ext cx="4647109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5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https://upload.wikimedia.org/wikipedia/commons/f/f7/People_stand_in_a_flooded_street_that_usually_serves_as_a_farmers_market%2C_in_Ouanaminthe%2C_northeast_Haiti%2C_Sept._8%2C_2017._%28Photo_-_Josiah_Cherenfant%2C_courtesy_VOA_Creole_Service%2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1" name="Picture 3" descr="C:\Documents and Settings\Jose Luis\Escritorio\People_stand_in_a_flooded_street_that_usually_serves_as_a_farmers_market,_in_Ouanaminthe,_northeast_Haiti,_Sept._8,_2017._(Photo_-_Josiah_Cherenfant,_courtesy_VOA_Creole_Service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3" cy="730567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3659" y="357166"/>
            <a:ext cx="53086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/>
              <a:t>Personas en una calle inundada que sirve generalmente como mercado de productos granjeros, en </a:t>
            </a:r>
            <a:r>
              <a:rPr lang="es-ES" dirty="0" err="1" smtClean="0"/>
              <a:t>Ouanaminthe</a:t>
            </a:r>
            <a:r>
              <a:rPr lang="es-ES" dirty="0" smtClean="0"/>
              <a:t>, en el noreste de Haití, el 8 de septiembre de 2017.</a:t>
            </a:r>
            <a:endParaRPr lang="es-ES" dirty="0"/>
          </a:p>
        </p:txBody>
      </p:sp>
    </p:spTree>
  </p:cSld>
  <p:clrMapOvr>
    <a:masterClrMapping/>
  </p:clrMapOvr>
  <p:transition spd="med" advTm="17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24833" y="2214554"/>
            <a:ext cx="694137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El poderoso huracán Irma causó al menos 15 muertes a su paso por el Caribe, donde se registraron grandes daños en infraestructuras, y dos ciclones más, José y Katia, amenazan a esa región y a la costa mexicana.</a:t>
            </a:r>
          </a:p>
          <a:p>
            <a:pPr algn="ctr"/>
            <a:r>
              <a:rPr lang="es-ES" sz="2400" b="1" dirty="0" smtClean="0"/>
              <a:t>Irma, de categoría 5, se mueve durante las últimas horas entre el norte de la costa de La Española (República Dominicana y Haití) y las Islas de Turcas y Caicos, se prevé su paso por el sureste de Bahamas y, ya el viernes, cerca del centro de esa isla.</a:t>
            </a:r>
            <a:endParaRPr lang="es-ES" sz="2400" b="1" dirty="0"/>
          </a:p>
        </p:txBody>
      </p:sp>
      <p:sp>
        <p:nvSpPr>
          <p:cNvPr id="3" name="2 Documento"/>
          <p:cNvSpPr/>
          <p:nvPr/>
        </p:nvSpPr>
        <p:spPr>
          <a:xfrm flipH="1" flipV="1">
            <a:off x="5145013" y="0"/>
            <a:ext cx="5476950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cumento"/>
          <p:cNvSpPr/>
          <p:nvPr/>
        </p:nvSpPr>
        <p:spPr>
          <a:xfrm flipV="1">
            <a:off x="2" y="0"/>
            <a:ext cx="5145013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H="1" flipV="1">
            <a:off x="5653983" y="428627"/>
            <a:ext cx="4967980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V="1">
            <a:off x="0" y="428627"/>
            <a:ext cx="4647109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2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5031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AutoShape 2" descr="https://upload.wikimedia.org/wikipedia/commons/thumb/9/98/Hurricane_Irma_4-5_September_GOES_Floater_Rainbow_IR_view.gif/200px-Hurricane_Irma_4-5_September_GOES_Floater_Rainbow_IR_view.gif"/>
          <p:cNvSpPr>
            <a:spLocks noChangeAspect="1" noChangeArrowheads="1"/>
          </p:cNvSpPr>
          <p:nvPr/>
        </p:nvSpPr>
        <p:spPr bwMode="auto">
          <a:xfrm>
            <a:off x="155575" y="-723900"/>
            <a:ext cx="2286000" cy="15208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69987" name="Picture 3" descr="C:\Documents and Settings\Jose Luis\Escritorio\Hurricane_Irma_4-5_September_GOES_Floater_Rainbow_IR_view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08507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67709" y="1500174"/>
            <a:ext cx="664373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/>
              <a:t>El </a:t>
            </a:r>
            <a:r>
              <a:rPr lang="es-ES" sz="2800" b="1" dirty="0" smtClean="0"/>
              <a:t>huracán Irma</a:t>
            </a:r>
            <a:r>
              <a:rPr lang="es-ES" sz="2800" dirty="0" smtClean="0"/>
              <a:t> (designación del </a:t>
            </a:r>
            <a:r>
              <a:rPr lang="es-ES" sz="2800" dirty="0" err="1" smtClean="0"/>
              <a:t>National</a:t>
            </a:r>
            <a:r>
              <a:rPr lang="es-ES" sz="2800" dirty="0" smtClean="0"/>
              <a:t> </a:t>
            </a:r>
            <a:r>
              <a:rPr lang="es-ES" sz="2800" dirty="0" err="1" smtClean="0"/>
              <a:t>Hurricane</a:t>
            </a:r>
            <a:r>
              <a:rPr lang="es-ES" sz="2800" dirty="0" smtClean="0"/>
              <a:t> Center: </a:t>
            </a:r>
            <a:r>
              <a:rPr lang="es-ES" sz="2800" b="1" dirty="0" smtClean="0"/>
              <a:t>11-L</a:t>
            </a:r>
            <a:r>
              <a:rPr lang="es-ES" sz="2800" dirty="0" smtClean="0"/>
              <a:t>) fue un huracán que amenazó las islas del Caribe y Florida. Se trató del primer huracán mayor y uno de los más poderosos que se han desarrollado en el Atlántico occidental (al este de 35°W). Es la novena tormenta nombrada, el cuarto huracán y el segundo huracán mayor de la temporada de 2017.</a:t>
            </a:r>
            <a:endParaRPr lang="es-ES" sz="2800" dirty="0"/>
          </a:p>
        </p:txBody>
      </p:sp>
      <p:sp>
        <p:nvSpPr>
          <p:cNvPr id="3" name="2 Documento"/>
          <p:cNvSpPr/>
          <p:nvPr/>
        </p:nvSpPr>
        <p:spPr>
          <a:xfrm flipV="1">
            <a:off x="2" y="0"/>
            <a:ext cx="5145013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cumento"/>
          <p:cNvSpPr/>
          <p:nvPr/>
        </p:nvSpPr>
        <p:spPr>
          <a:xfrm flipH="1" flipV="1">
            <a:off x="5145015" y="0"/>
            <a:ext cx="5476950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V="1">
            <a:off x="0" y="428627"/>
            <a:ext cx="4647109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 flipV="1">
            <a:off x="5653983" y="428627"/>
            <a:ext cx="4967980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7013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3304" y="214291"/>
            <a:ext cx="53109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Los techos fueron arrancados de las casas y volaron por las calles de San Martín.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10784095" cy="7000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3304" y="214291"/>
            <a:ext cx="53109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Los coches azotados por el viento se apilan uno encima del otro en </a:t>
            </a:r>
            <a:r>
              <a:rPr lang="es-ES" b="1" dirty="0" err="1" smtClean="0"/>
              <a:t>Marigot</a:t>
            </a:r>
            <a:r>
              <a:rPr lang="es-ES" b="1" dirty="0" smtClean="0"/>
              <a:t>, San Martín.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7899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3197" y="357166"/>
            <a:ext cx="4518994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Las secuelas del huracán Irma en Puerto Rico.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10623665" cy="70723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3197" y="214290"/>
            <a:ext cx="53086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El Hotel </a:t>
            </a:r>
            <a:r>
              <a:rPr lang="es-ES" b="1" dirty="0" err="1" smtClean="0"/>
              <a:t>Mercure</a:t>
            </a:r>
            <a:r>
              <a:rPr lang="es-ES" b="1" dirty="0" smtClean="0"/>
              <a:t> en </a:t>
            </a:r>
            <a:r>
              <a:rPr lang="es-ES" b="1" dirty="0" err="1" smtClean="0"/>
              <a:t>Marigot</a:t>
            </a:r>
            <a:r>
              <a:rPr lang="es-ES" b="1" dirty="0" smtClean="0"/>
              <a:t>, San Martín, en ruinas tras el huracán Irma.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4" cy="685088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1759" y="428604"/>
            <a:ext cx="53086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El humo se levanta de un fuego entre los escombros y los edificios dañados en </a:t>
            </a:r>
            <a:r>
              <a:rPr lang="es-ES" b="1" dirty="0" err="1" smtClean="0"/>
              <a:t>Marigot</a:t>
            </a:r>
            <a:r>
              <a:rPr lang="es-ES" b="1" dirty="0" smtClean="0"/>
              <a:t>, San Martín.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3" cy="692569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39147" y="214290"/>
            <a:ext cx="371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Palmeras destrozadas en una playa en </a:t>
            </a:r>
            <a:r>
              <a:rPr lang="es-ES" b="1" dirty="0" err="1" smtClean="0"/>
              <a:t>Marigot</a:t>
            </a:r>
            <a:r>
              <a:rPr lang="es-ES" b="1" dirty="0" smtClean="0"/>
              <a:t>, San Martín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8429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10783" y="142852"/>
            <a:ext cx="53086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Los yates de lujo fueron destruidos cuando olas enormes golpearon la costa de San Martín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http://es.bcdn.biz/Images/2017/9/13/ee4ef9e4-00cd-4ad1-8577-259a61564ac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3" cy="707120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0321" y="285728"/>
            <a:ext cx="53086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Una casa dañada llena de arena después del paso del huracán Irma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4" cy="69121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10519" y="214290"/>
            <a:ext cx="37862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Un hombre camina entre los escombros en la República Dominicana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24833" y="1285860"/>
            <a:ext cx="679849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/>
              <a:t>Puerto Rico</a:t>
            </a:r>
          </a:p>
          <a:p>
            <a:pPr algn="ctr"/>
            <a:r>
              <a:rPr lang="es-ES" sz="2000" dirty="0" smtClean="0"/>
              <a:t>Dos personas murieron debido a las lluvias torrenciales antes del huracán: un hombre murió en </a:t>
            </a:r>
            <a:r>
              <a:rPr lang="es-ES" sz="2000" dirty="0" err="1" smtClean="0"/>
              <a:t>Orocovis</a:t>
            </a:r>
            <a:r>
              <a:rPr lang="es-ES" sz="2000" dirty="0" smtClean="0"/>
              <a:t> después de caerse de su escalera mientras reparaba su techo; otro hombre en la costa en </a:t>
            </a:r>
            <a:r>
              <a:rPr lang="es-ES" sz="2000" dirty="0" err="1" smtClean="0"/>
              <a:t>Capitanejo</a:t>
            </a:r>
            <a:r>
              <a:rPr lang="es-ES" sz="2000" dirty="0" smtClean="0"/>
              <a:t> murió después de ser golpeado por un rayo. Tres pescadores cercanos fueron quemados por el mismo rayo, pero sobrevivieron. Otras dos personas murieron durante el huracán: una mujer murió siendo evacuada de su casa en una silla de ruedas y cayó de la misma golpeando su cabeza; otra persona murió en un accidente automovilístico en </a:t>
            </a:r>
            <a:r>
              <a:rPr lang="es-ES" sz="2000" dirty="0" err="1" smtClean="0"/>
              <a:t>Canóvanas</a:t>
            </a:r>
            <a:r>
              <a:rPr lang="es-ES" sz="2000" dirty="0" smtClean="0"/>
              <a:t>.​</a:t>
            </a:r>
          </a:p>
          <a:p>
            <a:pPr algn="ctr"/>
            <a:r>
              <a:rPr lang="es-ES" sz="2000" dirty="0" smtClean="0"/>
              <a:t>El oleaje en Puerto Rico alcanzó los 9 metros de altura, registrándose rachas de 111 mph en Culebra. Los municipios de Culebra y Vieques fueron los lugares más afectados por el paso del huracán, por lo que fueron declaradas zonas de desastre por el presidente Donald </a:t>
            </a:r>
            <a:r>
              <a:rPr lang="es-ES" sz="2000" dirty="0" err="1" smtClean="0"/>
              <a:t>Trump</a:t>
            </a:r>
            <a:r>
              <a:rPr lang="es-ES" sz="2000" dirty="0" smtClean="0"/>
              <a:t>.</a:t>
            </a:r>
            <a:endParaRPr lang="es-ES" sz="2000" dirty="0"/>
          </a:p>
        </p:txBody>
      </p:sp>
      <p:sp>
        <p:nvSpPr>
          <p:cNvPr id="3" name="2 Documento"/>
          <p:cNvSpPr/>
          <p:nvPr/>
        </p:nvSpPr>
        <p:spPr>
          <a:xfrm flipV="1">
            <a:off x="2" y="0"/>
            <a:ext cx="5145013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cumento"/>
          <p:cNvSpPr/>
          <p:nvPr/>
        </p:nvSpPr>
        <p:spPr>
          <a:xfrm flipH="1" flipV="1">
            <a:off x="5145015" y="0"/>
            <a:ext cx="5476950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V="1">
            <a:off x="0" y="428627"/>
            <a:ext cx="4647109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 flipV="1">
            <a:off x="5653983" y="428627"/>
            <a:ext cx="4967980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4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3" cy="707120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67907" y="428604"/>
            <a:ext cx="53086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Los escombros de una oleada de tormenta cerca Puerto Chico Puerto en </a:t>
            </a:r>
            <a:r>
              <a:rPr lang="es-ES" b="1" dirty="0" err="1" smtClean="0"/>
              <a:t>Jajardo</a:t>
            </a:r>
            <a:r>
              <a:rPr lang="es-ES" b="1" dirty="0" smtClean="0"/>
              <a:t>, Puerto Rico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1170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8883" y="357166"/>
            <a:ext cx="4450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Coches dañados en una playa de San Martín.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3205"/>
            <a:ext cx="10621963" cy="707120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4635" y="142852"/>
            <a:ext cx="47863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Las olas se estrellan contra un malecón mientras el huracán Irma entra en Puerto Rico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0321" y="357166"/>
            <a:ext cx="4411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Las secuelas del huracán Irma en San Martín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2196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96337" y="142852"/>
            <a:ext cx="3261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Un coche volcado en San Martín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3" cy="707120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954055" y="357166"/>
            <a:ext cx="33797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b="1" dirty="0" smtClean="0"/>
              <a:t>Montones de escombros y un barco anclado en tierra en </a:t>
            </a:r>
            <a:r>
              <a:rPr lang="es-ES" b="1" dirty="0" err="1" smtClean="0"/>
              <a:t>Marigot</a:t>
            </a:r>
            <a:r>
              <a:rPr lang="es-ES" b="1" dirty="0" smtClean="0"/>
              <a:t>, San Martín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4" cy="686949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11047" y="142852"/>
            <a:ext cx="44537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b="1" dirty="0" smtClean="0"/>
              <a:t>Los lugareños caminan por las ruinas de uno de los puertos de San Martín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0321" y="214290"/>
            <a:ext cx="4369605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Una fotografía aérea del daño causado por el huracán Irma en </a:t>
            </a:r>
            <a:r>
              <a:rPr lang="es-ES" b="1" dirty="0" err="1" smtClean="0"/>
              <a:t>Philipsburg</a:t>
            </a:r>
            <a:r>
              <a:rPr lang="es-ES" b="1" dirty="0" smtClean="0"/>
              <a:t>, San Martín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8429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10519" y="214290"/>
            <a:ext cx="53086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Una casa reducida a escombros en el territorio francés administrado por Saint Bart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6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4" cy="695174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739741" y="285728"/>
            <a:ext cx="2500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El Grand Case Beach Club en Saint Martin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0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3" cy="707120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67643" y="214290"/>
            <a:ext cx="53086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Un montón de coches fuera del Hotel </a:t>
            </a:r>
            <a:r>
              <a:rPr lang="es-ES" b="1" dirty="0" err="1" smtClean="0"/>
              <a:t>Mercure</a:t>
            </a:r>
            <a:r>
              <a:rPr lang="es-ES" b="1" dirty="0" smtClean="0"/>
              <a:t> en </a:t>
            </a:r>
            <a:r>
              <a:rPr lang="es-ES" b="1" dirty="0" err="1" smtClean="0"/>
              <a:t>Marigot</a:t>
            </a:r>
            <a:r>
              <a:rPr lang="es-ES" b="1" dirty="0" smtClean="0"/>
              <a:t>, San Martín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4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4" cy="701757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53791" y="214290"/>
            <a:ext cx="53086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En San Martín, los coches fueron aplastados por los escombros y los techos fueron arrancados de las casas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38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3" cy="690461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39147" y="285728"/>
            <a:ext cx="3650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Daños de la tormenta en San Martín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Picture 2" descr="fotos huracán i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2196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3197" y="500042"/>
            <a:ext cx="4365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Una playa inundada en </a:t>
            </a:r>
            <a:r>
              <a:rPr lang="es-ES" b="1" dirty="0" err="1" smtClean="0"/>
              <a:t>Marigot</a:t>
            </a:r>
            <a:r>
              <a:rPr lang="es-ES" b="1" dirty="0" smtClean="0"/>
              <a:t>, San Martín</a:t>
            </a:r>
            <a:endParaRPr lang="es-ES" dirty="0"/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62196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8572" y="3388584"/>
            <a:ext cx="6858000" cy="80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52537" y="3388584"/>
            <a:ext cx="6858000" cy="80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1062196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1062196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8436" y="5803933"/>
            <a:ext cx="699944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00447" y="4572019"/>
            <a:ext cx="312737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8337" y="501226"/>
            <a:ext cx="3254024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86301" y="3"/>
            <a:ext cx="4063619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08 de noviembre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10:01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73044" y="5611366"/>
            <a:ext cx="2333530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62196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621963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1425" y="0"/>
            <a:ext cx="566504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6219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27745" y="4724402"/>
            <a:ext cx="3098073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50212" y="4191000"/>
            <a:ext cx="2744007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91367" y="4876800"/>
            <a:ext cx="1416262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971800"/>
            <a:ext cx="619615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505200"/>
            <a:ext cx="619615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038600"/>
            <a:ext cx="619615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572000"/>
            <a:ext cx="619615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RACÁN IR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HURACÁN IRMA</Template>
  <TotalTime>2</TotalTime>
  <Words>633</Words>
  <Application>Microsoft Office PowerPoint</Application>
  <PresentationFormat>Personalizado</PresentationFormat>
  <Paragraphs>49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HURACÁN IRMA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2017-11-08T09:01:38Z</dcterms:created>
  <dcterms:modified xsi:type="dcterms:W3CDTF">2017-11-08T09:03:58Z</dcterms:modified>
</cp:coreProperties>
</file>