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6" r:id="rId4"/>
    <p:sldId id="265" r:id="rId5"/>
    <p:sldId id="264" r:id="rId6"/>
    <p:sldId id="263" r:id="rId7"/>
    <p:sldId id="262" r:id="rId8"/>
    <p:sldId id="261" r:id="rId9"/>
    <p:sldId id="260" r:id="rId10"/>
    <p:sldId id="259" r:id="rId11"/>
    <p:sldId id="279" r:id="rId12"/>
    <p:sldId id="278" r:id="rId13"/>
    <p:sldId id="277" r:id="rId14"/>
    <p:sldId id="276" r:id="rId15"/>
    <p:sldId id="275" r:id="rId16"/>
    <p:sldId id="274" r:id="rId17"/>
    <p:sldId id="273" r:id="rId18"/>
    <p:sldId id="272" r:id="rId19"/>
    <p:sldId id="271" r:id="rId20"/>
    <p:sldId id="270" r:id="rId21"/>
    <p:sldId id="294" r:id="rId22"/>
    <p:sldId id="293" r:id="rId23"/>
    <p:sldId id="292" r:id="rId24"/>
    <p:sldId id="291" r:id="rId25"/>
    <p:sldId id="290" r:id="rId26"/>
    <p:sldId id="289" r:id="rId27"/>
    <p:sldId id="288" r:id="rId28"/>
    <p:sldId id="287" r:id="rId29"/>
    <p:sldId id="286" r:id="rId30"/>
    <p:sldId id="285" r:id="rId31"/>
    <p:sldId id="284" r:id="rId32"/>
    <p:sldId id="283" r:id="rId33"/>
    <p:sldId id="282" r:id="rId34"/>
    <p:sldId id="281" r:id="rId35"/>
    <p:sldId id="280" r:id="rId36"/>
    <p:sldId id="258" r:id="rId37"/>
    <p:sldId id="257" r:id="rId38"/>
    <p:sldId id="310" r:id="rId39"/>
    <p:sldId id="309" r:id="rId40"/>
    <p:sldId id="308" r:id="rId41"/>
    <p:sldId id="307" r:id="rId42"/>
    <p:sldId id="306" r:id="rId43"/>
    <p:sldId id="305" r:id="rId44"/>
    <p:sldId id="304" r:id="rId45"/>
    <p:sldId id="303" r:id="rId46"/>
    <p:sldId id="302" r:id="rId47"/>
    <p:sldId id="301" r:id="rId48"/>
    <p:sldId id="300" r:id="rId49"/>
    <p:sldId id="299" r:id="rId50"/>
    <p:sldId id="298" r:id="rId51"/>
    <p:sldId id="295" r:id="rId52"/>
    <p:sldId id="297" r:id="rId53"/>
    <p:sldId id="296" r:id="rId54"/>
    <p:sldId id="316" r:id="rId55"/>
    <p:sldId id="315" r:id="rId56"/>
    <p:sldId id="314" r:id="rId57"/>
    <p:sldId id="313" r:id="rId58"/>
    <p:sldId id="312" r:id="rId59"/>
    <p:sldId id="317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m1L7W2dwjbCyIAGIhGClQ==" hashData="xU3duN7lpUxbVQsHerRbYLCk7F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4A03-9D53-4BB6-AB33-6146724D2992}" type="datetimeFigureOut">
              <a:rPr lang="es-ES" smtClean="0"/>
              <a:pPr/>
              <a:t>11/04/2013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448B-BA3C-42C3-B43E-1C8EE6FBA9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4A03-9D53-4BB6-AB33-6146724D2992}" type="datetimeFigureOut">
              <a:rPr lang="es-ES" smtClean="0"/>
              <a:pPr/>
              <a:t>11/04/2013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448B-BA3C-42C3-B43E-1C8EE6FBA9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4A03-9D53-4BB6-AB33-6146724D2992}" type="datetimeFigureOut">
              <a:rPr lang="es-ES" smtClean="0"/>
              <a:pPr/>
              <a:t>11/04/2013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448B-BA3C-42C3-B43E-1C8EE6FBA9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4A03-9D53-4BB6-AB33-6146724D2992}" type="datetimeFigureOut">
              <a:rPr lang="es-ES" smtClean="0"/>
              <a:pPr/>
              <a:t>11/04/2013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448B-BA3C-42C3-B43E-1C8EE6FBA9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4A03-9D53-4BB6-AB33-6146724D2992}" type="datetimeFigureOut">
              <a:rPr lang="es-ES" smtClean="0"/>
              <a:pPr/>
              <a:t>11/04/2013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448B-BA3C-42C3-B43E-1C8EE6FBA9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4A03-9D53-4BB6-AB33-6146724D2992}" type="datetimeFigureOut">
              <a:rPr lang="es-ES" smtClean="0"/>
              <a:pPr/>
              <a:t>11/04/2013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448B-BA3C-42C3-B43E-1C8EE6FBA9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4A03-9D53-4BB6-AB33-6146724D2992}" type="datetimeFigureOut">
              <a:rPr lang="es-ES" smtClean="0"/>
              <a:pPr/>
              <a:t>11/04/2013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448B-BA3C-42C3-B43E-1C8EE6FBA9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4A03-9D53-4BB6-AB33-6146724D2992}" type="datetimeFigureOut">
              <a:rPr lang="es-ES" smtClean="0"/>
              <a:pPr/>
              <a:t>11/04/2013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448B-BA3C-42C3-B43E-1C8EE6FBA9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4A03-9D53-4BB6-AB33-6146724D2992}" type="datetimeFigureOut">
              <a:rPr lang="es-ES" smtClean="0"/>
              <a:pPr/>
              <a:t>11/04/2013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448B-BA3C-42C3-B43E-1C8EE6FBA9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4A03-9D53-4BB6-AB33-6146724D2992}" type="datetimeFigureOut">
              <a:rPr lang="es-ES" smtClean="0"/>
              <a:pPr/>
              <a:t>11/04/2013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448B-BA3C-42C3-B43E-1C8EE6FBA9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4A03-9D53-4BB6-AB33-6146724D2992}" type="datetimeFigureOut">
              <a:rPr lang="es-ES" smtClean="0"/>
              <a:pPr/>
              <a:t>11/04/2013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2448B-BA3C-42C3-B43E-1C8EE6FBA9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3F2A25-2DB6-4B21-9155-B6357162473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5C4A03-9D53-4BB6-AB33-6146724D2992}" type="datetimeFigureOut">
              <a:rPr lang="es-ES" smtClean="0"/>
              <a:pPr/>
              <a:t>11/04/2013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2448B-BA3C-42C3-B43E-1C8EE6FBA9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AD80D0D-9F92-4D3E-B187-B08E7148B751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hyperlink" Target="http://fotki.yandex.ru/users/vitaly-griboved/tags/amanita%20solitaria/view/644551?page=0" TargetMode="External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fotki.yandex.ru/users/vitaly-griboved/view/72361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fotki.yandex.ru/users/vitaly-griboved/view/645785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fotki.yandex.ru/users/vitaly-griboved/tags/%D1%88%D0%B0%D0%BC%D0%BF%D0%B8%D0%BD%D1%8C%D0%BE%D0%BD%20%D0%B0%D0%B2%D0%B3%D1%83%D1%81%D1%82%D0%BE%D0%B2%D1%81%D0%BA%D0%B8%D0%B9/view/617923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fotki.yandex.ru/users/vitaly-griboved/view/636025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fotki.yandex.ru/users/vitaly-griboved/view/722981/?page=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fotki.yandex.ru/users/vitaly-griboved/view/619166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fotki.yandex.ru/users/vitaly-griboved/view/616476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fotki.yandex.ru/users/vitaly-griboved/view/616191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fotki.yandex.ru/users/vitaly-griboved/view/647690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fotki.yandex.ru/users/vitaly-griboved/view/618153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fotki.yandex.ru/users/vitaly-griboved/view/619168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fotki.yandex.ru/users/vitaly-griboved/view/61916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fotki.yandex.ru/users/vitaly-griboved/view/616842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fotki.yandex.ru/users/vitaly-griboved/view/616850/?page=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fotki.yandex.ru/users/vitaly-griboved/view/624061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://fotki.yandex.ru/users/vitaly-griboved/view/623193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fotki.yandex.ru/users/vitaly-griboved/view/619736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http://fotki.yandex.ru/users/vitaly-griboved/view/619735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hyperlink" Target="http://fotki.yandex.ru/users/vitaly-griboved/view/646141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http://fotki.yandex.ru/users/vitaly-griboved/view/645111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hyperlink" Target="http://fotki.yandex.ru/users/vitaly-griboved/view/646106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hyperlink" Target="http://fotki.yandex.ru/users/vitaly-griboved/view/623222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://fotki.yandex.ru/users/vitaly-griboved/view/645163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http://fotki.yandex.ru/users/vitaly-griboved/view/619732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hyperlink" Target="http://fotki.yandex.ru/users/vitaly-griboved/view/636555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hyperlink" Target="http://fotki.yandex.ru/users/vitaly-griboved/view/622221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hyperlink" Target="http://fotki.yandex.ru/users/vitaly-griboved/view/639529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hyperlink" Target="http://fotki.yandex.ru/users/vitaly-griboved/view/646126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hyperlink" Target="http://fotki.yandex.ru/users/vitaly-griboved/view/62407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hyperlink" Target="http://fotki.yandex.ru/users/vitaly-griboved/view/624071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hyperlink" Target="http://fotki.yandex.ru/users/vitaly-griboved/view/659489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hyperlink" Target="http://fotki.yandex.ru/users/vitaly-griboved/view/618315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1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hyperlink" Target="http://fotki.yandex.ru/users/vitaly-griboved/view/618346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hyperlink" Target="http://fotki.yandex.ru/users/vitaly-griboved/view/618313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hyperlink" Target="http://fotki.yandex.ru/users/vitaly-griboved/view/618350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hyperlink" Target="http://fotki.yandex.ru/users/vitaly-griboved/view/624389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hyperlink" Target="http://fotki.yandex.ru/users/vitaly-griboved/view/62437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1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hyperlink" Target="http://fotki.yandex.ru/users/vitaly-griboved/view/624368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3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hyperlink" Target="http://fotki.yandex.ru/users/vitaly-griboved/view/624358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5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hyperlink" Target="http://fotki.yandex.ru/users/vitaly-griboved/view/645137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hyperlink" Target="http://fotki.yandex.ru/users/vitaly-griboved/view/621367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9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hyperlink" Target="http://fotki.yandex.ru/users/vitaly-griboved/view/62425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1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hyperlink" Target="http://fotki.yandex.ru/users/vitaly-griboved/view/623703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hyperlink" Target="http://fotki.yandex.ru/users/vitaly-griboved/view/622549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5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hyperlink" Target="http://fotki.yandex.ru/users/vitaly-griboved/view/622410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7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hyperlink" Target="http://fotki.yandex.ru/users/vitaly-griboved/view/650056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9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hyperlink" Target="http://fotki.yandex.ru/users/vitaly-griboved/view/622480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1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hyperlink" Target="http://fotki.yandex.ru/users/vitaly-griboved/view/621640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3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hyperlink" Target="http://fotki.yandex.ru/users/vitaly-griboved/view/621369/?page=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5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hyperlink" Target="http://fotki.yandex.ru/users/vitaly-griboved/view/619722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7.gi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hyperlink" Target="http://fotki.yandex.ru/users/vitaly-griboved/view/619223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9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hyperlink" Target="http://fotki.yandex.ru/users/vitaly-griboved/view/617761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1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hyperlink" Target="http://fotki.yandex.ru/users/vitaly-griboved/view/616942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3.gi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hyperlink" Target="http://fotki.yandex.ru/users/vitaly-griboved/view/622339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5.gi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hyperlink" Target="http://fotki.yandex.ru/users/vitaly-griboved/view/618365/?page=0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8.gif"/><Relationship Id="rId4" Type="http://schemas.openxmlformats.org/officeDocument/2006/relationships/image" Target="../media/image117.gif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9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img-fotki.yandex.ru/get/6421/138461431.4b/0_9d5c5_2115de55_XXL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939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88640"/>
            <a:ext cx="3771900" cy="638175"/>
          </a:xfrm>
          <a:prstGeom prst="rect">
            <a:avLst/>
          </a:prstGeom>
          <a:noFill/>
        </p:spPr>
      </p:pic>
      <p:pic>
        <p:nvPicPr>
          <p:cNvPr id="59398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24500" y="260648"/>
            <a:ext cx="3619500" cy="638175"/>
          </a:xfrm>
          <a:prstGeom prst="rect">
            <a:avLst/>
          </a:prstGeom>
          <a:noFill/>
        </p:spPr>
      </p:pic>
      <p:pic>
        <p:nvPicPr>
          <p:cNvPr id="59400" name="Picture 8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2996952"/>
            <a:ext cx="4394811" cy="1584176"/>
          </a:xfrm>
          <a:prstGeom prst="rect">
            <a:avLst/>
          </a:prstGeom>
          <a:noFill/>
        </p:spPr>
      </p:pic>
      <p:pic>
        <p:nvPicPr>
          <p:cNvPr id="59402" name="Picture 10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4437112"/>
            <a:ext cx="3882238" cy="1656184"/>
          </a:xfrm>
          <a:prstGeom prst="rect">
            <a:avLst/>
          </a:prstGeom>
          <a:noFill/>
        </p:spPr>
      </p:pic>
      <p:pic>
        <p:nvPicPr>
          <p:cNvPr id="59403" name="Picture 11" descr="C:\Users\Usuario\Downloads\ZNECESARIO PARA PPS\MUSICA QUE SE MUEVE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345070"/>
            <a:ext cx="2051720" cy="512930"/>
          </a:xfrm>
          <a:prstGeom prst="rect">
            <a:avLst/>
          </a:prstGeom>
          <a:noFill/>
        </p:spPr>
      </p:pic>
      <p:pic>
        <p:nvPicPr>
          <p:cNvPr id="59407" name="Picture 15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91325" y="6353174"/>
            <a:ext cx="23526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  <p:sndAc>
      <p:stSnd>
        <p:snd r:embed="rId2" name="05 - bebu silvetti - lluvia de primav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g-fotki.yandex.ru/get/5627/138461431.80/0_b092e_f5ef68e2_-1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8370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0"/>
            <a:ext cx="2981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img-fotki.yandex.ru/get/6622/138461431.4e/0_9da94_83dba5c7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734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6021288"/>
            <a:ext cx="7029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img-fotki.yandex.ru/get/6604/138461431.14/0_96dc2_2964071e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632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0"/>
            <a:ext cx="39624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img-fotki.yandex.ru/get/6509/138461431.2c/0_98270_45192493_-1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530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0"/>
            <a:ext cx="4257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mg-fotki.yandex.ru/get/6432/138461431.7f/0_b0821_c19e369f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427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5805264"/>
            <a:ext cx="33337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mg-fotki.yandex.ru/get/6407/138461431.1f/0_9729b_672a4882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40760"/>
          </a:xfrm>
          <a:prstGeom prst="rect">
            <a:avLst/>
          </a:prstGeom>
          <a:noFill/>
        </p:spPr>
      </p:pic>
      <p:pic>
        <p:nvPicPr>
          <p:cNvPr id="922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6021288"/>
            <a:ext cx="3276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g-fotki.yandex.ru/get/6607/138461431.d/0_96819_d1c6ae49_-1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805264"/>
            <a:ext cx="40671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mg-fotki.yandex.ru/get/6609/138461431.b/0_966fe_545b3c9_-4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6219825"/>
            <a:ext cx="38481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4" name="Picture 6" descr="http://img-fotki.yandex.ru/get/6406/138461431.e/0_968f8_f66109e1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5949280"/>
            <a:ext cx="53054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img-fotki.yandex.ru/get/6406/138461431.15/0_96ea8_c5d96e6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915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5805264"/>
            <a:ext cx="40767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img-fotki.yandex.ru/get/6609/138461431.1f/0_9729f_ea9e6fae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70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5805264"/>
            <a:ext cx="3981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img-fotki.yandex.ru/get/6509/138461431.1f/0_9729a_8d67bfac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5805264"/>
            <a:ext cx="3981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img-fotki.yandex.ru/get/6508/138461431.10/0_96989_2091834a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805264"/>
            <a:ext cx="4200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img-fotki.yandex.ru/get/6605/138461431.10/0_96991_510b0264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805264"/>
            <a:ext cx="4200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img-fotki.yandex.ru/get/6406/138461431.2e/0_985bc_aa3cee91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6021288"/>
            <a:ext cx="28765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img-fotki.yandex.ru/get/6617/138461431.5b/0_9eb42_ce28dc8a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20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6021288"/>
            <a:ext cx="49434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img-fotki.yandex.ru/get/6408/138461431.2c/0_98258_94ef1a1e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84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5949280"/>
            <a:ext cx="3743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img-fotki.yandex.ru/get/6507/138461431.21/0_974d9_c0bc908c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5877272"/>
            <a:ext cx="3981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img-fotki.yandex.ru/get/6606/138461431.21/0_974d6_81c80848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805264"/>
            <a:ext cx="42862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img-fotki.yandex.ru/get/6422/138461431.4f/0_9dbde_1470d630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891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5949280"/>
            <a:ext cx="39528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img-fotki.yandex.ru/get/6422/138461431.43/0_9bee9_960b2a2c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17581"/>
          </a:xfrm>
          <a:prstGeom prst="rect">
            <a:avLst/>
          </a:prstGeom>
          <a:noFill/>
        </p:spPr>
      </p:pic>
      <p:pic>
        <p:nvPicPr>
          <p:cNvPr id="3994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5661248"/>
            <a:ext cx="46672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img-fotki.yandex.ru/get/6521/138461431.4f/0_9dbd8_8c04dd37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6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5949280"/>
            <a:ext cx="28194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img-fotki.yandex.ru/get/6407/138461431.2c/0_98271_8a5b1743_-1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98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5949280"/>
            <a:ext cx="66103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img-fotki.yandex.ru/get/6419/138461431.4d/0_9d82a_9c65e2a1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301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57775" y="5805264"/>
            <a:ext cx="40862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img-fotki.yandex.ru/get/6406/138461431.21/0_974d3_362d2bec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403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5877272"/>
            <a:ext cx="43719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img-fotki.yandex.ru/get/6606/138461431.2d/0_985b4_a6e18af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506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620688"/>
            <a:ext cx="51054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img-fotki.yandex.ru/get/6406/138461431.25/0_97e90_2735691b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608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764704"/>
            <a:ext cx="38385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img-fotki.yandex.ru/get/6521/138461431.44/0_9c228_1a7d8c9f_-1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710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5733256"/>
            <a:ext cx="53530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img-fotki.yandex.ru/get/6420/138461431.4f/0_9dbed_e11c302e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813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949280"/>
            <a:ext cx="51435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img-fotki.yandex.ru/get/6408/138461431.2e/0_985c9_1e047db4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  <p:pic>
        <p:nvPicPr>
          <p:cNvPr id="4915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949280"/>
            <a:ext cx="4886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img-fotki.yandex.ru/get/6609/138461431.2e/0_985c6_296889b8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018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5589240"/>
            <a:ext cx="3667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img-fotki.yandex.ru/get/6415/138461431.66/0_a07d0_ba8466a0_-3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0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6219825"/>
            <a:ext cx="20193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img-fotki.yandex.ru/get/6505/138461431.18/0_96f4a_b30b00cd_-3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222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5085184"/>
            <a:ext cx="33718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mg-fotki.yandex.ru/get/6604/138461431.18/0_96f6c_8771a6df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6021288"/>
            <a:ext cx="46482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img-fotki.yandex.ru/get/6409/138461431.18/0_96f48_d269290a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5733256"/>
            <a:ext cx="39528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img-fotki.yandex.ru/get/6504/138461431.19/0_96f6d_87ce0fbc_-1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325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0"/>
            <a:ext cx="4057650" cy="5040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img-fotki.yandex.ru/get/6504/138461431.2f/0_98704_c461f2a8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427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219825"/>
            <a:ext cx="44577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http://img-fotki.yandex.ru/get/6508/138461431.2f/0_986f5_32d5ae38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5302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60648"/>
            <a:ext cx="54864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img-fotki.yandex.ru/get/6408/138461431.2f/0_986ef_710f8d52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632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5949280"/>
            <a:ext cx="49149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img-fotki.yandex.ru/get/6406/138461431.2e/0_986e5_11a03977_-1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734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6219825"/>
            <a:ext cx="46863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img-fotki.yandex.ru/get/6519/138461431.4d/0_9d810_f47a9faa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837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6219825"/>
            <a:ext cx="441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img-fotki.yandex.ru/get/6504/138461431.23/0_97b36_142deb64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939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0"/>
            <a:ext cx="66294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img-fotki.yandex.ru/get/6609/138461431.2e/0_98690_7f28c22f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042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260648"/>
            <a:ext cx="34004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img-fotki.yandex.ru/get/6508/138461431.2d/0_98456_ae01d0a7_-1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4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188640"/>
            <a:ext cx="4257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http://img-fotki.yandex.ru/get/6508/138461431.2b/0_97fd4_2fa0befa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2470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0"/>
            <a:ext cx="44767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img-fotki.yandex.ru/get/6507/138461431.29/0_97f49_34d42e04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349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6219825"/>
            <a:ext cx="46577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img-fotki.yandex.ru/get/6604/138461431.29/0_97f8a_7bf51ba4_-1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451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0"/>
            <a:ext cx="49339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img-fotki.yandex.ru/get/6606/138461431.2a/0_97f8f_c337a625_-1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554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0"/>
            <a:ext cx="40957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img-fotki.yandex.ru/get/6508/138461431.23/0_97b34_9def10da_-1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861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949280"/>
            <a:ext cx="39528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img-fotki.yandex.ru/get/6406/138461431.23/0_97b32_e865202b_-1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656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404664"/>
            <a:ext cx="57531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img-fotki.yandex.ru/get/6605/138461431.21/0_974c9_ba7a8704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758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6021288"/>
            <a:ext cx="48387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img-fotki.yandex.ru/get/6407/138461431.20/0_972d6_e97dc2ee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963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0"/>
            <a:ext cx="54864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2" name="Picture 6" descr="http://img-fotki.yandex.ru/get/6406/138461431.13/0_96d20_6d2c1cd9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6219825"/>
            <a:ext cx="41148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img-fotki.yandex.ru/get/6409/138461431.12/0_969ed_9a527136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68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5661248"/>
            <a:ext cx="45910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img-fotki.yandex.ru/get/6508/138461431.27/0_97f02_f21f8a23_-1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270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5661248"/>
            <a:ext cx="62484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img-fotki.yandex.ru/get/6406/138461431.19/0_96f7c_e27900b6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373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949280"/>
            <a:ext cx="4362450" cy="638175"/>
          </a:xfrm>
          <a:prstGeom prst="rect">
            <a:avLst/>
          </a:prstGeom>
          <a:noFill/>
        </p:spPr>
      </p:pic>
      <p:pic>
        <p:nvPicPr>
          <p:cNvPr id="73734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1484784"/>
            <a:ext cx="4055676" cy="194421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0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60</Words>
  <Application>Microsoft Office PowerPoint</Application>
  <PresentationFormat>Presentación en pantalla (4:3)</PresentationFormat>
  <Paragraphs>28</Paragraphs>
  <Slides>58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17</cp:revision>
  <dcterms:created xsi:type="dcterms:W3CDTF">2013-04-10T22:05:41Z</dcterms:created>
  <dcterms:modified xsi:type="dcterms:W3CDTF">2013-04-11T17:46:01Z</dcterms:modified>
</cp:coreProperties>
</file>