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"/>
  </p:notesMasterIdLst>
  <p:sldIdLst>
    <p:sldId id="310" r:id="rId3"/>
    <p:sldId id="311" r:id="rId4"/>
    <p:sldId id="312" r:id="rId5"/>
  </p:sldIdLst>
  <p:sldSz cx="8208963" cy="547211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zlwynob8x7ad91qRok4MA==" hashData="jZEuDlJmmW8RX3GdpdkWJ2CH8sdhYpUMNGPHB38Q25wHgiT++CTZ+vh9vHT2wB2Vl75Nmf3rmWmBczLhgGoOqQ=="/>
  <p:extLst>
    <p:ext uri="{EFAFB233-063F-42B5-8137-9DF3F51BA10A}">
      <p15:sldGuideLst xmlns:p15="http://schemas.microsoft.com/office/powerpoint/2012/main">
        <p15:guide id="1" orient="horz" pos="1724">
          <p15:clr>
            <a:srgbClr val="A4A3A4"/>
          </p15:clr>
        </p15:guide>
        <p15:guide id="2" pos="258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0000"/>
    <a:srgbClr val="CC3300"/>
    <a:srgbClr val="FF00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1026" y="84"/>
      </p:cViewPr>
      <p:guideLst>
        <p:guide orient="horz" pos="1724"/>
        <p:guide pos="258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7250" y="685800"/>
            <a:ext cx="51435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24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D522C42-5D80-4E31-8DBD-3E27F07A13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41852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522C42-5D80-4E31-8DBD-3E27F07A13B8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846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5950" y="1700213"/>
            <a:ext cx="6977063" cy="117316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31900" y="3100388"/>
            <a:ext cx="5745163" cy="13985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6049" y="143768"/>
            <a:ext cx="7776864" cy="511256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7700" y="3516313"/>
            <a:ext cx="6978650" cy="108743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47700" y="2319338"/>
            <a:ext cx="6978650" cy="11969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11163" y="219075"/>
            <a:ext cx="7386637" cy="91281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11163" y="1276350"/>
            <a:ext cx="3616325" cy="36115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79888" y="1276350"/>
            <a:ext cx="3617912" cy="36115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11163" y="219075"/>
            <a:ext cx="7386637" cy="9128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11163" y="1225550"/>
            <a:ext cx="3625850" cy="5095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1163" y="1735138"/>
            <a:ext cx="3625850" cy="31527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170363" y="1225550"/>
            <a:ext cx="3627437" cy="5095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170363" y="1735138"/>
            <a:ext cx="3627437" cy="31527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11163" y="219075"/>
            <a:ext cx="7386637" cy="91281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11163" y="217488"/>
            <a:ext cx="2700337" cy="9271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09925" y="217488"/>
            <a:ext cx="4587875" cy="46704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11163" y="1144588"/>
            <a:ext cx="2700337" cy="37433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9725" y="3830638"/>
            <a:ext cx="4924425" cy="4524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609725" y="488950"/>
            <a:ext cx="4924425" cy="3282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9725" y="4283075"/>
            <a:ext cx="4924425" cy="641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11163" y="219075"/>
            <a:ext cx="7386637" cy="91281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11163" y="1276350"/>
            <a:ext cx="7386637" cy="3611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951538" y="219075"/>
            <a:ext cx="1846262" cy="4668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11163" y="219075"/>
            <a:ext cx="5387975" cy="4668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26121" y="895553"/>
            <a:ext cx="6156722" cy="1905106"/>
          </a:xfrm>
        </p:spPr>
        <p:txBody>
          <a:bodyPr anchor="b"/>
          <a:lstStyle>
            <a:lvl1pPr algn="ctr">
              <a:defRPr sz="456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26121" y="2874127"/>
            <a:ext cx="6156722" cy="1321160"/>
          </a:xfrm>
        </p:spPr>
        <p:txBody>
          <a:bodyPr/>
          <a:lstStyle>
            <a:lvl1pPr marL="0" indent="0" algn="ctr">
              <a:buNone/>
              <a:defRPr sz="1824"/>
            </a:lvl1pPr>
            <a:lvl2pPr marL="347518" indent="0" algn="ctr">
              <a:buNone/>
              <a:defRPr sz="1520"/>
            </a:lvl2pPr>
            <a:lvl3pPr marL="695035" indent="0" algn="ctr">
              <a:buNone/>
              <a:defRPr sz="1368"/>
            </a:lvl3pPr>
            <a:lvl4pPr marL="1042553" indent="0" algn="ctr">
              <a:buNone/>
              <a:defRPr sz="1216"/>
            </a:lvl4pPr>
            <a:lvl5pPr marL="1390071" indent="0" algn="ctr">
              <a:buNone/>
              <a:defRPr sz="1216"/>
            </a:lvl5pPr>
            <a:lvl6pPr marL="1737589" indent="0" algn="ctr">
              <a:buNone/>
              <a:defRPr sz="1216"/>
            </a:lvl6pPr>
            <a:lvl7pPr marL="2085106" indent="0" algn="ctr">
              <a:buNone/>
              <a:defRPr sz="1216"/>
            </a:lvl7pPr>
            <a:lvl8pPr marL="2432624" indent="0" algn="ctr">
              <a:buNone/>
              <a:defRPr sz="1216"/>
            </a:lvl8pPr>
            <a:lvl9pPr marL="2780142" indent="0" algn="ctr">
              <a:buNone/>
              <a:defRPr sz="1216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E7E204-8B1F-4A78-85AF-54B40B14CC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88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D2E886-67E4-48BE-9FD9-44489116402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3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0091" y="1364229"/>
            <a:ext cx="7080231" cy="2276247"/>
          </a:xfrm>
        </p:spPr>
        <p:txBody>
          <a:bodyPr anchor="b"/>
          <a:lstStyle>
            <a:lvl1pPr>
              <a:defRPr sz="456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60091" y="3662010"/>
            <a:ext cx="7080231" cy="1197024"/>
          </a:xfrm>
        </p:spPr>
        <p:txBody>
          <a:bodyPr/>
          <a:lstStyle>
            <a:lvl1pPr marL="0" indent="0">
              <a:buNone/>
              <a:defRPr sz="1824"/>
            </a:lvl1pPr>
            <a:lvl2pPr marL="347518" indent="0">
              <a:buNone/>
              <a:defRPr sz="1520"/>
            </a:lvl2pPr>
            <a:lvl3pPr marL="695035" indent="0">
              <a:buNone/>
              <a:defRPr sz="1368"/>
            </a:lvl3pPr>
            <a:lvl4pPr marL="1042553" indent="0">
              <a:buNone/>
              <a:defRPr sz="1216"/>
            </a:lvl4pPr>
            <a:lvl5pPr marL="1390071" indent="0">
              <a:buNone/>
              <a:defRPr sz="1216"/>
            </a:lvl5pPr>
            <a:lvl6pPr marL="1737589" indent="0">
              <a:buNone/>
              <a:defRPr sz="1216"/>
            </a:lvl6pPr>
            <a:lvl7pPr marL="2085106" indent="0">
              <a:buNone/>
              <a:defRPr sz="1216"/>
            </a:lvl7pPr>
            <a:lvl8pPr marL="2432624" indent="0">
              <a:buNone/>
              <a:defRPr sz="1216"/>
            </a:lvl8pPr>
            <a:lvl9pPr marL="2780142" indent="0">
              <a:buNone/>
              <a:defRPr sz="121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94BF3-E406-4030-8602-E546A5CB1C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01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10448" y="1276826"/>
            <a:ext cx="3625625" cy="361134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172890" y="1276826"/>
            <a:ext cx="3625625" cy="361134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12F9B-78E4-4516-9BFF-99F7E8B0D35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82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792" y="291339"/>
            <a:ext cx="7080231" cy="105768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565793" y="1341429"/>
            <a:ext cx="3473132" cy="657413"/>
          </a:xfrm>
        </p:spPr>
        <p:txBody>
          <a:bodyPr anchor="b"/>
          <a:lstStyle>
            <a:lvl1pPr marL="0" indent="0">
              <a:buNone/>
              <a:defRPr sz="1824" b="1"/>
            </a:lvl1pPr>
            <a:lvl2pPr marL="347518" indent="0">
              <a:buNone/>
              <a:defRPr sz="1520" b="1"/>
            </a:lvl2pPr>
            <a:lvl3pPr marL="695035" indent="0">
              <a:buNone/>
              <a:defRPr sz="1368" b="1"/>
            </a:lvl3pPr>
            <a:lvl4pPr marL="1042553" indent="0">
              <a:buNone/>
              <a:defRPr sz="1216" b="1"/>
            </a:lvl4pPr>
            <a:lvl5pPr marL="1390071" indent="0">
              <a:buNone/>
              <a:defRPr sz="1216" b="1"/>
            </a:lvl5pPr>
            <a:lvl6pPr marL="1737589" indent="0">
              <a:buNone/>
              <a:defRPr sz="1216" b="1"/>
            </a:lvl6pPr>
            <a:lvl7pPr marL="2085106" indent="0">
              <a:buNone/>
              <a:defRPr sz="1216" b="1"/>
            </a:lvl7pPr>
            <a:lvl8pPr marL="2432624" indent="0">
              <a:buNone/>
              <a:defRPr sz="1216" b="1"/>
            </a:lvl8pPr>
            <a:lvl9pPr marL="2780142" indent="0">
              <a:buNone/>
              <a:defRPr sz="1216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65793" y="1998841"/>
            <a:ext cx="3473132" cy="293999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155787" y="1341429"/>
            <a:ext cx="3490235" cy="657413"/>
          </a:xfrm>
        </p:spPr>
        <p:txBody>
          <a:bodyPr anchor="b"/>
          <a:lstStyle>
            <a:lvl1pPr marL="0" indent="0">
              <a:buNone/>
              <a:defRPr sz="1824" b="1"/>
            </a:lvl1pPr>
            <a:lvl2pPr marL="347518" indent="0">
              <a:buNone/>
              <a:defRPr sz="1520" b="1"/>
            </a:lvl2pPr>
            <a:lvl3pPr marL="695035" indent="0">
              <a:buNone/>
              <a:defRPr sz="1368" b="1"/>
            </a:lvl3pPr>
            <a:lvl4pPr marL="1042553" indent="0">
              <a:buNone/>
              <a:defRPr sz="1216" b="1"/>
            </a:lvl4pPr>
            <a:lvl5pPr marL="1390071" indent="0">
              <a:buNone/>
              <a:defRPr sz="1216" b="1"/>
            </a:lvl5pPr>
            <a:lvl6pPr marL="1737589" indent="0">
              <a:buNone/>
              <a:defRPr sz="1216" b="1"/>
            </a:lvl6pPr>
            <a:lvl7pPr marL="2085106" indent="0">
              <a:buNone/>
              <a:defRPr sz="1216" b="1"/>
            </a:lvl7pPr>
            <a:lvl8pPr marL="2432624" indent="0">
              <a:buNone/>
              <a:defRPr sz="1216" b="1"/>
            </a:lvl8pPr>
            <a:lvl9pPr marL="2780142" indent="0">
              <a:buNone/>
              <a:defRPr sz="1216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155787" y="1998841"/>
            <a:ext cx="3490235" cy="293999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93327-B8D9-4828-AE93-A9E3D35A64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40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5EBE0-F8C7-4464-BFF5-9A8955F11A7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87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C811F-DB9B-419E-8AF0-53762F36A03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7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793" y="364807"/>
            <a:ext cx="2647961" cy="1276827"/>
          </a:xfrm>
        </p:spPr>
        <p:txBody>
          <a:bodyPr anchor="b"/>
          <a:lstStyle>
            <a:lvl1pPr>
              <a:defRPr sz="2432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490235" y="787884"/>
            <a:ext cx="4155788" cy="3888747"/>
          </a:xfrm>
        </p:spPr>
        <p:txBody>
          <a:bodyPr/>
          <a:lstStyle>
            <a:lvl1pPr>
              <a:defRPr sz="2432"/>
            </a:lvl1pPr>
            <a:lvl2pPr>
              <a:defRPr sz="2128"/>
            </a:lvl2pPr>
            <a:lvl3pPr>
              <a:defRPr sz="1824"/>
            </a:lvl3pPr>
            <a:lvl4pPr>
              <a:defRPr sz="1520"/>
            </a:lvl4pPr>
            <a:lvl5pPr>
              <a:defRPr sz="1520"/>
            </a:lvl5pPr>
            <a:lvl6pPr>
              <a:defRPr sz="1520"/>
            </a:lvl6pPr>
            <a:lvl7pPr>
              <a:defRPr sz="1520"/>
            </a:lvl7pPr>
            <a:lvl8pPr>
              <a:defRPr sz="1520"/>
            </a:lvl8pPr>
            <a:lvl9pPr>
              <a:defRPr sz="152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65793" y="1641634"/>
            <a:ext cx="2647961" cy="3041330"/>
          </a:xfrm>
        </p:spPr>
        <p:txBody>
          <a:bodyPr/>
          <a:lstStyle>
            <a:lvl1pPr marL="0" indent="0">
              <a:buNone/>
              <a:defRPr sz="1216"/>
            </a:lvl1pPr>
            <a:lvl2pPr marL="347518" indent="0">
              <a:buNone/>
              <a:defRPr sz="1064"/>
            </a:lvl2pPr>
            <a:lvl3pPr marL="695035" indent="0">
              <a:buNone/>
              <a:defRPr sz="912"/>
            </a:lvl3pPr>
            <a:lvl4pPr marL="1042553" indent="0">
              <a:buNone/>
              <a:defRPr sz="760"/>
            </a:lvl4pPr>
            <a:lvl5pPr marL="1390071" indent="0">
              <a:buNone/>
              <a:defRPr sz="760"/>
            </a:lvl5pPr>
            <a:lvl6pPr marL="1737589" indent="0">
              <a:buNone/>
              <a:defRPr sz="760"/>
            </a:lvl6pPr>
            <a:lvl7pPr marL="2085106" indent="0">
              <a:buNone/>
              <a:defRPr sz="760"/>
            </a:lvl7pPr>
            <a:lvl8pPr marL="2432624" indent="0">
              <a:buNone/>
              <a:defRPr sz="760"/>
            </a:lvl8pPr>
            <a:lvl9pPr marL="2780142" indent="0">
              <a:buNone/>
              <a:defRPr sz="76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0E613-0BD4-408F-873C-E1A6B2D5C79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66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793" y="364807"/>
            <a:ext cx="2647961" cy="1276827"/>
          </a:xfrm>
        </p:spPr>
        <p:txBody>
          <a:bodyPr anchor="b"/>
          <a:lstStyle>
            <a:lvl1pPr>
              <a:defRPr sz="2432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490235" y="787884"/>
            <a:ext cx="4155788" cy="3888747"/>
          </a:xfrm>
        </p:spPr>
        <p:txBody>
          <a:bodyPr/>
          <a:lstStyle>
            <a:lvl1pPr marL="0" indent="0">
              <a:buNone/>
              <a:defRPr sz="2432"/>
            </a:lvl1pPr>
            <a:lvl2pPr marL="347518" indent="0">
              <a:buNone/>
              <a:defRPr sz="2128"/>
            </a:lvl2pPr>
            <a:lvl3pPr marL="695035" indent="0">
              <a:buNone/>
              <a:defRPr sz="1824"/>
            </a:lvl3pPr>
            <a:lvl4pPr marL="1042553" indent="0">
              <a:buNone/>
              <a:defRPr sz="1520"/>
            </a:lvl4pPr>
            <a:lvl5pPr marL="1390071" indent="0">
              <a:buNone/>
              <a:defRPr sz="1520"/>
            </a:lvl5pPr>
            <a:lvl6pPr marL="1737589" indent="0">
              <a:buNone/>
              <a:defRPr sz="1520"/>
            </a:lvl6pPr>
            <a:lvl7pPr marL="2085106" indent="0">
              <a:buNone/>
              <a:defRPr sz="1520"/>
            </a:lvl7pPr>
            <a:lvl8pPr marL="2432624" indent="0">
              <a:buNone/>
              <a:defRPr sz="1520"/>
            </a:lvl8pPr>
            <a:lvl9pPr marL="2780142" indent="0">
              <a:buNone/>
              <a:defRPr sz="152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565793" y="1641634"/>
            <a:ext cx="2647961" cy="3041330"/>
          </a:xfrm>
        </p:spPr>
        <p:txBody>
          <a:bodyPr/>
          <a:lstStyle>
            <a:lvl1pPr marL="0" indent="0">
              <a:buNone/>
              <a:defRPr sz="1216"/>
            </a:lvl1pPr>
            <a:lvl2pPr marL="347518" indent="0">
              <a:buNone/>
              <a:defRPr sz="1064"/>
            </a:lvl2pPr>
            <a:lvl3pPr marL="695035" indent="0">
              <a:buNone/>
              <a:defRPr sz="912"/>
            </a:lvl3pPr>
            <a:lvl4pPr marL="1042553" indent="0">
              <a:buNone/>
              <a:defRPr sz="760"/>
            </a:lvl4pPr>
            <a:lvl5pPr marL="1390071" indent="0">
              <a:buNone/>
              <a:defRPr sz="760"/>
            </a:lvl5pPr>
            <a:lvl6pPr marL="1737589" indent="0">
              <a:buNone/>
              <a:defRPr sz="760"/>
            </a:lvl6pPr>
            <a:lvl7pPr marL="2085106" indent="0">
              <a:buNone/>
              <a:defRPr sz="760"/>
            </a:lvl7pPr>
            <a:lvl8pPr marL="2432624" indent="0">
              <a:buNone/>
              <a:defRPr sz="760"/>
            </a:lvl8pPr>
            <a:lvl9pPr marL="2780142" indent="0">
              <a:buNone/>
              <a:defRPr sz="76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47ACA-1307-439F-A3E4-04AAE1C0CC6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90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49CDA-272B-4355-9F2C-780A3503B7B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81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5951498" y="219139"/>
            <a:ext cx="1847017" cy="46690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10448" y="219139"/>
            <a:ext cx="5404234" cy="46690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B5CBC-571E-4277-B874-2959CC38C4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86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20000">
        <p14:pan dir="u"/>
      </p:transition>
    </mc:Choice>
    <mc:Fallback xmlns="">
      <p:transition spd="slow" advTm="20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10448" y="219138"/>
            <a:ext cx="7388067" cy="912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10448" y="1276826"/>
            <a:ext cx="7388067" cy="3611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10448" y="4983169"/>
            <a:ext cx="1915425" cy="38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64"/>
            </a:lvl1pPr>
          </a:lstStyle>
          <a:p>
            <a:endParaRPr lang="es-ES_tradnl" smtClea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04729" y="4983169"/>
            <a:ext cx="2599505" cy="38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64"/>
            </a:lvl1pPr>
          </a:lstStyle>
          <a:p>
            <a:endParaRPr lang="es-ES_tradnl" smtClea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83090" y="4983169"/>
            <a:ext cx="1915425" cy="38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64"/>
            </a:lvl1pPr>
          </a:lstStyle>
          <a:p>
            <a:fld id="{E9299693-271F-437E-B103-6E287EE75A23}" type="slidenum">
              <a:rPr lang="es-ES_tradnl" smtClean="0">
                <a:solidFill>
                  <a:srgbClr val="000000"/>
                </a:solidFill>
                <a:latin typeface="Arial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8549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900" advTm="9000">
        <p14:pan dir="u"/>
      </p:transition>
    </mc:Choice>
    <mc:Fallback xmlns="">
      <p:transition spd="slow" advTm="9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3344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44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44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44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44">
          <a:solidFill>
            <a:schemeClr val="tx2"/>
          </a:solidFill>
          <a:latin typeface="Arial" panose="020B0604020202020204" pitchFamily="34" charset="0"/>
        </a:defRPr>
      </a:lvl5pPr>
      <a:lvl6pPr marL="347518" algn="ctr" rtl="0" fontAlgn="base">
        <a:spcBef>
          <a:spcPct val="0"/>
        </a:spcBef>
        <a:spcAft>
          <a:spcPct val="0"/>
        </a:spcAft>
        <a:defRPr sz="3344">
          <a:solidFill>
            <a:schemeClr val="tx2"/>
          </a:solidFill>
          <a:latin typeface="Arial" panose="020B0604020202020204" pitchFamily="34" charset="0"/>
        </a:defRPr>
      </a:lvl6pPr>
      <a:lvl7pPr marL="695035" algn="ctr" rtl="0" fontAlgn="base">
        <a:spcBef>
          <a:spcPct val="0"/>
        </a:spcBef>
        <a:spcAft>
          <a:spcPct val="0"/>
        </a:spcAft>
        <a:defRPr sz="3344">
          <a:solidFill>
            <a:schemeClr val="tx2"/>
          </a:solidFill>
          <a:latin typeface="Arial" panose="020B0604020202020204" pitchFamily="34" charset="0"/>
        </a:defRPr>
      </a:lvl7pPr>
      <a:lvl8pPr marL="1042553" algn="ctr" rtl="0" fontAlgn="base">
        <a:spcBef>
          <a:spcPct val="0"/>
        </a:spcBef>
        <a:spcAft>
          <a:spcPct val="0"/>
        </a:spcAft>
        <a:defRPr sz="3344">
          <a:solidFill>
            <a:schemeClr val="tx2"/>
          </a:solidFill>
          <a:latin typeface="Arial" panose="020B0604020202020204" pitchFamily="34" charset="0"/>
        </a:defRPr>
      </a:lvl8pPr>
      <a:lvl9pPr marL="1390071" algn="ctr" rtl="0" fontAlgn="base">
        <a:spcBef>
          <a:spcPct val="0"/>
        </a:spcBef>
        <a:spcAft>
          <a:spcPct val="0"/>
        </a:spcAft>
        <a:defRPr sz="3344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260638" indent="-260638" algn="l" rtl="0" fontAlgn="base">
        <a:spcBef>
          <a:spcPct val="20000"/>
        </a:spcBef>
        <a:spcAft>
          <a:spcPct val="0"/>
        </a:spcAft>
        <a:buChar char="•"/>
        <a:defRPr sz="2432" kern="1200">
          <a:solidFill>
            <a:schemeClr val="tx1"/>
          </a:solidFill>
          <a:latin typeface="+mn-lt"/>
          <a:ea typeface="+mn-ea"/>
          <a:cs typeface="+mn-cs"/>
        </a:defRPr>
      </a:lvl1pPr>
      <a:lvl2pPr marL="564716" indent="-217199" algn="l" rtl="0" fontAlgn="base">
        <a:spcBef>
          <a:spcPct val="20000"/>
        </a:spcBef>
        <a:spcAft>
          <a:spcPct val="0"/>
        </a:spcAft>
        <a:buChar char="–"/>
        <a:defRPr sz="2128" kern="1200">
          <a:solidFill>
            <a:schemeClr val="tx1"/>
          </a:solidFill>
          <a:latin typeface="+mn-lt"/>
          <a:ea typeface="+mn-ea"/>
          <a:cs typeface="+mn-cs"/>
        </a:defRPr>
      </a:lvl2pPr>
      <a:lvl3pPr marL="868794" indent="-173759" algn="l" rtl="0" fontAlgn="base">
        <a:spcBef>
          <a:spcPct val="20000"/>
        </a:spcBef>
        <a:spcAft>
          <a:spcPct val="0"/>
        </a:spcAft>
        <a:buChar char="•"/>
        <a:defRPr sz="1824" kern="1200">
          <a:solidFill>
            <a:schemeClr val="tx1"/>
          </a:solidFill>
          <a:latin typeface="+mn-lt"/>
          <a:ea typeface="+mn-ea"/>
          <a:cs typeface="+mn-cs"/>
        </a:defRPr>
      </a:lvl3pPr>
      <a:lvl4pPr marL="1216312" indent="-173759" algn="l" rtl="0" fontAlgn="base">
        <a:spcBef>
          <a:spcPct val="20000"/>
        </a:spcBef>
        <a:spcAft>
          <a:spcPct val="0"/>
        </a:spcAft>
        <a:buChar char="–"/>
        <a:defRPr sz="1520" kern="1200">
          <a:solidFill>
            <a:schemeClr val="tx1"/>
          </a:solidFill>
          <a:latin typeface="+mn-lt"/>
          <a:ea typeface="+mn-ea"/>
          <a:cs typeface="+mn-cs"/>
        </a:defRPr>
      </a:lvl4pPr>
      <a:lvl5pPr marL="1563830" indent="-173759" algn="l" rtl="0" fontAlgn="base">
        <a:spcBef>
          <a:spcPct val="20000"/>
        </a:spcBef>
        <a:spcAft>
          <a:spcPct val="0"/>
        </a:spcAft>
        <a:buChar char="»"/>
        <a:defRPr sz="1520" kern="1200">
          <a:solidFill>
            <a:schemeClr val="tx1"/>
          </a:solidFill>
          <a:latin typeface="+mn-lt"/>
          <a:ea typeface="+mn-ea"/>
          <a:cs typeface="+mn-cs"/>
        </a:defRPr>
      </a:lvl5pPr>
      <a:lvl6pPr marL="1911347" indent="-173759" algn="l" defTabSz="695035" rtl="0" eaLnBrk="1" latinLnBrk="0" hangingPunct="1">
        <a:lnSpc>
          <a:spcPct val="90000"/>
        </a:lnSpc>
        <a:spcBef>
          <a:spcPts val="380"/>
        </a:spcBef>
        <a:buFont typeface="Arial" panose="020B0604020202020204" pitchFamily="34" charset="0"/>
        <a:buChar char="•"/>
        <a:defRPr sz="1368" kern="1200">
          <a:solidFill>
            <a:schemeClr val="tx1"/>
          </a:solidFill>
          <a:latin typeface="+mn-lt"/>
          <a:ea typeface="+mn-ea"/>
          <a:cs typeface="+mn-cs"/>
        </a:defRPr>
      </a:lvl6pPr>
      <a:lvl7pPr marL="2258865" indent="-173759" algn="l" defTabSz="695035" rtl="0" eaLnBrk="1" latinLnBrk="0" hangingPunct="1">
        <a:lnSpc>
          <a:spcPct val="90000"/>
        </a:lnSpc>
        <a:spcBef>
          <a:spcPts val="380"/>
        </a:spcBef>
        <a:buFont typeface="Arial" panose="020B0604020202020204" pitchFamily="34" charset="0"/>
        <a:buChar char="•"/>
        <a:defRPr sz="1368" kern="1200">
          <a:solidFill>
            <a:schemeClr val="tx1"/>
          </a:solidFill>
          <a:latin typeface="+mn-lt"/>
          <a:ea typeface="+mn-ea"/>
          <a:cs typeface="+mn-cs"/>
        </a:defRPr>
      </a:lvl7pPr>
      <a:lvl8pPr marL="2606383" indent="-173759" algn="l" defTabSz="695035" rtl="0" eaLnBrk="1" latinLnBrk="0" hangingPunct="1">
        <a:lnSpc>
          <a:spcPct val="90000"/>
        </a:lnSpc>
        <a:spcBef>
          <a:spcPts val="380"/>
        </a:spcBef>
        <a:buFont typeface="Arial" panose="020B0604020202020204" pitchFamily="34" charset="0"/>
        <a:buChar char="•"/>
        <a:defRPr sz="1368" kern="1200">
          <a:solidFill>
            <a:schemeClr val="tx1"/>
          </a:solidFill>
          <a:latin typeface="+mn-lt"/>
          <a:ea typeface="+mn-ea"/>
          <a:cs typeface="+mn-cs"/>
        </a:defRPr>
      </a:lvl8pPr>
      <a:lvl9pPr marL="2953901" indent="-173759" algn="l" defTabSz="695035" rtl="0" eaLnBrk="1" latinLnBrk="0" hangingPunct="1">
        <a:lnSpc>
          <a:spcPct val="90000"/>
        </a:lnSpc>
        <a:spcBef>
          <a:spcPts val="380"/>
        </a:spcBef>
        <a:buFont typeface="Arial" panose="020B0604020202020204" pitchFamily="34" charset="0"/>
        <a:buChar char="•"/>
        <a:defRPr sz="136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9503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1pPr>
      <a:lvl2pPr marL="347518" algn="l" defTabSz="69503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2pPr>
      <a:lvl3pPr marL="695035" algn="l" defTabSz="69503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3pPr>
      <a:lvl4pPr marL="1042553" algn="l" defTabSz="69503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4pPr>
      <a:lvl5pPr marL="1390071" algn="l" defTabSz="69503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5pPr>
      <a:lvl6pPr marL="1737589" algn="l" defTabSz="69503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6pPr>
      <a:lvl7pPr marL="2085106" algn="l" defTabSz="69503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7pPr>
      <a:lvl8pPr marL="2432624" algn="l" defTabSz="69503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8pPr>
      <a:lvl9pPr marL="2780142" algn="l" defTabSz="69503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19638"/>
            <a:ext cx="8208964" cy="5280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Marcador de contenido"/>
          <p:cNvSpPr>
            <a:spLocks noGrp="1"/>
          </p:cNvSpPr>
          <p:nvPr>
            <p:ph idx="1"/>
          </p:nvPr>
        </p:nvSpPr>
        <p:spPr>
          <a:xfrm>
            <a:off x="216049" y="143768"/>
            <a:ext cx="7776864" cy="5112568"/>
          </a:xfrm>
        </p:spPr>
        <p:txBody>
          <a:bodyPr/>
          <a:lstStyle/>
          <a:p>
            <a:r>
              <a:rPr lang="es-ES_tradnl" sz="1600" b="1" dirty="0" smtClean="0">
                <a:solidFill>
                  <a:srgbClr val="FFFF00"/>
                </a:solidFill>
              </a:rPr>
              <a:t>Escúchame bien, por favor</a:t>
            </a:r>
            <a:r>
              <a:rPr lang="es-ES_tradnl" sz="1600" dirty="0" smtClean="0">
                <a:solidFill>
                  <a:schemeClr val="bg1"/>
                </a:solidFill>
              </a:rPr>
              <a:t>, tú eres como yo, un homo sapiens, el hombre que piensa. La vida, este milagro en el universo, empezó hace aproximadamente 4.000 millones de años, y nosotros los hombres, solo existimos desde hace 200.000 años, sin embargo hemos logrado trastocar este equilibrio tan esencial para la vida.</a:t>
            </a:r>
          </a:p>
          <a:p>
            <a:pPr>
              <a:spcBef>
                <a:spcPts val="800"/>
              </a:spcBef>
            </a:pPr>
            <a:r>
              <a:rPr lang="es-ES_tradnl" sz="1600" dirty="0" smtClean="0">
                <a:solidFill>
                  <a:schemeClr val="bg1"/>
                </a:solidFill>
              </a:rPr>
              <a:t>Escucha bien esta historia extraordinaria, que es la tuya, luego decide lo que quieres hacer con ella.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El </a:t>
            </a:r>
            <a:r>
              <a:rPr lang="es-ES" sz="1600" b="1" dirty="0" smtClean="0">
                <a:solidFill>
                  <a:srgbClr val="FFFF00"/>
                </a:solidFill>
              </a:rPr>
              <a:t>20%</a:t>
            </a:r>
            <a:r>
              <a:rPr lang="es-ES" sz="1600" dirty="0" smtClean="0">
                <a:solidFill>
                  <a:schemeClr val="bg1"/>
                </a:solidFill>
              </a:rPr>
              <a:t> de los hombres consume más del </a:t>
            </a:r>
            <a:r>
              <a:rPr lang="es-ES" sz="1600" b="1" dirty="0" smtClean="0">
                <a:solidFill>
                  <a:srgbClr val="FFFF00"/>
                </a:solidFill>
              </a:rPr>
              <a:t>80%</a:t>
            </a:r>
            <a:r>
              <a:rPr lang="es-ES" sz="1600" dirty="0" smtClean="0">
                <a:solidFill>
                  <a:schemeClr val="bg1"/>
                </a:solidFill>
              </a:rPr>
              <a:t> de los recursos del planeta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Los gastos militares mundiales son </a:t>
            </a:r>
            <a:r>
              <a:rPr lang="es-ES" sz="1600" b="1" dirty="0" smtClean="0">
                <a:solidFill>
                  <a:srgbClr val="FFFF00"/>
                </a:solidFill>
              </a:rPr>
              <a:t>12 veces </a:t>
            </a:r>
            <a:r>
              <a:rPr lang="es-ES" sz="1600" dirty="0" smtClean="0">
                <a:solidFill>
                  <a:schemeClr val="bg1"/>
                </a:solidFill>
              </a:rPr>
              <a:t>más altos que la ayuda para el desarrollo</a:t>
            </a:r>
          </a:p>
          <a:p>
            <a:pPr>
              <a:spcBef>
                <a:spcPts val="800"/>
              </a:spcBef>
            </a:pPr>
            <a:r>
              <a:rPr lang="es-ES" sz="1600" b="1" dirty="0" smtClean="0">
                <a:solidFill>
                  <a:srgbClr val="FFFF00"/>
                </a:solidFill>
              </a:rPr>
              <a:t>5.000</a:t>
            </a:r>
            <a:r>
              <a:rPr lang="es-ES" sz="1600" dirty="0" smtClean="0">
                <a:solidFill>
                  <a:schemeClr val="bg1"/>
                </a:solidFill>
              </a:rPr>
              <a:t> personas mueren diariamente a causa del agua insalubre</a:t>
            </a:r>
          </a:p>
          <a:p>
            <a:pPr>
              <a:spcBef>
                <a:spcPts val="800"/>
              </a:spcBef>
            </a:pPr>
            <a:r>
              <a:rPr lang="es-ES" sz="1600" b="1" dirty="0" smtClean="0">
                <a:solidFill>
                  <a:srgbClr val="FFFF00"/>
                </a:solidFill>
              </a:rPr>
              <a:t>Mil millones </a:t>
            </a:r>
            <a:r>
              <a:rPr lang="es-ES" sz="1600" dirty="0" smtClean="0">
                <a:solidFill>
                  <a:schemeClr val="bg1"/>
                </a:solidFill>
              </a:rPr>
              <a:t>de hombres no tienen acceso al agua potable</a:t>
            </a:r>
          </a:p>
          <a:p>
            <a:pPr>
              <a:spcBef>
                <a:spcPts val="800"/>
              </a:spcBef>
            </a:pPr>
            <a:r>
              <a:rPr lang="es-ES" sz="1600" b="1" dirty="0" smtClean="0">
                <a:solidFill>
                  <a:srgbClr val="FFFF00"/>
                </a:solidFill>
              </a:rPr>
              <a:t>Mil millones </a:t>
            </a:r>
            <a:r>
              <a:rPr lang="es-ES" sz="1600" dirty="0" smtClean="0">
                <a:solidFill>
                  <a:schemeClr val="bg1"/>
                </a:solidFill>
              </a:rPr>
              <a:t>de personas padecen hambre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Más del </a:t>
            </a:r>
            <a:r>
              <a:rPr lang="es-ES" sz="1600" b="1" dirty="0" smtClean="0">
                <a:solidFill>
                  <a:srgbClr val="FFFF00"/>
                </a:solidFill>
              </a:rPr>
              <a:t>50%</a:t>
            </a:r>
            <a:r>
              <a:rPr lang="es-ES" sz="1600" dirty="0" smtClean="0">
                <a:solidFill>
                  <a:schemeClr val="bg1"/>
                </a:solidFill>
              </a:rPr>
              <a:t> de los cereales comercializados en el mundo se utilizan  como alimento para los animales y agrocombustibles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El</a:t>
            </a:r>
            <a:r>
              <a:rPr lang="es-ES" sz="1600" b="1" dirty="0" smtClean="0">
                <a:solidFill>
                  <a:srgbClr val="FFFF00"/>
                </a:solidFill>
              </a:rPr>
              <a:t> 40% de las </a:t>
            </a:r>
            <a:r>
              <a:rPr lang="es-ES" sz="1600" dirty="0" smtClean="0">
                <a:solidFill>
                  <a:schemeClr val="bg1"/>
                </a:solidFill>
              </a:rPr>
              <a:t>tierras cultivables están degradadas</a:t>
            </a:r>
          </a:p>
          <a:p>
            <a:pPr>
              <a:spcBef>
                <a:spcPts val="800"/>
              </a:spcBef>
            </a:pPr>
            <a:r>
              <a:rPr lang="es-ES" sz="1600" b="1" dirty="0" smtClean="0">
                <a:solidFill>
                  <a:srgbClr val="FFFF00"/>
                </a:solidFill>
              </a:rPr>
              <a:t>13 millones </a:t>
            </a:r>
            <a:r>
              <a:rPr lang="es-ES" sz="1600" dirty="0" smtClean="0">
                <a:solidFill>
                  <a:schemeClr val="bg1"/>
                </a:solidFill>
              </a:rPr>
              <a:t>de hectáreas de bosque desaparecen anualmente</a:t>
            </a:r>
          </a:p>
          <a:p>
            <a:pPr>
              <a:spcBef>
                <a:spcPts val="800"/>
              </a:spcBef>
            </a:pPr>
            <a:endParaRPr lang="es-ES" sz="16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an dir="u"/>
        <p:sndAc>
          <p:stSnd>
            <p:snd r:embed="rId2" name="Home - Voz de Salma Hayek.wav"/>
          </p:stSnd>
        </p:sndAc>
      </p:transition>
    </mc:Choice>
    <mc:Fallback xmlns="">
      <p:transition spd="med">
        <p:fade/>
        <p:sndAc>
          <p:stSnd>
            <p:snd r:embed="rId4" name="Home - Voz de Salma Hay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19638"/>
            <a:ext cx="8208964" cy="5280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Marcador de contenido"/>
          <p:cNvSpPr>
            <a:spLocks noGrp="1"/>
          </p:cNvSpPr>
          <p:nvPr>
            <p:ph idx="1"/>
          </p:nvPr>
        </p:nvSpPr>
        <p:spPr>
          <a:xfrm>
            <a:off x="216049" y="143768"/>
            <a:ext cx="7776864" cy="4752528"/>
          </a:xfrm>
        </p:spPr>
        <p:txBody>
          <a:bodyPr/>
          <a:lstStyle/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Uno de cada </a:t>
            </a:r>
            <a:r>
              <a:rPr lang="es-ES" sz="1600" b="1" dirty="0" smtClean="0">
                <a:solidFill>
                  <a:srgbClr val="FFFF00"/>
                </a:solidFill>
              </a:rPr>
              <a:t>4</a:t>
            </a:r>
            <a:r>
              <a:rPr lang="es-ES" sz="1600" dirty="0" smtClean="0">
                <a:solidFill>
                  <a:schemeClr val="bg1"/>
                </a:solidFill>
              </a:rPr>
              <a:t> mamíferos, un ave de cada </a:t>
            </a:r>
            <a:r>
              <a:rPr lang="es-ES" sz="1600" b="1" dirty="0" smtClean="0">
                <a:solidFill>
                  <a:srgbClr val="FFFF00"/>
                </a:solidFill>
              </a:rPr>
              <a:t>8</a:t>
            </a:r>
            <a:r>
              <a:rPr lang="es-ES" sz="1600" dirty="0" smtClean="0">
                <a:solidFill>
                  <a:schemeClr val="bg1"/>
                </a:solidFill>
              </a:rPr>
              <a:t>, un anfibio de cada </a:t>
            </a:r>
            <a:r>
              <a:rPr lang="es-ES" sz="1600" b="1" dirty="0" smtClean="0">
                <a:solidFill>
                  <a:srgbClr val="FFFF00"/>
                </a:solidFill>
              </a:rPr>
              <a:t>3</a:t>
            </a:r>
            <a:r>
              <a:rPr lang="es-ES" sz="1600" dirty="0" smtClean="0">
                <a:solidFill>
                  <a:schemeClr val="bg1"/>
                </a:solidFill>
              </a:rPr>
              <a:t> está en peligro de extinción.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Las especies se extinguen a un ritmo </a:t>
            </a:r>
            <a:r>
              <a:rPr lang="es-ES" sz="1600" b="1" dirty="0" smtClean="0">
                <a:solidFill>
                  <a:srgbClr val="FFFF00"/>
                </a:solidFill>
              </a:rPr>
              <a:t>1.000</a:t>
            </a:r>
            <a:r>
              <a:rPr lang="es-ES" sz="1600" dirty="0" smtClean="0">
                <a:solidFill>
                  <a:schemeClr val="bg1"/>
                </a:solidFill>
              </a:rPr>
              <a:t> veces superior que el ritmo natural.</a:t>
            </a:r>
          </a:p>
          <a:p>
            <a:pPr>
              <a:spcBef>
                <a:spcPts val="800"/>
              </a:spcBef>
            </a:pPr>
            <a:r>
              <a:rPr lang="es-ES" sz="1600" b="1" dirty="0" smtClean="0">
                <a:solidFill>
                  <a:srgbClr val="FFFF00"/>
                </a:solidFill>
              </a:rPr>
              <a:t>Tres cuartos </a:t>
            </a:r>
            <a:r>
              <a:rPr lang="es-ES" sz="1600" dirty="0" smtClean="0">
                <a:solidFill>
                  <a:schemeClr val="bg1"/>
                </a:solidFill>
              </a:rPr>
              <a:t>de los recursos pesqueros están agotados, en decadencia o al borde de estarlo.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La temperatura media en los últimos </a:t>
            </a:r>
            <a:r>
              <a:rPr lang="es-ES" sz="1600" b="1" dirty="0" smtClean="0">
                <a:solidFill>
                  <a:srgbClr val="FFFF00"/>
                </a:solidFill>
              </a:rPr>
              <a:t>15 años </a:t>
            </a:r>
            <a:r>
              <a:rPr lang="es-ES" sz="1600" dirty="0" smtClean="0">
                <a:solidFill>
                  <a:schemeClr val="bg1"/>
                </a:solidFill>
              </a:rPr>
              <a:t>ha sido la más alta que jamás se haya registrado.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La banquisa ha perdido el </a:t>
            </a:r>
            <a:r>
              <a:rPr lang="es-ES" sz="1600" b="1" dirty="0" smtClean="0">
                <a:solidFill>
                  <a:srgbClr val="FFFF00"/>
                </a:solidFill>
              </a:rPr>
              <a:t>40%</a:t>
            </a:r>
            <a:r>
              <a:rPr lang="es-ES" sz="1600" dirty="0" smtClean="0">
                <a:solidFill>
                  <a:schemeClr val="bg1"/>
                </a:solidFill>
              </a:rPr>
              <a:t> de su espesor en los últimos </a:t>
            </a:r>
            <a:r>
              <a:rPr lang="es-ES" sz="1600" b="1" dirty="0" smtClean="0">
                <a:solidFill>
                  <a:srgbClr val="FFFF00"/>
                </a:solidFill>
              </a:rPr>
              <a:t>40</a:t>
            </a:r>
            <a:r>
              <a:rPr lang="es-ES" sz="1600" dirty="0" smtClean="0">
                <a:solidFill>
                  <a:schemeClr val="bg1"/>
                </a:solidFill>
              </a:rPr>
              <a:t> años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Podría haber </a:t>
            </a:r>
            <a:r>
              <a:rPr lang="es-ES" sz="1600" b="1" dirty="0" smtClean="0">
                <a:solidFill>
                  <a:srgbClr val="FFFF00"/>
                </a:solidFill>
              </a:rPr>
              <a:t>200</a:t>
            </a:r>
            <a:r>
              <a:rPr lang="es-ES" sz="1600" dirty="0" smtClean="0">
                <a:solidFill>
                  <a:schemeClr val="bg1"/>
                </a:solidFill>
              </a:rPr>
              <a:t> millones de refugiados climáticos antes de </a:t>
            </a:r>
            <a:r>
              <a:rPr lang="es-ES" sz="1600" b="1" dirty="0" smtClean="0">
                <a:solidFill>
                  <a:srgbClr val="FFFF00"/>
                </a:solidFill>
              </a:rPr>
              <a:t>2050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Las consecuencias de nuestras acciones son enormes, otros y no nosotros, pagan el precio, sin ser responsables.</a:t>
            </a:r>
          </a:p>
          <a:p>
            <a:pPr>
              <a:spcBef>
                <a:spcPts val="800"/>
              </a:spcBef>
            </a:pPr>
            <a:r>
              <a:rPr lang="es-ES" sz="1600" b="1" dirty="0" smtClean="0">
                <a:solidFill>
                  <a:srgbClr val="FFFF00"/>
                </a:solidFill>
              </a:rPr>
              <a:t>¿Cuántos hombres, mujeres y niños dejaremos a las orillas del camino mañana?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Es demasiado tarde para ser pesimistas</a:t>
            </a:r>
          </a:p>
          <a:p>
            <a:pPr>
              <a:spcBef>
                <a:spcPts val="800"/>
              </a:spcBef>
            </a:pPr>
            <a:r>
              <a:rPr lang="es-ES" sz="1600" dirty="0" smtClean="0">
                <a:solidFill>
                  <a:schemeClr val="bg1"/>
                </a:solidFill>
              </a:rPr>
              <a:t>Sé que un hombre, incluso solo, puede derribar todos los muros.</a:t>
            </a:r>
          </a:p>
          <a:p>
            <a:endParaRPr lang="es-ES" sz="1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629358" y="129714"/>
            <a:ext cx="6950247" cy="521268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745195" y="245551"/>
            <a:ext cx="6718572" cy="498101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861033" y="361389"/>
            <a:ext cx="6486897" cy="474933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3814887" y="1809356"/>
            <a:ext cx="231675" cy="23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513" y="4531536"/>
            <a:ext cx="2897143" cy="41508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629358" y="4299862"/>
            <a:ext cx="6950247" cy="232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912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188" y="3604837"/>
            <a:ext cx="1930624" cy="85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324382" y="2098951"/>
            <a:ext cx="8108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</a:pPr>
            <a:endParaRPr lang="es-ES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4451993" y="2678137"/>
          <a:ext cx="2432585" cy="1178822"/>
        </p:xfrm>
        <a:graphic>
          <a:graphicData uri="http://schemas.openxmlformats.org/drawingml/2006/table">
            <a:tbl>
              <a:tblPr/>
              <a:tblGrid>
                <a:gridCol w="841028"/>
                <a:gridCol w="795175"/>
                <a:gridCol w="796382"/>
              </a:tblGrid>
              <a:tr h="2780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28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80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8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324383" y="2330626"/>
            <a:ext cx="24325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4451993" y="2330626"/>
            <a:ext cx="24325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324383" y="2678138"/>
          <a:ext cx="2432585" cy="1174120"/>
        </p:xfrm>
        <a:graphic>
          <a:graphicData uri="http://schemas.openxmlformats.org/drawingml/2006/table">
            <a:tbl>
              <a:tblPr/>
              <a:tblGrid>
                <a:gridCol w="841028"/>
                <a:gridCol w="795175"/>
                <a:gridCol w="796382"/>
              </a:tblGrid>
              <a:tr h="2780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88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80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88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9502" marR="69502" marT="34751" marB="34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708" y="650982"/>
            <a:ext cx="6023547" cy="98461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745195" y="1925195"/>
            <a:ext cx="69502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417659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9000">
        <p14:pan dir="u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391</Words>
  <Application>Microsoft Office PowerPoint</Application>
  <PresentationFormat>Personalizado</PresentationFormat>
  <Paragraphs>49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Berlin Sans FB Demi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“Volver a los 17”</dc:title>
  <dc:creator/>
  <cp:lastModifiedBy/>
  <cp:revision>59</cp:revision>
  <dcterms:created xsi:type="dcterms:W3CDTF">2007-11-11T12:41:45Z</dcterms:created>
  <dcterms:modified xsi:type="dcterms:W3CDTF">2013-08-19T18:24:30Z</dcterms:modified>
</cp:coreProperties>
</file>