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3"/>
  </p:notesMasterIdLst>
  <p:sldIdLst>
    <p:sldId id="263" r:id="rId3"/>
    <p:sldId id="269" r:id="rId4"/>
    <p:sldId id="265" r:id="rId5"/>
    <p:sldId id="320" r:id="rId6"/>
    <p:sldId id="267" r:id="rId7"/>
    <p:sldId id="268" r:id="rId8"/>
    <p:sldId id="270" r:id="rId9"/>
    <p:sldId id="273" r:id="rId10"/>
    <p:sldId id="271" r:id="rId11"/>
    <p:sldId id="272" r:id="rId12"/>
    <p:sldId id="277" r:id="rId13"/>
    <p:sldId id="275" r:id="rId14"/>
    <p:sldId id="274" r:id="rId15"/>
    <p:sldId id="316" r:id="rId16"/>
    <p:sldId id="295" r:id="rId17"/>
    <p:sldId id="285" r:id="rId18"/>
    <p:sldId id="279" r:id="rId19"/>
    <p:sldId id="266" r:id="rId20"/>
    <p:sldId id="276" r:id="rId21"/>
    <p:sldId id="288" r:id="rId22"/>
    <p:sldId id="289" r:id="rId23"/>
    <p:sldId id="290" r:id="rId24"/>
    <p:sldId id="305" r:id="rId25"/>
    <p:sldId id="293" r:id="rId26"/>
    <p:sldId id="306" r:id="rId27"/>
    <p:sldId id="281" r:id="rId28"/>
    <p:sldId id="294" r:id="rId29"/>
    <p:sldId id="296" r:id="rId30"/>
    <p:sldId id="280" r:id="rId31"/>
    <p:sldId id="304" r:id="rId32"/>
    <p:sldId id="284" r:id="rId33"/>
    <p:sldId id="318" r:id="rId34"/>
    <p:sldId id="319" r:id="rId35"/>
    <p:sldId id="291" r:id="rId36"/>
    <p:sldId id="317" r:id="rId37"/>
    <p:sldId id="300" r:id="rId38"/>
    <p:sldId id="283" r:id="rId39"/>
    <p:sldId id="278" r:id="rId40"/>
    <p:sldId id="264" r:id="rId41"/>
    <p:sldId id="321" r:id="rId42"/>
  </p:sldIdLst>
  <p:sldSz cx="1058545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JiInIn4TB/2oUca9zawHSQ" hashData="YwnzTJQRLcl10CZpOzDNDSviJv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50B2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42" autoAdjust="0"/>
    <p:restoredTop sz="94712" autoAdjust="0"/>
  </p:normalViewPr>
  <p:slideViewPr>
    <p:cSldViewPr>
      <p:cViewPr>
        <p:scale>
          <a:sx n="60" d="100"/>
          <a:sy n="60" d="100"/>
        </p:scale>
        <p:origin x="-1380" y="-624"/>
      </p:cViewPr>
      <p:guideLst>
        <p:guide orient="horz" pos="2160"/>
        <p:guide pos="3334"/>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9968390-BAEA-4442-B16A-F711D340B28A}" type="datetimeFigureOut">
              <a:rPr lang="es-ES" smtClean="0"/>
              <a:pPr/>
              <a:t>22/09/2017</a:t>
            </a:fld>
            <a:endParaRPr lang="es-ES"/>
          </a:p>
        </p:txBody>
      </p:sp>
      <p:sp>
        <p:nvSpPr>
          <p:cNvPr id="4" name="3 Marcador de imagen de diapositiva"/>
          <p:cNvSpPr>
            <a:spLocks noGrp="1" noRot="1" noChangeAspect="1"/>
          </p:cNvSpPr>
          <p:nvPr>
            <p:ph type="sldImg" idx="2"/>
          </p:nvPr>
        </p:nvSpPr>
        <p:spPr>
          <a:xfrm>
            <a:off x="782638" y="685800"/>
            <a:ext cx="52927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4159AB2-B4C2-44E8-84B9-B344DCB20497}"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782638" y="685800"/>
            <a:ext cx="5292725" cy="3429000"/>
          </a:xfrm>
        </p:spPr>
      </p:sp>
      <p:sp>
        <p:nvSpPr>
          <p:cNvPr id="3" name="2 Marcador de notas"/>
          <p:cNvSpPr>
            <a:spLocks noGrp="1"/>
          </p:cNvSpPr>
          <p:nvPr>
            <p:ph type="body" idx="1"/>
          </p:nvPr>
        </p:nvSpPr>
        <p:spPr/>
        <p:txBody>
          <a:bodyPr/>
          <a:lstStyle/>
          <a:p>
            <a:endParaRPr lang="es-ES_tradnl" dirty="0"/>
          </a:p>
        </p:txBody>
      </p:sp>
      <p:sp>
        <p:nvSpPr>
          <p:cNvPr id="4" name="3 Marcador de número de diapositiva"/>
          <p:cNvSpPr>
            <a:spLocks noGrp="1"/>
          </p:cNvSpPr>
          <p:nvPr>
            <p:ph type="sldNum" sz="quarter" idx="10"/>
          </p:nvPr>
        </p:nvSpPr>
        <p:spPr/>
        <p:txBody>
          <a:bodyPr/>
          <a:lstStyle/>
          <a:p>
            <a:fld id="{6F64C606-A0C3-4208-84D6-0E9B0FB54367}" type="slidenum">
              <a:rPr lang="es-ES_tradnl" smtClean="0"/>
              <a:pPr/>
              <a:t>25</a:t>
            </a:fld>
            <a:endParaRPr lang="es-ES_tradnl"/>
          </a:p>
        </p:txBody>
      </p:sp>
    </p:spTree>
    <p:extLst>
      <p:ext uri="{BB962C8B-B14F-4D97-AF65-F5344CB8AC3E}">
        <p14:creationId xmlns="" xmlns:p14="http://schemas.microsoft.com/office/powerpoint/2010/main" val="8440519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93909" y="2130426"/>
            <a:ext cx="8997633"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87818" y="3886200"/>
            <a:ext cx="7409815"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8AD6014-E2E2-48ED-B712-88E8D4CEDA50}" type="datetimeFigureOut">
              <a:rPr lang="es-ES" smtClean="0"/>
              <a:pPr/>
              <a:t>22/09/2017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8AD6014-E2E2-48ED-B712-88E8D4CEDA50}" type="datetimeFigureOut">
              <a:rPr lang="es-ES" smtClean="0"/>
              <a:pPr/>
              <a:t>22/09/2017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36177" y="4406901"/>
            <a:ext cx="8997633"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36177" y="2906713"/>
            <a:ext cx="8997633"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8AD6014-E2E2-48ED-B712-88E8D4CEDA50}" type="datetimeFigureOut">
              <a:rPr lang="es-ES" smtClean="0"/>
              <a:pPr/>
              <a:t>22/09/2017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29273" y="1600201"/>
            <a:ext cx="467524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380937" y="1600201"/>
            <a:ext cx="467524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8AD6014-E2E2-48ED-B712-88E8D4CEDA50}" type="datetimeFigureOut">
              <a:rPr lang="es-ES" smtClean="0"/>
              <a:pPr/>
              <a:t>22/09/2017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29272" y="1535113"/>
            <a:ext cx="4677079"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29272" y="2174875"/>
            <a:ext cx="4677079"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377262" y="1535113"/>
            <a:ext cx="4678916"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377262" y="2174875"/>
            <a:ext cx="4678916"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8AD6014-E2E2-48ED-B712-88E8D4CEDA50}" type="datetimeFigureOut">
              <a:rPr lang="es-ES" smtClean="0"/>
              <a:pPr/>
              <a:t>22/09/2017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8AD6014-E2E2-48ED-B712-88E8D4CEDA50}" type="datetimeFigureOut">
              <a:rPr lang="es-ES" smtClean="0"/>
              <a:pPr/>
              <a:t>22/09/2017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8AD6014-E2E2-48ED-B712-88E8D4CEDA50}" type="datetimeFigureOut">
              <a:rPr lang="es-ES" smtClean="0"/>
              <a:pPr/>
              <a:t>22/09/2017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29273" y="273050"/>
            <a:ext cx="3482540"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138617" y="273051"/>
            <a:ext cx="591756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29273" y="1435101"/>
            <a:ext cx="3482540"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8AD6014-E2E2-48ED-B712-88E8D4CEDA50}" type="datetimeFigureOut">
              <a:rPr lang="es-ES" smtClean="0"/>
              <a:pPr/>
              <a:t>22/09/2017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074822" y="4800600"/>
            <a:ext cx="635127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074822" y="612775"/>
            <a:ext cx="635127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074822" y="5367338"/>
            <a:ext cx="635127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8AD6014-E2E2-48ED-B712-88E8D4CEDA50}" type="datetimeFigureOut">
              <a:rPr lang="es-ES" smtClean="0"/>
              <a:pPr/>
              <a:t>22/09/2017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8AD6014-E2E2-48ED-B712-88E8D4CEDA50}" type="datetimeFigureOut">
              <a:rPr lang="es-ES" smtClean="0"/>
              <a:pPr/>
              <a:t>22/09/2017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674451" y="274639"/>
            <a:ext cx="2381726"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29272" y="274639"/>
            <a:ext cx="6968755"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8AD6014-E2E2-48ED-B712-88E8D4CEDA50}" type="datetimeFigureOut">
              <a:rPr lang="es-ES" smtClean="0"/>
              <a:pPr/>
              <a:t>22/09/2017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93910" y="2130428"/>
            <a:ext cx="8997633"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87819" y="3886200"/>
            <a:ext cx="7409815"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29273" y="274638"/>
            <a:ext cx="9526905"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29273" y="1600201"/>
            <a:ext cx="9526905"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29273" y="6356351"/>
            <a:ext cx="2469938"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AD6014-E2E2-48ED-B712-88E8D4CEDA50}" type="datetimeFigureOut">
              <a:rPr lang="es-ES" smtClean="0"/>
              <a:pPr/>
              <a:t>22/09/2017</a:t>
            </a:fld>
            <a:endParaRPr lang="es-ES"/>
          </a:p>
        </p:txBody>
      </p:sp>
      <p:sp>
        <p:nvSpPr>
          <p:cNvPr id="5" name="4 Marcador de pie de página"/>
          <p:cNvSpPr>
            <a:spLocks noGrp="1"/>
          </p:cNvSpPr>
          <p:nvPr>
            <p:ph type="ftr" sz="quarter" idx="3"/>
          </p:nvPr>
        </p:nvSpPr>
        <p:spPr>
          <a:xfrm>
            <a:off x="3616696" y="6356351"/>
            <a:ext cx="3352059"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586239" y="6356351"/>
            <a:ext cx="2469938"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7FBCCC-4C28-4109-9CCE-24BD775D6247}"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7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29273" y="6245225"/>
            <a:ext cx="2469938"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gif"/><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7.gif"/><Relationship Id="rId1" Type="http://schemas.openxmlformats.org/officeDocument/2006/relationships/slideLayout" Target="../slideLayouts/slideLayout7.xml"/><Relationship Id="rId4" Type="http://schemas.openxmlformats.org/officeDocument/2006/relationships/image" Target="../media/image27.jpeg"/></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38.jpeg"/></Relationships>
</file>

<file path=ppt/slides/_rels/slide40.xml.rels><?xml version="1.0" encoding="UTF-8" standalone="yes"?>
<Relationships xmlns="http://schemas.openxmlformats.org/package/2006/relationships"><Relationship Id="rId8" Type="http://schemas.openxmlformats.org/officeDocument/2006/relationships/image" Target="../media/image42.png"/><Relationship Id="rId13" Type="http://schemas.openxmlformats.org/officeDocument/2006/relationships/hyperlink" Target="https://vk.com/mispps" TargetMode="External"/><Relationship Id="rId3" Type="http://schemas.openxmlformats.org/officeDocument/2006/relationships/image" Target="../media/image39.png"/><Relationship Id="rId7" Type="http://schemas.openxmlformats.org/officeDocument/2006/relationships/hyperlink" Target="https://www.facebook.com/mispps" TargetMode="External"/><Relationship Id="rId12" Type="http://schemas.openxmlformats.org/officeDocument/2006/relationships/image" Target="../media/image4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1.png"/><Relationship Id="rId11" Type="http://schemas.openxmlformats.org/officeDocument/2006/relationships/hyperlink" Target="https://plus.google.com/+Mispps/" TargetMode="External"/><Relationship Id="rId5" Type="http://schemas.openxmlformats.org/officeDocument/2006/relationships/image" Target="../media/image40.png"/><Relationship Id="rId10" Type="http://schemas.openxmlformats.org/officeDocument/2006/relationships/image" Target="../media/image4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http://1.bp.blogspot.com/-DPp_-kGDL64/TzR4_sgEQDI/AAAAAAAACWc/h2pOVQq0Y8Y/s1600/0k0289_gif-sicodelicos-21.gif"/>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1" y="0"/>
            <a:ext cx="10585451" cy="68580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88712" y="3388714"/>
            <a:ext cx="6858000" cy="80579"/>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116162" y="3388714"/>
            <a:ext cx="6858000" cy="80579"/>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5" y="0"/>
            <a:ext cx="1058545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5" y="6783312"/>
            <a:ext cx="10585450" cy="74688"/>
          </a:xfrm>
          <a:prstGeom prst="rect">
            <a:avLst/>
          </a:prstGeom>
          <a:noFill/>
          <a:ln w="9525">
            <a:noFill/>
            <a:miter lim="800000"/>
            <a:headEnd/>
            <a:tailEnd/>
          </a:ln>
        </p:spPr>
      </p:pic>
      <p:sp>
        <p:nvSpPr>
          <p:cNvPr id="155665" name="Rectangle 17"/>
          <p:cNvSpPr>
            <a:spLocks noChangeArrowheads="1"/>
          </p:cNvSpPr>
          <p:nvPr/>
        </p:nvSpPr>
        <p:spPr bwMode="auto">
          <a:xfrm>
            <a:off x="413464" y="5857899"/>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srcRect/>
          <a:stretch>
            <a:fillRect/>
          </a:stretch>
        </p:blipFill>
        <p:spPr bwMode="auto">
          <a:xfrm>
            <a:off x="413464" y="5715019"/>
            <a:ext cx="809298" cy="766986"/>
          </a:xfrm>
          <a:prstGeom prst="rect">
            <a:avLst/>
          </a:prstGeom>
          <a:noFill/>
          <a:ln w="38100">
            <a:solidFill>
              <a:srgbClr val="1CDEF8"/>
            </a:solidFill>
            <a:miter lim="800000"/>
            <a:headEnd/>
            <a:tailEnd/>
          </a:ln>
        </p:spPr>
      </p:pic>
      <p:sp>
        <p:nvSpPr>
          <p:cNvPr id="19" name="18 Rectángulo"/>
          <p:cNvSpPr/>
          <p:nvPr/>
        </p:nvSpPr>
        <p:spPr>
          <a:xfrm>
            <a:off x="2292536" y="4572016"/>
            <a:ext cx="3116624"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2220891" y="785794"/>
            <a:ext cx="6500916" cy="4357718"/>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HOMBRES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PIES DE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AVESTRUZ</a:t>
            </a: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6000" contrast="65000"/>
          </a:blip>
          <a:srcRect/>
          <a:stretch>
            <a:fillRect/>
          </a:stretch>
        </p:blipFill>
        <p:spPr bwMode="auto">
          <a:xfrm>
            <a:off x="1467980" y="5611366"/>
            <a:ext cx="2325508" cy="934064"/>
          </a:xfrm>
          <a:prstGeom prst="rect">
            <a:avLst/>
          </a:prstGeom>
          <a:noFill/>
        </p:spPr>
      </p:pic>
    </p:spTree>
  </p:cSld>
  <p:clrMapOvr>
    <a:masterClrMapping/>
  </p:clrMapOvr>
  <p:transition spd="slow" advTm="11000">
    <p:dissolve/>
    <p:sndAc>
      <p:stSnd>
        <p:snd r:embed="rId2" name="wav. (8-8)The_Brothers_Four-The_Green_Leaves_Of_Summer-(wald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ttps://i1.wp.com/1.bp.blogspot.com/-UDnlqXXhO0k/VbK1TXCpJoI/AAAAAAAAC7M/YHrIluSbk8c/s400/FVEW.jpg?resize=581%2C415"/>
          <p:cNvPicPr>
            <a:picLocks noChangeAspect="1" noChangeArrowheads="1"/>
          </p:cNvPicPr>
          <p:nvPr/>
        </p:nvPicPr>
        <p:blipFill>
          <a:blip r:embed="rId2"/>
          <a:srcRect/>
          <a:stretch>
            <a:fillRect/>
          </a:stretch>
        </p:blipFill>
        <p:spPr bwMode="auto">
          <a:xfrm>
            <a:off x="-1" y="0"/>
            <a:ext cx="10640999"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792395" y="1500174"/>
            <a:ext cx="5292725" cy="4247317"/>
          </a:xfrm>
          <a:prstGeom prst="rect">
            <a:avLst/>
          </a:prstGeom>
        </p:spPr>
        <p:txBody>
          <a:bodyPr>
            <a:spAutoFit/>
          </a:bodyPr>
          <a:lstStyle/>
          <a:p>
            <a:pPr algn="ctr" fontAlgn="base"/>
            <a:r>
              <a:rPr lang="es-ES" sz="5400" b="1" dirty="0" smtClean="0">
                <a:latin typeface="Berlin Sans FB Demi" pitchFamily="34" charset="0"/>
              </a:rPr>
              <a:t>La TRIBU con PIES de AVESTRUZ </a:t>
            </a:r>
          </a:p>
          <a:p>
            <a:pPr algn="ctr" fontAlgn="base"/>
            <a:r>
              <a:rPr lang="es-ES" sz="5400" b="1" dirty="0" smtClean="0">
                <a:latin typeface="Berlin Sans FB Demi" pitchFamily="34" charset="0"/>
              </a:rPr>
              <a:t>¡NO TE LO VAS A CREER!</a:t>
            </a:r>
            <a:endParaRPr lang="es-ES" sz="5400" b="1" dirty="0">
              <a:latin typeface="Berlin Sans FB Demi" pitchFamily="34" charset="0"/>
            </a:endParaRPr>
          </a:p>
        </p:txBody>
      </p:sp>
      <p:sp>
        <p:nvSpPr>
          <p:cNvPr id="3" name="2 Triángulo isósceles"/>
          <p:cNvSpPr>
            <a:spLocks noChangeArrowheads="1"/>
          </p:cNvSpPr>
          <p:nvPr/>
        </p:nvSpPr>
        <p:spPr bwMode="auto">
          <a:xfrm rot="-5400000">
            <a:off x="4510087" y="782637"/>
            <a:ext cx="6858000" cy="5292725"/>
          </a:xfrm>
          <a:prstGeom prst="triangle">
            <a:avLst>
              <a:gd name="adj" fmla="val 50975"/>
            </a:avLst>
          </a:prstGeom>
          <a:solidFill>
            <a:schemeClr val="accent6">
              <a:lumMod val="50000"/>
            </a:schemeClr>
          </a:solidFill>
          <a:ln w="25400" algn="ctr">
            <a:noFill/>
            <a:miter lim="800000"/>
            <a:headEnd/>
            <a:tailEnd/>
          </a:ln>
        </p:spPr>
        <p:txBody>
          <a:bodyPr vert="eaVert" lIns="99652" tIns="49826" rIns="99652" bIns="49826" anchor="ctr"/>
          <a:lstStyle/>
          <a:p>
            <a:pPr defTabSz="996945"/>
            <a:endParaRPr lang="es-ES_tradnl" dirty="0">
              <a:solidFill>
                <a:srgbClr val="FFFFFF"/>
              </a:solidFill>
              <a:cs typeface="Arial" charset="0"/>
            </a:endParaRPr>
          </a:p>
        </p:txBody>
      </p:sp>
      <p:sp>
        <p:nvSpPr>
          <p:cNvPr id="4" name="3 Triángulo isósceles"/>
          <p:cNvSpPr>
            <a:spLocks noChangeArrowheads="1"/>
          </p:cNvSpPr>
          <p:nvPr/>
        </p:nvSpPr>
        <p:spPr bwMode="auto">
          <a:xfrm rot="5400000" flipH="1">
            <a:off x="-781240" y="781239"/>
            <a:ext cx="6858001" cy="5295525"/>
          </a:xfrm>
          <a:prstGeom prst="triangle">
            <a:avLst>
              <a:gd name="adj" fmla="val 51444"/>
            </a:avLst>
          </a:prstGeom>
          <a:solidFill>
            <a:schemeClr val="accent6">
              <a:lumMod val="50000"/>
            </a:schemeClr>
          </a:solidFill>
          <a:ln w="25400" algn="ctr">
            <a:noFill/>
            <a:miter lim="800000"/>
            <a:headEnd/>
            <a:tailEnd/>
          </a:ln>
        </p:spPr>
        <p:txBody>
          <a:bodyPr rot="10800000" vert="eaVert" lIns="99652" tIns="49826" rIns="99652" bIns="49826" anchor="ctr"/>
          <a:lstStyle/>
          <a:p>
            <a:pPr defTabSz="996945"/>
            <a:endParaRPr lang="es-ES_tradnl" dirty="0">
              <a:solidFill>
                <a:srgbClr val="FFFFFF"/>
              </a:solidFill>
              <a:cs typeface="Arial" charset="0"/>
            </a:endParaRPr>
          </a:p>
        </p:txBody>
      </p:sp>
      <p:sp>
        <p:nvSpPr>
          <p:cNvPr id="5" name="4 Triángulo isósceles"/>
          <p:cNvSpPr>
            <a:spLocks noChangeArrowheads="1"/>
          </p:cNvSpPr>
          <p:nvPr/>
        </p:nvSpPr>
        <p:spPr bwMode="auto">
          <a:xfrm flipV="1">
            <a:off x="0" y="0"/>
            <a:ext cx="10585450" cy="3501774"/>
          </a:xfrm>
          <a:prstGeom prst="triangle">
            <a:avLst>
              <a:gd name="adj" fmla="val 50528"/>
            </a:avLst>
          </a:prstGeom>
          <a:solidFill>
            <a:schemeClr val="accent6">
              <a:lumMod val="50000"/>
            </a:schemeClr>
          </a:solidFill>
          <a:ln w="25400" algn="ctr">
            <a:noFill/>
            <a:miter lim="800000"/>
            <a:headEnd/>
            <a:tailEnd/>
          </a:ln>
        </p:spPr>
        <p:txBody>
          <a:bodyPr rot="10800000" lIns="99652" tIns="49826" rIns="99652" bIns="49826" anchor="ctr"/>
          <a:lstStyle/>
          <a:p>
            <a:pPr defTabSz="996945"/>
            <a:endParaRPr lang="es-ES_tradnl" dirty="0">
              <a:solidFill>
                <a:srgbClr val="FFFFFF"/>
              </a:solidFill>
              <a:cs typeface="Arial" charset="0"/>
            </a:endParaRPr>
          </a:p>
        </p:txBody>
      </p:sp>
      <p:sp>
        <p:nvSpPr>
          <p:cNvPr id="6" name="5 Triángulo isósceles"/>
          <p:cNvSpPr>
            <a:spLocks noChangeArrowheads="1"/>
          </p:cNvSpPr>
          <p:nvPr/>
        </p:nvSpPr>
        <p:spPr bwMode="auto">
          <a:xfrm>
            <a:off x="0" y="3143248"/>
            <a:ext cx="10585450" cy="3714752"/>
          </a:xfrm>
          <a:prstGeom prst="triangle">
            <a:avLst>
              <a:gd name="adj" fmla="val 49727"/>
            </a:avLst>
          </a:prstGeom>
          <a:solidFill>
            <a:schemeClr val="accent6">
              <a:lumMod val="50000"/>
            </a:schemeClr>
          </a:solidFill>
          <a:ln w="25400" algn="ctr">
            <a:noFill/>
            <a:miter lim="800000"/>
            <a:headEnd/>
            <a:tailEnd/>
          </a:ln>
        </p:spPr>
        <p:txBody>
          <a:bodyPr lIns="99652" tIns="49826" rIns="99652" bIns="49826" anchor="ctr"/>
          <a:lstStyle/>
          <a:p>
            <a:pPr defTabSz="996945"/>
            <a:endParaRPr lang="es-ES_tradnl" dirty="0">
              <a:solidFill>
                <a:srgbClr val="FFFFFF"/>
              </a:solidFill>
              <a:cs typeface="Arial" charset="0"/>
            </a:endParaRPr>
          </a:p>
        </p:txBody>
      </p:sp>
    </p:spTree>
  </p:cSld>
  <p:clrMapOvr>
    <a:masterClrMapping/>
  </p:clrMapOvr>
  <p:transition spd="slow"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0"/>
                                  </p:stCondLst>
                                  <p:childTnLst>
                                    <p:anim calcmode="lin" valueType="num">
                                      <p:cBhvr>
                                        <p:cTn id="6" dur="5000"/>
                                        <p:tgtEl>
                                          <p:spTgt spid="3"/>
                                        </p:tgtEl>
                                        <p:attrNameLst>
                                          <p:attrName>ppt_x</p:attrName>
                                        </p:attrNameLst>
                                      </p:cBhvr>
                                      <p:tavLst>
                                        <p:tav tm="0">
                                          <p:val>
                                            <p:strVal val="ppt_x"/>
                                          </p:val>
                                        </p:tav>
                                        <p:tav tm="100000">
                                          <p:val>
                                            <p:strVal val="ppt_x+ppt_w/2"/>
                                          </p:val>
                                        </p:tav>
                                      </p:tavLst>
                                    </p:anim>
                                    <p:anim calcmode="lin" valueType="num">
                                      <p:cBhvr>
                                        <p:cTn id="7" dur="5000"/>
                                        <p:tgtEl>
                                          <p:spTgt spid="3"/>
                                        </p:tgtEl>
                                        <p:attrNameLst>
                                          <p:attrName>ppt_y</p:attrName>
                                        </p:attrNameLst>
                                      </p:cBhvr>
                                      <p:tavLst>
                                        <p:tav tm="0">
                                          <p:val>
                                            <p:strVal val="ppt_y"/>
                                          </p:val>
                                        </p:tav>
                                        <p:tav tm="100000">
                                          <p:val>
                                            <p:strVal val="ppt_y"/>
                                          </p:val>
                                        </p:tav>
                                      </p:tavLst>
                                    </p:anim>
                                    <p:anim calcmode="lin" valueType="num">
                                      <p:cBhvr>
                                        <p:cTn id="8" dur="5000"/>
                                        <p:tgtEl>
                                          <p:spTgt spid="3"/>
                                        </p:tgtEl>
                                        <p:attrNameLst>
                                          <p:attrName>ppt_w</p:attrName>
                                        </p:attrNameLst>
                                      </p:cBhvr>
                                      <p:tavLst>
                                        <p:tav tm="0">
                                          <p:val>
                                            <p:strVal val="ppt_w"/>
                                          </p:val>
                                        </p:tav>
                                        <p:tav tm="100000">
                                          <p:val>
                                            <p:fltVal val="0"/>
                                          </p:val>
                                        </p:tav>
                                      </p:tavLst>
                                    </p:anim>
                                    <p:anim calcmode="lin" valueType="num">
                                      <p:cBhvr>
                                        <p:cTn id="9" dur="5000"/>
                                        <p:tgtEl>
                                          <p:spTgt spid="3"/>
                                        </p:tgtEl>
                                        <p:attrNameLst>
                                          <p:attrName>ppt_h</p:attrName>
                                        </p:attrNameLst>
                                      </p:cBhvr>
                                      <p:tavLst>
                                        <p:tav tm="0">
                                          <p:val>
                                            <p:strVal val="ppt_h"/>
                                          </p:val>
                                        </p:tav>
                                        <p:tav tm="100000">
                                          <p:val>
                                            <p:strVal val="ppt_h"/>
                                          </p:val>
                                        </p:tav>
                                      </p:tavLst>
                                    </p:anim>
                                    <p:set>
                                      <p:cBhvr>
                                        <p:cTn id="10" dur="1" fill="hold">
                                          <p:stCondLst>
                                            <p:cond delay="4999"/>
                                          </p:stCondLst>
                                        </p:cTn>
                                        <p:tgtEl>
                                          <p:spTgt spid="3"/>
                                        </p:tgtEl>
                                        <p:attrNameLst>
                                          <p:attrName>style.visibility</p:attrName>
                                        </p:attrNameLst>
                                      </p:cBhvr>
                                      <p:to>
                                        <p:strVal val="hidden"/>
                                      </p:to>
                                    </p:set>
                                  </p:childTnLst>
                                </p:cTn>
                              </p:par>
                              <p:par>
                                <p:cTn id="11" presetID="3" presetClass="entr" presetSubtype="5"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linds(vertical)">
                                      <p:cBhvr>
                                        <p:cTn id="13" dur="5000"/>
                                        <p:tgtEl>
                                          <p:spTgt spid="3"/>
                                        </p:tgtEl>
                                      </p:cBhvr>
                                    </p:animEffect>
                                  </p:childTnLst>
                                </p:cTn>
                              </p:par>
                              <p:par>
                                <p:cTn id="14" presetID="17" presetClass="exit" presetSubtype="8" fill="hold" nodeType="withEffect">
                                  <p:stCondLst>
                                    <p:cond delay="0"/>
                                  </p:stCondLst>
                                  <p:childTnLst>
                                    <p:anim calcmode="lin" valueType="num">
                                      <p:cBhvr>
                                        <p:cTn id="15" dur="5000"/>
                                        <p:tgtEl>
                                          <p:spTgt spid="4"/>
                                        </p:tgtEl>
                                        <p:attrNameLst>
                                          <p:attrName>ppt_x</p:attrName>
                                        </p:attrNameLst>
                                      </p:cBhvr>
                                      <p:tavLst>
                                        <p:tav tm="0">
                                          <p:val>
                                            <p:strVal val="ppt_x"/>
                                          </p:val>
                                        </p:tav>
                                        <p:tav tm="100000">
                                          <p:val>
                                            <p:strVal val="ppt_x-ppt_w/2"/>
                                          </p:val>
                                        </p:tav>
                                      </p:tavLst>
                                    </p:anim>
                                    <p:anim calcmode="lin" valueType="num">
                                      <p:cBhvr>
                                        <p:cTn id="16" dur="5000"/>
                                        <p:tgtEl>
                                          <p:spTgt spid="4"/>
                                        </p:tgtEl>
                                        <p:attrNameLst>
                                          <p:attrName>ppt_y</p:attrName>
                                        </p:attrNameLst>
                                      </p:cBhvr>
                                      <p:tavLst>
                                        <p:tav tm="0">
                                          <p:val>
                                            <p:strVal val="ppt_y"/>
                                          </p:val>
                                        </p:tav>
                                        <p:tav tm="100000">
                                          <p:val>
                                            <p:strVal val="ppt_y"/>
                                          </p:val>
                                        </p:tav>
                                      </p:tavLst>
                                    </p:anim>
                                    <p:anim calcmode="lin" valueType="num">
                                      <p:cBhvr>
                                        <p:cTn id="17" dur="5000"/>
                                        <p:tgtEl>
                                          <p:spTgt spid="4"/>
                                        </p:tgtEl>
                                        <p:attrNameLst>
                                          <p:attrName>ppt_w</p:attrName>
                                        </p:attrNameLst>
                                      </p:cBhvr>
                                      <p:tavLst>
                                        <p:tav tm="0">
                                          <p:val>
                                            <p:strVal val="ppt_w"/>
                                          </p:val>
                                        </p:tav>
                                        <p:tav tm="100000">
                                          <p:val>
                                            <p:fltVal val="0"/>
                                          </p:val>
                                        </p:tav>
                                      </p:tavLst>
                                    </p:anim>
                                    <p:anim calcmode="lin" valueType="num">
                                      <p:cBhvr>
                                        <p:cTn id="18" dur="5000"/>
                                        <p:tgtEl>
                                          <p:spTgt spid="4"/>
                                        </p:tgtEl>
                                        <p:attrNameLst>
                                          <p:attrName>ppt_h</p:attrName>
                                        </p:attrNameLst>
                                      </p:cBhvr>
                                      <p:tavLst>
                                        <p:tav tm="0">
                                          <p:val>
                                            <p:strVal val="ppt_h"/>
                                          </p:val>
                                        </p:tav>
                                        <p:tav tm="100000">
                                          <p:val>
                                            <p:strVal val="ppt_h"/>
                                          </p:val>
                                        </p:tav>
                                      </p:tavLst>
                                    </p:anim>
                                    <p:set>
                                      <p:cBhvr>
                                        <p:cTn id="19" dur="1" fill="hold">
                                          <p:stCondLst>
                                            <p:cond delay="4999"/>
                                          </p:stCondLst>
                                        </p:cTn>
                                        <p:tgtEl>
                                          <p:spTgt spid="4"/>
                                        </p:tgtEl>
                                        <p:attrNameLst>
                                          <p:attrName>style.visibility</p:attrName>
                                        </p:attrNameLst>
                                      </p:cBhvr>
                                      <p:to>
                                        <p:strVal val="hidden"/>
                                      </p:to>
                                    </p:set>
                                  </p:childTnLst>
                                </p:cTn>
                              </p:par>
                              <p:par>
                                <p:cTn id="20" presetID="3" presetClass="entr" presetSubtype="5"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linds(vertical)">
                                      <p:cBhvr>
                                        <p:cTn id="22" dur="5000"/>
                                        <p:tgtEl>
                                          <p:spTgt spid="4"/>
                                        </p:tgtEl>
                                      </p:cBhvr>
                                    </p:animEffect>
                                  </p:childTnLst>
                                </p:cTn>
                              </p:par>
                              <p:par>
                                <p:cTn id="23" presetID="17" presetClass="exit" presetSubtype="1" fill="hold" nodeType="withEffect">
                                  <p:stCondLst>
                                    <p:cond delay="0"/>
                                  </p:stCondLst>
                                  <p:childTnLst>
                                    <p:anim calcmode="lin" valueType="num">
                                      <p:cBhvr>
                                        <p:cTn id="24" dur="5000"/>
                                        <p:tgtEl>
                                          <p:spTgt spid="5"/>
                                        </p:tgtEl>
                                        <p:attrNameLst>
                                          <p:attrName>ppt_x</p:attrName>
                                        </p:attrNameLst>
                                      </p:cBhvr>
                                      <p:tavLst>
                                        <p:tav tm="0">
                                          <p:val>
                                            <p:strVal val="ppt_x"/>
                                          </p:val>
                                        </p:tav>
                                        <p:tav tm="100000">
                                          <p:val>
                                            <p:strVal val="ppt_x"/>
                                          </p:val>
                                        </p:tav>
                                      </p:tavLst>
                                    </p:anim>
                                    <p:anim calcmode="lin" valueType="num">
                                      <p:cBhvr>
                                        <p:cTn id="25" dur="5000"/>
                                        <p:tgtEl>
                                          <p:spTgt spid="5"/>
                                        </p:tgtEl>
                                        <p:attrNameLst>
                                          <p:attrName>ppt_y</p:attrName>
                                        </p:attrNameLst>
                                      </p:cBhvr>
                                      <p:tavLst>
                                        <p:tav tm="0">
                                          <p:val>
                                            <p:strVal val="ppt_y"/>
                                          </p:val>
                                        </p:tav>
                                        <p:tav tm="100000">
                                          <p:val>
                                            <p:strVal val="ppt_y-ppt_h/2"/>
                                          </p:val>
                                        </p:tav>
                                      </p:tavLst>
                                    </p:anim>
                                    <p:anim calcmode="lin" valueType="num">
                                      <p:cBhvr>
                                        <p:cTn id="26" dur="5000"/>
                                        <p:tgtEl>
                                          <p:spTgt spid="5"/>
                                        </p:tgtEl>
                                        <p:attrNameLst>
                                          <p:attrName>ppt_w</p:attrName>
                                        </p:attrNameLst>
                                      </p:cBhvr>
                                      <p:tavLst>
                                        <p:tav tm="0">
                                          <p:val>
                                            <p:strVal val="ppt_w"/>
                                          </p:val>
                                        </p:tav>
                                        <p:tav tm="100000">
                                          <p:val>
                                            <p:strVal val="ppt_w"/>
                                          </p:val>
                                        </p:tav>
                                      </p:tavLst>
                                    </p:anim>
                                    <p:anim calcmode="lin" valueType="num">
                                      <p:cBhvr>
                                        <p:cTn id="27" dur="5000"/>
                                        <p:tgtEl>
                                          <p:spTgt spid="5"/>
                                        </p:tgtEl>
                                        <p:attrNameLst>
                                          <p:attrName>ppt_h</p:attrName>
                                        </p:attrNameLst>
                                      </p:cBhvr>
                                      <p:tavLst>
                                        <p:tav tm="0">
                                          <p:val>
                                            <p:strVal val="ppt_h"/>
                                          </p:val>
                                        </p:tav>
                                        <p:tav tm="100000">
                                          <p:val>
                                            <p:fltVal val="0"/>
                                          </p:val>
                                        </p:tav>
                                      </p:tavLst>
                                    </p:anim>
                                    <p:set>
                                      <p:cBhvr>
                                        <p:cTn id="28" dur="1" fill="hold">
                                          <p:stCondLst>
                                            <p:cond delay="4999"/>
                                          </p:stCondLst>
                                        </p:cTn>
                                        <p:tgtEl>
                                          <p:spTgt spid="5"/>
                                        </p:tgtEl>
                                        <p:attrNameLst>
                                          <p:attrName>style.visibility</p:attrName>
                                        </p:attrNameLst>
                                      </p:cBhvr>
                                      <p:to>
                                        <p:strVal val="hidden"/>
                                      </p:to>
                                    </p:set>
                                  </p:childTnLst>
                                </p:cTn>
                              </p:par>
                              <p:par>
                                <p:cTn id="29" presetID="3" presetClass="entr" presetSubtype="10"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blinds(horizontal)">
                                      <p:cBhvr>
                                        <p:cTn id="31" dur="5000"/>
                                        <p:tgtEl>
                                          <p:spTgt spid="5"/>
                                        </p:tgtEl>
                                      </p:cBhvr>
                                    </p:animEffect>
                                  </p:childTnLst>
                                </p:cTn>
                              </p:par>
                              <p:par>
                                <p:cTn id="32" presetID="17" presetClass="exit" presetSubtype="4" fill="hold" nodeType="withEffect">
                                  <p:stCondLst>
                                    <p:cond delay="0"/>
                                  </p:stCondLst>
                                  <p:childTnLst>
                                    <p:anim calcmode="lin" valueType="num">
                                      <p:cBhvr>
                                        <p:cTn id="33" dur="5000"/>
                                        <p:tgtEl>
                                          <p:spTgt spid="6"/>
                                        </p:tgtEl>
                                        <p:attrNameLst>
                                          <p:attrName>ppt_x</p:attrName>
                                        </p:attrNameLst>
                                      </p:cBhvr>
                                      <p:tavLst>
                                        <p:tav tm="0">
                                          <p:val>
                                            <p:strVal val="ppt_x"/>
                                          </p:val>
                                        </p:tav>
                                        <p:tav tm="100000">
                                          <p:val>
                                            <p:strVal val="ppt_x"/>
                                          </p:val>
                                        </p:tav>
                                      </p:tavLst>
                                    </p:anim>
                                    <p:anim calcmode="lin" valueType="num">
                                      <p:cBhvr>
                                        <p:cTn id="34" dur="5000"/>
                                        <p:tgtEl>
                                          <p:spTgt spid="6"/>
                                        </p:tgtEl>
                                        <p:attrNameLst>
                                          <p:attrName>ppt_y</p:attrName>
                                        </p:attrNameLst>
                                      </p:cBhvr>
                                      <p:tavLst>
                                        <p:tav tm="0">
                                          <p:val>
                                            <p:strVal val="ppt_y"/>
                                          </p:val>
                                        </p:tav>
                                        <p:tav tm="100000">
                                          <p:val>
                                            <p:strVal val="ppt_y+ppt_h/2"/>
                                          </p:val>
                                        </p:tav>
                                      </p:tavLst>
                                    </p:anim>
                                    <p:anim calcmode="lin" valueType="num">
                                      <p:cBhvr>
                                        <p:cTn id="35" dur="5000"/>
                                        <p:tgtEl>
                                          <p:spTgt spid="6"/>
                                        </p:tgtEl>
                                        <p:attrNameLst>
                                          <p:attrName>ppt_w</p:attrName>
                                        </p:attrNameLst>
                                      </p:cBhvr>
                                      <p:tavLst>
                                        <p:tav tm="0">
                                          <p:val>
                                            <p:strVal val="ppt_w"/>
                                          </p:val>
                                        </p:tav>
                                        <p:tav tm="100000">
                                          <p:val>
                                            <p:strVal val="ppt_w"/>
                                          </p:val>
                                        </p:tav>
                                      </p:tavLst>
                                    </p:anim>
                                    <p:anim calcmode="lin" valueType="num">
                                      <p:cBhvr>
                                        <p:cTn id="36" dur="5000"/>
                                        <p:tgtEl>
                                          <p:spTgt spid="6"/>
                                        </p:tgtEl>
                                        <p:attrNameLst>
                                          <p:attrName>ppt_h</p:attrName>
                                        </p:attrNameLst>
                                      </p:cBhvr>
                                      <p:tavLst>
                                        <p:tav tm="0">
                                          <p:val>
                                            <p:strVal val="ppt_h"/>
                                          </p:val>
                                        </p:tav>
                                        <p:tav tm="100000">
                                          <p:val>
                                            <p:fltVal val="0"/>
                                          </p:val>
                                        </p:tav>
                                      </p:tavLst>
                                    </p:anim>
                                    <p:set>
                                      <p:cBhvr>
                                        <p:cTn id="37" dur="1" fill="hold">
                                          <p:stCondLst>
                                            <p:cond delay="4999"/>
                                          </p:stCondLst>
                                        </p:cTn>
                                        <p:tgtEl>
                                          <p:spTgt spid="6"/>
                                        </p:tgtEl>
                                        <p:attrNameLst>
                                          <p:attrName>style.visibility</p:attrName>
                                        </p:attrNameLst>
                                      </p:cBhvr>
                                      <p:to>
                                        <p:strVal val="hidden"/>
                                      </p:to>
                                    </p:set>
                                  </p:childTnLst>
                                </p:cTn>
                              </p:par>
                              <p:par>
                                <p:cTn id="38" presetID="3" presetClass="entr" presetSubtype="10" fill="hold" nodeType="with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blinds(horizontal)">
                                      <p:cBhvr>
                                        <p:cTn id="40" dur="5000"/>
                                        <p:tgtEl>
                                          <p:spTgt spid="6"/>
                                        </p:tgtEl>
                                      </p:cBhvr>
                                    </p:animEffect>
                                  </p:childTnLst>
                                </p:cTn>
                              </p:par>
                              <p:par>
                                <p:cTn id="41" presetID="4" presetClass="entr" presetSubtype="32" fill="hold" nodeType="withEffect">
                                  <p:stCondLst>
                                    <p:cond delay="0"/>
                                  </p:stCondLst>
                                  <p:childTnLst>
                                    <p:set>
                                      <p:cBhvr>
                                        <p:cTn id="42" dur="1" fill="hold">
                                          <p:stCondLst>
                                            <p:cond delay="0"/>
                                          </p:stCondLst>
                                        </p:cTn>
                                        <p:tgtEl>
                                          <p:spTgt spid="2">
                                            <p:txEl>
                                              <p:pRg st="0" end="0"/>
                                            </p:txEl>
                                          </p:spTgt>
                                        </p:tgtEl>
                                        <p:attrNameLst>
                                          <p:attrName>style.visibility</p:attrName>
                                        </p:attrNameLst>
                                      </p:cBhvr>
                                      <p:to>
                                        <p:strVal val="visible"/>
                                      </p:to>
                                    </p:set>
                                    <p:animEffect transition="in" filter="box(out)">
                                      <p:cBhvr>
                                        <p:cTn id="43" dur="5000"/>
                                        <p:tgtEl>
                                          <p:spTgt spid="2">
                                            <p:txEl>
                                              <p:pRg st="0" end="0"/>
                                            </p:txEl>
                                          </p:spTgt>
                                        </p:tgtEl>
                                      </p:cBhvr>
                                    </p:animEffect>
                                  </p:childTnLst>
                                </p:cTn>
                              </p:par>
                              <p:par>
                                <p:cTn id="44" presetID="4" presetClass="entr" presetSubtype="32" fill="hold" nodeType="withEffect">
                                  <p:stCondLst>
                                    <p:cond delay="0"/>
                                  </p:stCondLst>
                                  <p:childTnLst>
                                    <p:set>
                                      <p:cBhvr>
                                        <p:cTn id="45" dur="1" fill="hold">
                                          <p:stCondLst>
                                            <p:cond delay="0"/>
                                          </p:stCondLst>
                                        </p:cTn>
                                        <p:tgtEl>
                                          <p:spTgt spid="2">
                                            <p:txEl>
                                              <p:pRg st="1" end="1"/>
                                            </p:txEl>
                                          </p:spTgt>
                                        </p:tgtEl>
                                        <p:attrNameLst>
                                          <p:attrName>style.visibility</p:attrName>
                                        </p:attrNameLst>
                                      </p:cBhvr>
                                      <p:to>
                                        <p:strVal val="visible"/>
                                      </p:to>
                                    </p:set>
                                    <p:animEffect transition="in" filter="box(out)">
                                      <p:cBhvr>
                                        <p:cTn id="46" dur="50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Imagen relacionada"/>
          <p:cNvPicPr>
            <a:picLocks noChangeAspect="1" noChangeArrowheads="1"/>
          </p:cNvPicPr>
          <p:nvPr/>
        </p:nvPicPr>
        <p:blipFill>
          <a:blip r:embed="rId2"/>
          <a:srcRect/>
          <a:stretch>
            <a:fillRect/>
          </a:stretch>
        </p:blipFill>
        <p:spPr bwMode="auto">
          <a:xfrm>
            <a:off x="0" y="0"/>
            <a:ext cx="10585450" cy="6900298"/>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9"/>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0"/>
            <a:ext cx="10585450" cy="6948488"/>
          </a:xfrm>
          <a:prstGeom prst="rect">
            <a:avLst/>
          </a:prstGeom>
          <a:noFill/>
          <a:ln w="9525">
            <a:noFill/>
            <a:miter lim="800000"/>
            <a:headEnd/>
            <a:tailEnd/>
          </a:ln>
        </p:spPr>
      </p:pic>
      <p:sp>
        <p:nvSpPr>
          <p:cNvPr id="2" name="1 Rectángulo"/>
          <p:cNvSpPr/>
          <p:nvPr/>
        </p:nvSpPr>
        <p:spPr>
          <a:xfrm>
            <a:off x="2220891" y="1285860"/>
            <a:ext cx="6504014" cy="4524315"/>
          </a:xfrm>
          <a:prstGeom prst="rect">
            <a:avLst/>
          </a:prstGeom>
        </p:spPr>
        <p:txBody>
          <a:bodyPr wrap="square">
            <a:spAutoFit/>
          </a:bodyPr>
          <a:lstStyle/>
          <a:p>
            <a:pPr algn="ctr"/>
            <a:r>
              <a:rPr lang="es-ES" sz="2400" dirty="0" smtClean="0">
                <a:latin typeface="Berlin Sans FB Demi" pitchFamily="34" charset="0"/>
              </a:rPr>
              <a:t>Estamos en el</a:t>
            </a:r>
            <a:r>
              <a:rPr lang="es-ES" sz="2400" b="1" dirty="0" smtClean="0">
                <a:latin typeface="Berlin Sans FB Demi" pitchFamily="34" charset="0"/>
              </a:rPr>
              <a:t> valle del </a:t>
            </a:r>
            <a:r>
              <a:rPr lang="es-ES" sz="2400" b="1" dirty="0" err="1" smtClean="0">
                <a:latin typeface="Berlin Sans FB Demi" pitchFamily="34" charset="0"/>
              </a:rPr>
              <a:t>Zameze</a:t>
            </a:r>
            <a:r>
              <a:rPr lang="es-ES" sz="2400" b="1" dirty="0" smtClean="0">
                <a:latin typeface="Berlin Sans FB Demi" pitchFamily="34" charset="0"/>
              </a:rPr>
              <a:t>,</a:t>
            </a:r>
            <a:r>
              <a:rPr lang="es-ES" sz="2400" dirty="0" smtClean="0">
                <a:latin typeface="Berlin Sans FB Demi" pitchFamily="34" charset="0"/>
              </a:rPr>
              <a:t> en la siempre bellísima tierra de </a:t>
            </a:r>
            <a:r>
              <a:rPr lang="es-ES" sz="2400" b="1" dirty="0" smtClean="0">
                <a:latin typeface="Berlin Sans FB Demi" pitchFamily="34" charset="0"/>
              </a:rPr>
              <a:t>Zimbabue,</a:t>
            </a:r>
            <a:r>
              <a:rPr lang="es-ES" sz="2400" dirty="0" smtClean="0">
                <a:latin typeface="Berlin Sans FB Demi" pitchFamily="34" charset="0"/>
              </a:rPr>
              <a:t> África. Es aquí donde podemos encontrar a una tribu famosa por el hecho de que muchos de sus miembros padecen una alteración genética. Una malformación en sus pies más conocida como la </a:t>
            </a:r>
            <a:r>
              <a:rPr lang="es-ES" sz="2400" b="1" dirty="0" err="1" smtClean="0">
                <a:latin typeface="Berlin Sans FB Demi" pitchFamily="34" charset="0"/>
              </a:rPr>
              <a:t>ectrodactilia</a:t>
            </a:r>
            <a:r>
              <a:rPr lang="es-ES" sz="2400" b="1" dirty="0" smtClean="0">
                <a:latin typeface="Berlin Sans FB Demi" pitchFamily="34" charset="0"/>
              </a:rPr>
              <a:t>,</a:t>
            </a:r>
            <a:r>
              <a:rPr lang="es-ES" sz="2400" dirty="0" smtClean="0">
                <a:latin typeface="Berlin Sans FB Demi" pitchFamily="34" charset="0"/>
              </a:rPr>
              <a:t> la cuál les origina tener unos miembros inferiores muy semejantes al de</a:t>
            </a:r>
            <a:r>
              <a:rPr lang="es-ES" sz="2400" b="1" dirty="0" smtClean="0">
                <a:latin typeface="Berlin Sans FB Demi" pitchFamily="34" charset="0"/>
              </a:rPr>
              <a:t> las avestruces,</a:t>
            </a:r>
            <a:r>
              <a:rPr lang="es-ES" sz="2400" dirty="0" smtClean="0">
                <a:latin typeface="Berlin Sans FB Demi" pitchFamily="34" charset="0"/>
              </a:rPr>
              <a:t> es decir, dos amplios dedos deformados parecidos a dos garras por los que, obviamente, han adquirido gran fama casi sin desearlo.</a:t>
            </a:r>
            <a:endParaRPr lang="es-ES" sz="2400" dirty="0">
              <a:latin typeface="Berlin Sans FB Demi" pitchFamily="34" charset="0"/>
            </a:endParaRPr>
          </a:p>
        </p:txBody>
      </p:sp>
    </p:spTree>
  </p:cSld>
  <p:clrMapOvr>
    <a:masterClrMapping/>
  </p:clrMapOvr>
  <p:transition spd="slow" advTm="2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ttps://i1.wp.com/upload.wikimedia.org/wikipedia/commons/b/be/Zambezi_River_at_junction_of_Namibia,_Zambia,_Zimbabwe_%26_Botswana.jpg?resize=573%2C381&amp;ssl=1"/>
          <p:cNvPicPr>
            <a:picLocks noChangeAspect="1" noChangeArrowheads="1"/>
          </p:cNvPicPr>
          <p:nvPr/>
        </p:nvPicPr>
        <p:blipFill>
          <a:blip r:embed="rId2"/>
          <a:srcRect/>
          <a:stretch>
            <a:fillRect/>
          </a:stretch>
        </p:blipFill>
        <p:spPr bwMode="auto">
          <a:xfrm>
            <a:off x="-1" y="0"/>
            <a:ext cx="10585451"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9"/>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0"/>
            <a:ext cx="10585450" cy="6948488"/>
          </a:xfrm>
          <a:prstGeom prst="rect">
            <a:avLst/>
          </a:prstGeom>
          <a:noFill/>
          <a:ln w="9525">
            <a:noFill/>
            <a:miter lim="800000"/>
            <a:headEnd/>
            <a:tailEnd/>
          </a:ln>
        </p:spPr>
      </p:pic>
      <p:sp>
        <p:nvSpPr>
          <p:cNvPr id="2" name="1 Rectángulo"/>
          <p:cNvSpPr/>
          <p:nvPr/>
        </p:nvSpPr>
        <p:spPr>
          <a:xfrm>
            <a:off x="2646363" y="1582342"/>
            <a:ext cx="5503882" cy="4093428"/>
          </a:xfrm>
          <a:prstGeom prst="rect">
            <a:avLst/>
          </a:prstGeom>
        </p:spPr>
        <p:txBody>
          <a:bodyPr wrap="square">
            <a:spAutoFit/>
          </a:bodyPr>
          <a:lstStyle/>
          <a:p>
            <a:pPr algn="ctr" fontAlgn="base"/>
            <a:r>
              <a:rPr lang="es-ES" sz="2000" dirty="0" smtClean="0">
                <a:latin typeface="Berlin Sans FB Demi" pitchFamily="34" charset="0"/>
              </a:rPr>
              <a:t>El pueblo “garras de avestruz”, los VADOMA</a:t>
            </a:r>
          </a:p>
          <a:p>
            <a:pPr algn="ctr" fontAlgn="base"/>
            <a:r>
              <a:rPr lang="es-ES" sz="2000" b="1" dirty="0" smtClean="0">
                <a:latin typeface="Berlin Sans FB Demi" pitchFamily="34" charset="0"/>
              </a:rPr>
              <a:t>Zimbabue</a:t>
            </a:r>
            <a:r>
              <a:rPr lang="es-ES" sz="2000" dirty="0" smtClean="0">
                <a:latin typeface="Berlin Sans FB Demi" pitchFamily="34" charset="0"/>
              </a:rPr>
              <a:t>, o en su traducción local, «casa de piedra», es uno de esos países de soberbia belleza donde podemos encontrar las cosas más increíbles y espectaculares. Basta con recordar que se halla situado justo entre el río </a:t>
            </a:r>
            <a:r>
              <a:rPr lang="es-ES" sz="2000" dirty="0" err="1" smtClean="0">
                <a:latin typeface="Berlin Sans FB Demi" pitchFamily="34" charset="0"/>
              </a:rPr>
              <a:t>Zambeze,</a:t>
            </a:r>
            <a:r>
              <a:rPr lang="es-ES" sz="2000" b="1" dirty="0" err="1" smtClean="0">
                <a:latin typeface="Berlin Sans FB Demi" pitchFamily="34" charset="0"/>
              </a:rPr>
              <a:t>las</a:t>
            </a:r>
            <a:r>
              <a:rPr lang="es-ES" sz="2000" b="1" dirty="0" smtClean="0">
                <a:latin typeface="Berlin Sans FB Demi" pitchFamily="34" charset="0"/>
              </a:rPr>
              <a:t> cataratas Victoria </a:t>
            </a:r>
            <a:r>
              <a:rPr lang="es-ES" sz="2000" dirty="0" smtClean="0">
                <a:latin typeface="Berlin Sans FB Demi" pitchFamily="34" charset="0"/>
              </a:rPr>
              <a:t>y el río Limpopo. Es justo al norte de este país y escondido entre una zona montañosa, donde se encuentra el pueblo de los </a:t>
            </a:r>
            <a:r>
              <a:rPr lang="es-ES" sz="2000" dirty="0" err="1" smtClean="0">
                <a:latin typeface="Berlin Sans FB Demi" pitchFamily="34" charset="0"/>
              </a:rPr>
              <a:t>vadoma</a:t>
            </a:r>
            <a:r>
              <a:rPr lang="es-ES" sz="2000" dirty="0" smtClean="0">
                <a:latin typeface="Berlin Sans FB Demi" pitchFamily="34" charset="0"/>
              </a:rPr>
              <a:t>. Es una zona casi inaccesible y es muy posible que debido a este aislamiento dicha característica física se haya hecho aún más patente.</a:t>
            </a:r>
            <a:endParaRPr lang="es-ES" sz="2000" dirty="0">
              <a:latin typeface="Berlin Sans FB Demi" pitchFamily="34" charset="0"/>
            </a:endParaRPr>
          </a:p>
        </p:txBody>
      </p:sp>
    </p:spTree>
  </p:cSld>
  <p:clrMapOvr>
    <a:masterClrMapping/>
  </p:clrMapOvr>
  <p:transition spd="slow" advTm="4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8413063417_9e6dca4f76_k_660x330"/>
          <p:cNvPicPr>
            <a:picLocks noChangeAspect="1" noChangeArrowheads="1"/>
          </p:cNvPicPr>
          <p:nvPr/>
        </p:nvPicPr>
        <p:blipFill>
          <a:blip r:embed="rId2"/>
          <a:srcRect/>
          <a:stretch>
            <a:fillRect/>
          </a:stretch>
        </p:blipFill>
        <p:spPr bwMode="auto">
          <a:xfrm>
            <a:off x="0" y="0"/>
            <a:ext cx="10585450"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14864614600_091325a33e_k_660x330"/>
          <p:cNvPicPr>
            <a:picLocks noChangeAspect="1" noChangeArrowheads="1"/>
          </p:cNvPicPr>
          <p:nvPr/>
        </p:nvPicPr>
        <p:blipFill>
          <a:blip r:embed="rId2"/>
          <a:srcRect/>
          <a:stretch>
            <a:fillRect/>
          </a:stretch>
        </p:blipFill>
        <p:spPr bwMode="auto">
          <a:xfrm>
            <a:off x="0" y="0"/>
            <a:ext cx="10585469"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9"/>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0"/>
            <a:ext cx="10585450" cy="6948488"/>
          </a:xfrm>
          <a:prstGeom prst="rect">
            <a:avLst/>
          </a:prstGeom>
          <a:noFill/>
          <a:ln w="9525">
            <a:noFill/>
            <a:miter lim="800000"/>
            <a:headEnd/>
            <a:tailEnd/>
          </a:ln>
        </p:spPr>
      </p:pic>
      <p:sp>
        <p:nvSpPr>
          <p:cNvPr id="2" name="1 Rectángulo"/>
          <p:cNvSpPr/>
          <p:nvPr/>
        </p:nvSpPr>
        <p:spPr>
          <a:xfrm>
            <a:off x="2646363" y="1720840"/>
            <a:ext cx="5292725" cy="3785652"/>
          </a:xfrm>
          <a:prstGeom prst="rect">
            <a:avLst/>
          </a:prstGeom>
        </p:spPr>
        <p:txBody>
          <a:bodyPr>
            <a:spAutoFit/>
          </a:bodyPr>
          <a:lstStyle/>
          <a:p>
            <a:pPr algn="ctr"/>
            <a:r>
              <a:rPr lang="es-ES" sz="2000" dirty="0" smtClean="0">
                <a:latin typeface="Berlin Sans FB Demi" pitchFamily="34" charset="0"/>
              </a:rPr>
              <a:t>La condición física que hace tan especiales a muchos de los </a:t>
            </a:r>
            <a:r>
              <a:rPr lang="es-ES" sz="2000" dirty="0" err="1" smtClean="0">
                <a:latin typeface="Berlin Sans FB Demi" pitchFamily="34" charset="0"/>
              </a:rPr>
              <a:t>vadoma</a:t>
            </a:r>
            <a:r>
              <a:rPr lang="es-ES" sz="2000" dirty="0" smtClean="0">
                <a:latin typeface="Berlin Sans FB Demi" pitchFamily="34" charset="0"/>
              </a:rPr>
              <a:t> es </a:t>
            </a:r>
            <a:r>
              <a:rPr lang="es-ES" sz="2000" b="1" dirty="0" smtClean="0">
                <a:latin typeface="Berlin Sans FB Demi" pitchFamily="34" charset="0"/>
              </a:rPr>
              <a:t>la </a:t>
            </a:r>
            <a:r>
              <a:rPr lang="es-ES" sz="2000" b="1" dirty="0" err="1" smtClean="0">
                <a:latin typeface="Berlin Sans FB Demi" pitchFamily="34" charset="0"/>
              </a:rPr>
              <a:t>ectrodactilia</a:t>
            </a:r>
            <a:r>
              <a:rPr lang="es-ES" sz="2000" b="1" dirty="0" smtClean="0">
                <a:latin typeface="Berlin Sans FB Demi" pitchFamily="34" charset="0"/>
              </a:rPr>
              <a:t>,</a:t>
            </a:r>
            <a:r>
              <a:rPr lang="es-ES" sz="2000" dirty="0" smtClean="0">
                <a:latin typeface="Berlin Sans FB Demi" pitchFamily="34" charset="0"/>
              </a:rPr>
              <a:t> una alteración donde los tres dedos centrales de los pies desaparecen para dar paso únicamente, a dos prominentes garras que recuerdan mucho a los pies de una avestruz. Se trata en realidad de una alteración </a:t>
            </a:r>
            <a:r>
              <a:rPr lang="es-ES" sz="2000" b="1" dirty="0" smtClean="0">
                <a:latin typeface="Berlin Sans FB Demi" pitchFamily="34" charset="0"/>
              </a:rPr>
              <a:t>genética </a:t>
            </a:r>
            <a:r>
              <a:rPr lang="es-ES" sz="2000" b="1" dirty="0" err="1" smtClean="0">
                <a:latin typeface="Berlin Sans FB Demi" pitchFamily="34" charset="0"/>
              </a:rPr>
              <a:t>autosómico</a:t>
            </a:r>
            <a:r>
              <a:rPr lang="es-ES" sz="2000" b="1" dirty="0" smtClean="0">
                <a:latin typeface="Berlin Sans FB Demi" pitchFamily="34" charset="0"/>
              </a:rPr>
              <a:t> dominante </a:t>
            </a:r>
            <a:r>
              <a:rPr lang="es-ES" sz="2000" dirty="0" smtClean="0">
                <a:latin typeface="Berlin Sans FB Demi" pitchFamily="34" charset="0"/>
              </a:rPr>
              <a:t>originada por una alteración, un pequeño cambio en </a:t>
            </a:r>
            <a:r>
              <a:rPr lang="es-ES" sz="2000" b="1" dirty="0" smtClean="0">
                <a:latin typeface="Berlin Sans FB Demi" pitchFamily="34" charset="0"/>
              </a:rPr>
              <a:t>el cromosoma número siete.</a:t>
            </a:r>
            <a:r>
              <a:rPr lang="es-ES" sz="2000" dirty="0" smtClean="0">
                <a:latin typeface="Berlin Sans FB Demi" pitchFamily="34" charset="0"/>
              </a:rPr>
              <a:t> Pero no creas que esta característica es exclusiva de los </a:t>
            </a:r>
            <a:r>
              <a:rPr lang="es-ES" sz="2000" dirty="0" err="1" smtClean="0">
                <a:latin typeface="Berlin Sans FB Demi" pitchFamily="34" charset="0"/>
              </a:rPr>
              <a:t>vadoma</a:t>
            </a:r>
            <a:r>
              <a:rPr lang="es-ES" sz="2000" dirty="0" smtClean="0">
                <a:latin typeface="Berlin Sans FB Demi" pitchFamily="34" charset="0"/>
              </a:rPr>
              <a:t>, en absoluto.</a:t>
            </a:r>
            <a:endParaRPr lang="es-ES" sz="2000" dirty="0">
              <a:latin typeface="Berlin Sans FB Demi" pitchFamily="34" charset="0"/>
            </a:endParaRPr>
          </a:p>
        </p:txBody>
      </p:sp>
    </p:spTree>
  </p:cSld>
  <p:clrMapOvr>
    <a:masterClrMapping/>
  </p:clrMapOvr>
  <p:transition spd="slow" advTm="3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https://i2.wp.com/2.bp.blogspot.com/-CkC9gECYmzs/UKV3SspMuEI/AAAAAAADU4g/UK22h37GzTk/s1600/ectrodactilia.jpg?resize=568%2C426"/>
          <p:cNvPicPr>
            <a:picLocks noChangeAspect="1" noChangeArrowheads="1"/>
          </p:cNvPicPr>
          <p:nvPr/>
        </p:nvPicPr>
        <p:blipFill>
          <a:blip r:embed="rId3"/>
          <a:srcRect/>
          <a:stretch>
            <a:fillRect/>
          </a:stretch>
        </p:blipFill>
        <p:spPr bwMode="auto">
          <a:xfrm>
            <a:off x="0" y="0"/>
            <a:ext cx="10585451" cy="6858000"/>
          </a:xfrm>
          <a:prstGeom prst="rect">
            <a:avLst/>
          </a:prstGeom>
          <a:noFill/>
        </p:spPr>
      </p:pic>
    </p:spTree>
  </p:cSld>
  <p:clrMapOvr>
    <a:masterClrMapping/>
  </p:clrMapOvr>
  <p:transition spd="slow" advTm="7000">
    <p:dissolve/>
    <p:sndAc>
      <p:stSnd>
        <p:snd r:embed="rId2" name="lionel richie &amp; stevie wonder &amp; micheal jackson - we are the world.wav"/>
      </p:stSnd>
    </p:sndAc>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8344347253_ad2f33f6d2_k_660x330"/>
          <p:cNvPicPr>
            <a:picLocks noChangeAspect="1" noChangeArrowheads="1"/>
          </p:cNvPicPr>
          <p:nvPr/>
        </p:nvPicPr>
        <p:blipFill>
          <a:blip r:embed="rId2"/>
          <a:srcRect/>
          <a:stretch>
            <a:fillRect/>
          </a:stretch>
        </p:blipFill>
        <p:spPr bwMode="auto">
          <a:xfrm>
            <a:off x="0" y="0"/>
            <a:ext cx="10585469"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3.bp.blogspot.com/-r6HM6KE57Dc/TzMsOjLvfaI/AAAAAAAACT8/u7-wAM1dZcc/s1600/0k0289_gif-sicodelicos-02.gif"/>
          <p:cNvPicPr>
            <a:picLocks noChangeAspect="1" noChangeArrowheads="1" noCrop="1"/>
          </p:cNvPicPr>
          <p:nvPr/>
        </p:nvPicPr>
        <p:blipFill>
          <a:blip r:embed="rId2" cstate="print">
            <a:duotone>
              <a:prstClr val="black"/>
              <a:schemeClr val="accent3">
                <a:tint val="45000"/>
                <a:satMod val="400000"/>
              </a:schemeClr>
            </a:duotone>
          </a:blip>
          <a:srcRect/>
          <a:stretch>
            <a:fillRect/>
          </a:stretch>
        </p:blipFill>
        <p:spPr bwMode="auto">
          <a:xfrm>
            <a:off x="-1" y="0"/>
            <a:ext cx="10585451" cy="6858000"/>
          </a:xfrm>
          <a:prstGeom prst="rect">
            <a:avLst/>
          </a:prstGeom>
          <a:noFill/>
        </p:spPr>
      </p:pic>
      <p:sp>
        <p:nvSpPr>
          <p:cNvPr id="2" name="1 Rectángulo"/>
          <p:cNvSpPr/>
          <p:nvPr/>
        </p:nvSpPr>
        <p:spPr>
          <a:xfrm>
            <a:off x="2646363" y="1582342"/>
            <a:ext cx="5292725" cy="4093428"/>
          </a:xfrm>
          <a:prstGeom prst="rect">
            <a:avLst/>
          </a:prstGeom>
        </p:spPr>
        <p:txBody>
          <a:bodyPr>
            <a:spAutoFit/>
          </a:bodyPr>
          <a:lstStyle/>
          <a:p>
            <a:pPr algn="ctr"/>
            <a:r>
              <a:rPr lang="es-ES" sz="2000" dirty="0" smtClean="0">
                <a:latin typeface="Berlin Sans FB Demi" pitchFamily="34" charset="0"/>
              </a:rPr>
              <a:t>La </a:t>
            </a:r>
            <a:r>
              <a:rPr lang="es-ES" sz="2000" dirty="0" err="1" smtClean="0">
                <a:latin typeface="Berlin Sans FB Demi" pitchFamily="34" charset="0"/>
              </a:rPr>
              <a:t>ectrodactilia</a:t>
            </a:r>
            <a:r>
              <a:rPr lang="es-ES" sz="2000" dirty="0" smtClean="0">
                <a:latin typeface="Berlin Sans FB Demi" pitchFamily="34" charset="0"/>
              </a:rPr>
              <a:t> aparece en todo el mundo, teniendo una aparición de una persona cada 90.000 nacimientos. También se conoce esta enfermedad como </a:t>
            </a:r>
            <a:r>
              <a:rPr lang="es-ES" sz="2000" b="1" dirty="0" smtClean="0">
                <a:latin typeface="Berlin Sans FB Demi" pitchFamily="34" charset="0"/>
              </a:rPr>
              <a:t>síndrome de </a:t>
            </a:r>
            <a:r>
              <a:rPr lang="es-ES" sz="2000" b="1" dirty="0" err="1" smtClean="0">
                <a:latin typeface="Berlin Sans FB Demi" pitchFamily="34" charset="0"/>
              </a:rPr>
              <a:t>Karsch-Neugebauer,</a:t>
            </a:r>
            <a:r>
              <a:rPr lang="es-ES" sz="2000" dirty="0" err="1" smtClean="0">
                <a:latin typeface="Berlin Sans FB Demi" pitchFamily="34" charset="0"/>
              </a:rPr>
              <a:t>derivando</a:t>
            </a:r>
            <a:r>
              <a:rPr lang="es-ES" sz="2000" dirty="0" smtClean="0">
                <a:latin typeface="Berlin Sans FB Demi" pitchFamily="34" charset="0"/>
              </a:rPr>
              <a:t> en malformaciones tanto en manos como en pies. Mientras los pies disponen de una apariencia semejante al de las avestruces, las manos asumen una forma muy semejante a las pinzas de una langosta. Cabe señalar además que muchas de las personas en la tribu de los </a:t>
            </a:r>
            <a:r>
              <a:rPr lang="es-ES" sz="2000" dirty="0" err="1" smtClean="0">
                <a:latin typeface="Berlin Sans FB Demi" pitchFamily="34" charset="0"/>
              </a:rPr>
              <a:t>vadoma</a:t>
            </a:r>
            <a:r>
              <a:rPr lang="es-ES" sz="2000" dirty="0" smtClean="0">
                <a:latin typeface="Berlin Sans FB Demi" pitchFamily="34" charset="0"/>
              </a:rPr>
              <a:t> que padecen de </a:t>
            </a:r>
            <a:r>
              <a:rPr lang="es-ES" sz="2000" dirty="0" err="1" smtClean="0">
                <a:latin typeface="Berlin Sans FB Demi" pitchFamily="34" charset="0"/>
              </a:rPr>
              <a:t>ectrodactilia</a:t>
            </a:r>
            <a:r>
              <a:rPr lang="es-ES" sz="2000" dirty="0" smtClean="0">
                <a:latin typeface="Berlin Sans FB Demi" pitchFamily="34" charset="0"/>
              </a:rPr>
              <a:t>, también presentan problemas de </a:t>
            </a:r>
            <a:r>
              <a:rPr lang="es-ES" sz="2000" b="1" dirty="0" smtClean="0">
                <a:latin typeface="Berlin Sans FB Demi" pitchFamily="34" charset="0"/>
              </a:rPr>
              <a:t>audición.</a:t>
            </a:r>
            <a:endParaRPr lang="es-ES" sz="2000" dirty="0">
              <a:latin typeface="Berlin Sans FB Demi" pitchFamily="34" charset="0"/>
            </a:endParaRPr>
          </a:p>
        </p:txBody>
      </p:sp>
    </p:spTree>
  </p:cSld>
  <p:clrMapOvr>
    <a:masterClrMapping/>
  </p:clrMapOvr>
  <p:transition spd="slow" advTm="5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4" presetClass="exit" presetSubtype="32" fill="hold" nodeType="withEffect">
                                  <p:stCondLst>
                                    <p:cond delay="0"/>
                                  </p:stCondLst>
                                  <p:childTnLst>
                                    <p:animEffect transition="out" filter="box(out)">
                                      <p:cBhvr>
                                        <p:cTn id="9" dur="3000"/>
                                        <p:tgtEl>
                                          <p:spTgt spid="3"/>
                                        </p:tgtEl>
                                      </p:cBhvr>
                                    </p:animEffect>
                                    <p:set>
                                      <p:cBhvr>
                                        <p:cTn id="10" dur="1" fill="hold">
                                          <p:stCondLst>
                                            <p:cond delay="2999"/>
                                          </p:stCondLst>
                                        </p:cTn>
                                        <p:tgtEl>
                                          <p:spTgt spid="3"/>
                                        </p:tgtEl>
                                        <p:attrNameLst>
                                          <p:attrName>style.visibility</p:attrName>
                                        </p:attrNameLst>
                                      </p:cBhvr>
                                      <p:to>
                                        <p:strVal val="hidden"/>
                                      </p:to>
                                    </p:set>
                                  </p:childTnLst>
                                </p:cTn>
                              </p:par>
                              <p:par>
                                <p:cTn id="11" presetID="4" presetClass="entr" presetSubtype="16" fill="hold" nodeType="with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Effect transition="in" filter="box(in)">
                                      <p:cBhvr>
                                        <p:cTn id="13" dur="5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Jose Luis\Escritorio\Los-Vadoma-la-tribu-africana-y-su-increible-mutacion-genetica._articleimage.jpg"/>
          <p:cNvPicPr>
            <a:picLocks noChangeAspect="1" noChangeArrowheads="1"/>
          </p:cNvPicPr>
          <p:nvPr/>
        </p:nvPicPr>
        <p:blipFill>
          <a:blip r:embed="rId2"/>
          <a:srcRect/>
          <a:stretch>
            <a:fillRect/>
          </a:stretch>
        </p:blipFill>
        <p:spPr bwMode="auto">
          <a:xfrm>
            <a:off x="0" y="0"/>
            <a:ext cx="10585450"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Resultado de imagen de pueblo pies de avestruz"/>
          <p:cNvPicPr>
            <a:picLocks noChangeAspect="1" noChangeArrowheads="1"/>
          </p:cNvPicPr>
          <p:nvPr/>
        </p:nvPicPr>
        <p:blipFill>
          <a:blip r:embed="rId2"/>
          <a:srcRect/>
          <a:stretch>
            <a:fillRect/>
          </a:stretch>
        </p:blipFill>
        <p:spPr bwMode="auto">
          <a:xfrm>
            <a:off x="0" y="0"/>
            <a:ext cx="10585450" cy="7944484"/>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Resultado de imagen de pueblo pies de avestruz"/>
          <p:cNvPicPr>
            <a:picLocks noChangeAspect="1" noChangeArrowheads="1"/>
          </p:cNvPicPr>
          <p:nvPr/>
        </p:nvPicPr>
        <p:blipFill>
          <a:blip r:embed="rId2"/>
          <a:srcRect/>
          <a:stretch>
            <a:fillRect/>
          </a:stretch>
        </p:blipFill>
        <p:spPr bwMode="auto">
          <a:xfrm>
            <a:off x="0" y="1"/>
            <a:ext cx="10585450" cy="6857999"/>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Image du Blog papillondavril.centerblog.net"/>
          <p:cNvPicPr>
            <a:picLocks noChangeAspect="1" noChangeArrowheads="1" noCrop="1"/>
          </p:cNvPicPr>
          <p:nvPr/>
        </p:nvPicPr>
        <p:blipFill>
          <a:blip r:embed="rId2"/>
          <a:srcRect/>
          <a:stretch>
            <a:fillRect/>
          </a:stretch>
        </p:blipFill>
        <p:spPr bwMode="auto">
          <a:xfrm>
            <a:off x="0" y="-1143032"/>
            <a:ext cx="10585450" cy="10501386"/>
          </a:xfrm>
          <a:prstGeom prst="rect">
            <a:avLst/>
          </a:prstGeom>
          <a:noFill/>
        </p:spPr>
      </p:pic>
      <p:pic>
        <p:nvPicPr>
          <p:cNvPr id="28674" name="Picture 2" descr="vadoma"/>
          <p:cNvPicPr>
            <a:picLocks noChangeAspect="1" noChangeArrowheads="1"/>
          </p:cNvPicPr>
          <p:nvPr/>
        </p:nvPicPr>
        <p:blipFill>
          <a:blip r:embed="rId3"/>
          <a:srcRect/>
          <a:stretch>
            <a:fillRect/>
          </a:stretch>
        </p:blipFill>
        <p:spPr bwMode="auto">
          <a:xfrm>
            <a:off x="292065" y="857232"/>
            <a:ext cx="4518359" cy="5214950"/>
          </a:xfrm>
          <a:prstGeom prst="rect">
            <a:avLst/>
          </a:prstGeom>
          <a:noFill/>
        </p:spPr>
      </p:pic>
      <p:pic>
        <p:nvPicPr>
          <p:cNvPr id="3" name="Picture 6" descr="Imagen relacionada"/>
          <p:cNvPicPr>
            <a:picLocks noChangeAspect="1" noChangeArrowheads="1"/>
          </p:cNvPicPr>
          <p:nvPr/>
        </p:nvPicPr>
        <p:blipFill>
          <a:blip r:embed="rId4"/>
          <a:srcRect/>
          <a:stretch>
            <a:fillRect/>
          </a:stretch>
        </p:blipFill>
        <p:spPr bwMode="auto">
          <a:xfrm>
            <a:off x="5507039" y="928670"/>
            <a:ext cx="4668863" cy="5038170"/>
          </a:xfrm>
          <a:prstGeom prst="rect">
            <a:avLst/>
          </a:prstGeom>
          <a:noFill/>
        </p:spPr>
      </p:pic>
      <p:sp>
        <p:nvSpPr>
          <p:cNvPr id="4" name="Cadre 4"/>
          <p:cNvSpPr>
            <a:spLocks/>
          </p:cNvSpPr>
          <p:nvPr/>
        </p:nvSpPr>
        <p:spPr bwMode="auto">
          <a:xfrm>
            <a:off x="5364163" y="857232"/>
            <a:ext cx="4857784" cy="5187624"/>
          </a:xfrm>
          <a:custGeom>
            <a:avLst/>
            <a:gdLst>
              <a:gd name="T0" fmla="*/ 2046654 w 4093308"/>
              <a:gd name="T1" fmla="*/ 0 h 5563382"/>
              <a:gd name="T2" fmla="*/ 0 w 4093308"/>
              <a:gd name="T3" fmla="*/ 2781691 h 5563382"/>
              <a:gd name="T4" fmla="*/ 2046654 w 4093308"/>
              <a:gd name="T5" fmla="*/ 5563382 h 5563382"/>
              <a:gd name="T6" fmla="*/ 4093308 w 4093308"/>
              <a:gd name="T7" fmla="*/ 2781691 h 5563382"/>
              <a:gd name="T8" fmla="*/ 17694720 60000 65536"/>
              <a:gd name="T9" fmla="*/ 11796480 60000 65536"/>
              <a:gd name="T10" fmla="*/ 5898240 60000 65536"/>
              <a:gd name="T11" fmla="*/ 0 60000 65536"/>
              <a:gd name="T12" fmla="*/ 134424 w 4093308"/>
              <a:gd name="T13" fmla="*/ 134424 h 5563382"/>
              <a:gd name="T14" fmla="*/ 3958884 w 4093308"/>
              <a:gd name="T15" fmla="*/ 5428958 h 5563382"/>
            </a:gdLst>
            <a:ahLst/>
            <a:cxnLst>
              <a:cxn ang="T8">
                <a:pos x="T0" y="T1"/>
              </a:cxn>
              <a:cxn ang="T9">
                <a:pos x="T2" y="T3"/>
              </a:cxn>
              <a:cxn ang="T10">
                <a:pos x="T4" y="T5"/>
              </a:cxn>
              <a:cxn ang="T11">
                <a:pos x="T6" y="T7"/>
              </a:cxn>
            </a:cxnLst>
            <a:rect l="T12" t="T13" r="T14" b="T15"/>
            <a:pathLst>
              <a:path w="4093308" h="5563382">
                <a:moveTo>
                  <a:pt x="0" y="0"/>
                </a:moveTo>
                <a:lnTo>
                  <a:pt x="4093308" y="0"/>
                </a:lnTo>
                <a:lnTo>
                  <a:pt x="4093308" y="5563382"/>
                </a:lnTo>
                <a:lnTo>
                  <a:pt x="0" y="5563382"/>
                </a:lnTo>
                <a:close/>
                <a:moveTo>
                  <a:pt x="134424" y="134424"/>
                </a:moveTo>
                <a:lnTo>
                  <a:pt x="134424" y="5428958"/>
                </a:lnTo>
                <a:lnTo>
                  <a:pt x="3958884" y="5428958"/>
                </a:lnTo>
                <a:lnTo>
                  <a:pt x="3958884" y="134424"/>
                </a:lnTo>
                <a:close/>
              </a:path>
            </a:pathLst>
          </a:custGeom>
          <a:solidFill>
            <a:srgbClr val="00FFFF"/>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lIns="41431" tIns="20716" rIns="41431" bIns="20716" anchor="ctr"/>
          <a:lstStyle/>
          <a:p>
            <a:endParaRPr lang="es-ES"/>
          </a:p>
        </p:txBody>
      </p:sp>
      <p:sp>
        <p:nvSpPr>
          <p:cNvPr id="5" name="Cadre 3"/>
          <p:cNvSpPr>
            <a:spLocks/>
          </p:cNvSpPr>
          <p:nvPr/>
        </p:nvSpPr>
        <p:spPr bwMode="auto">
          <a:xfrm>
            <a:off x="220628" y="714356"/>
            <a:ext cx="4714908" cy="5429288"/>
          </a:xfrm>
          <a:custGeom>
            <a:avLst/>
            <a:gdLst>
              <a:gd name="T0" fmla="*/ 1835834 w 3671668"/>
              <a:gd name="T1" fmla="*/ 0 h 2459093"/>
              <a:gd name="T2" fmla="*/ 0 w 3671668"/>
              <a:gd name="T3" fmla="*/ 1229547 h 2459093"/>
              <a:gd name="T4" fmla="*/ 1835834 w 3671668"/>
              <a:gd name="T5" fmla="*/ 2459093 h 2459093"/>
              <a:gd name="T6" fmla="*/ 3671668 w 3671668"/>
              <a:gd name="T7" fmla="*/ 1229547 h 2459093"/>
              <a:gd name="T8" fmla="*/ 17694720 60000 65536"/>
              <a:gd name="T9" fmla="*/ 11796480 60000 65536"/>
              <a:gd name="T10" fmla="*/ 5898240 60000 65536"/>
              <a:gd name="T11" fmla="*/ 0 60000 65536"/>
              <a:gd name="T12" fmla="*/ 92511 w 3671668"/>
              <a:gd name="T13" fmla="*/ 92511 h 2459093"/>
              <a:gd name="T14" fmla="*/ 3579157 w 3671668"/>
              <a:gd name="T15" fmla="*/ 2366582 h 2459093"/>
            </a:gdLst>
            <a:ahLst/>
            <a:cxnLst>
              <a:cxn ang="T8">
                <a:pos x="T0" y="T1"/>
              </a:cxn>
              <a:cxn ang="T9">
                <a:pos x="T2" y="T3"/>
              </a:cxn>
              <a:cxn ang="T10">
                <a:pos x="T4" y="T5"/>
              </a:cxn>
              <a:cxn ang="T11">
                <a:pos x="T6" y="T7"/>
              </a:cxn>
            </a:cxnLst>
            <a:rect l="T12" t="T13" r="T14" b="T15"/>
            <a:pathLst>
              <a:path w="3671668" h="2459093">
                <a:moveTo>
                  <a:pt x="0" y="0"/>
                </a:moveTo>
                <a:lnTo>
                  <a:pt x="3671668" y="0"/>
                </a:lnTo>
                <a:lnTo>
                  <a:pt x="3671668" y="2459093"/>
                </a:lnTo>
                <a:lnTo>
                  <a:pt x="0" y="2459093"/>
                </a:lnTo>
                <a:close/>
                <a:moveTo>
                  <a:pt x="92511" y="92511"/>
                </a:moveTo>
                <a:lnTo>
                  <a:pt x="92511" y="2366582"/>
                </a:lnTo>
                <a:lnTo>
                  <a:pt x="3579157" y="2366582"/>
                </a:lnTo>
                <a:lnTo>
                  <a:pt x="3579157" y="92511"/>
                </a:lnTo>
                <a:close/>
              </a:path>
            </a:pathLst>
          </a:custGeom>
          <a:solidFill>
            <a:srgbClr val="FF0000"/>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anchor="ctr"/>
          <a:lstStyle/>
          <a:p>
            <a:endParaRPr lang="es-ES"/>
          </a:p>
        </p:txBody>
      </p:sp>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Left)">
                                      <p:cBhvr>
                                        <p:cTn id="7" dur="5000"/>
                                        <p:tgtEl>
                                          <p:spTgt spid="4"/>
                                        </p:tgtEl>
                                      </p:cBhvr>
                                    </p:animEffect>
                                  </p:childTnLst>
                                </p:cTn>
                              </p:par>
                              <p:par>
                                <p:cTn id="8" presetID="8" presetClass="emph" presetSubtype="0" fill="hold" grpId="1" nodeType="withEffect">
                                  <p:stCondLst>
                                    <p:cond delay="0"/>
                                  </p:stCondLst>
                                  <p:childTnLst>
                                    <p:animRot by="21600000">
                                      <p:cBhvr>
                                        <p:cTn id="9" dur="5000" fill="hold"/>
                                        <p:tgtEl>
                                          <p:spTgt spid="4"/>
                                        </p:tgtEl>
                                        <p:attrNameLst>
                                          <p:attrName>r</p:attrName>
                                        </p:attrNameLst>
                                      </p:cBhvr>
                                    </p:animRot>
                                  </p:childTnLst>
                                </p:cTn>
                              </p:par>
                              <p:par>
                                <p:cTn id="10" presetID="2" presetClass="entr" presetSubtype="8" fill="hold" grpId="2"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0" fill="hold"/>
                                        <p:tgtEl>
                                          <p:spTgt spid="4"/>
                                        </p:tgtEl>
                                        <p:attrNameLst>
                                          <p:attrName>ppt_x</p:attrName>
                                        </p:attrNameLst>
                                      </p:cBhvr>
                                      <p:tavLst>
                                        <p:tav tm="0">
                                          <p:val>
                                            <p:strVal val="0-#ppt_w/2"/>
                                          </p:val>
                                        </p:tav>
                                        <p:tav tm="100000">
                                          <p:val>
                                            <p:strVal val="#ppt_x"/>
                                          </p:val>
                                        </p:tav>
                                      </p:tavLst>
                                    </p:anim>
                                    <p:anim calcmode="lin" valueType="num">
                                      <p:cBhvr additive="base">
                                        <p:cTn id="13" dur="5000" fill="hold"/>
                                        <p:tgtEl>
                                          <p:spTgt spid="4"/>
                                        </p:tgtEl>
                                        <p:attrNameLst>
                                          <p:attrName>ppt_y</p:attrName>
                                        </p:attrNameLst>
                                      </p:cBhvr>
                                      <p:tavLst>
                                        <p:tav tm="0">
                                          <p:val>
                                            <p:strVal val="#ppt_y"/>
                                          </p:val>
                                        </p:tav>
                                        <p:tav tm="100000">
                                          <p:val>
                                            <p:strVal val="#ppt_y"/>
                                          </p:val>
                                        </p:tav>
                                      </p:tavLst>
                                    </p:anim>
                                  </p:childTnLst>
                                </p:cTn>
                              </p:par>
                              <p:par>
                                <p:cTn id="14" presetID="18" presetClass="entr" presetSubtype="12"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strips(downLeft)">
                                      <p:cBhvr>
                                        <p:cTn id="16" dur="5000"/>
                                        <p:tgtEl>
                                          <p:spTgt spid="5"/>
                                        </p:tgtEl>
                                      </p:cBhvr>
                                    </p:animEffect>
                                  </p:childTnLst>
                                </p:cTn>
                              </p:par>
                              <p:par>
                                <p:cTn id="17" presetID="8" presetClass="emph" presetSubtype="0" fill="hold" grpId="1" nodeType="withEffect">
                                  <p:stCondLst>
                                    <p:cond delay="0"/>
                                  </p:stCondLst>
                                  <p:childTnLst>
                                    <p:animRot by="21600000">
                                      <p:cBhvr>
                                        <p:cTn id="18" dur="5000" fill="hold"/>
                                        <p:tgtEl>
                                          <p:spTgt spid="5"/>
                                        </p:tgtEl>
                                        <p:attrNameLst>
                                          <p:attrName>r</p:attrName>
                                        </p:attrNameLst>
                                      </p:cBhvr>
                                    </p:animRot>
                                  </p:childTnLst>
                                </p:cTn>
                              </p:par>
                              <p:par>
                                <p:cTn id="19" presetID="2" presetClass="entr" presetSubtype="8" fill="hold" grpId="2"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0" fill="hold"/>
                                        <p:tgtEl>
                                          <p:spTgt spid="5"/>
                                        </p:tgtEl>
                                        <p:attrNameLst>
                                          <p:attrName>ppt_x</p:attrName>
                                        </p:attrNameLst>
                                      </p:cBhvr>
                                      <p:tavLst>
                                        <p:tav tm="0">
                                          <p:val>
                                            <p:strVal val="0-#ppt_w/2"/>
                                          </p:val>
                                        </p:tav>
                                        <p:tav tm="100000">
                                          <p:val>
                                            <p:strVal val="#ppt_x"/>
                                          </p:val>
                                        </p:tav>
                                      </p:tavLst>
                                    </p:anim>
                                    <p:anim calcmode="lin" valueType="num">
                                      <p:cBhvr additive="base">
                                        <p:cTn id="22" dur="5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i1.wp.com/www.mundoinsolito.es/wp-content/uploads/2016/06/piesdeformestribu.jpg?fit=841%2C441"/>
          <p:cNvPicPr>
            <a:picLocks noChangeAspect="1" noChangeArrowheads="1"/>
          </p:cNvPicPr>
          <p:nvPr/>
        </p:nvPicPr>
        <p:blipFill>
          <a:blip r:embed="rId2"/>
          <a:srcRect/>
          <a:stretch>
            <a:fillRect/>
          </a:stretch>
        </p:blipFill>
        <p:spPr bwMode="auto">
          <a:xfrm>
            <a:off x="0" y="0"/>
            <a:ext cx="10566528"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cstate="print">
            <a:duotone>
              <a:schemeClr val="accent6">
                <a:shade val="45000"/>
                <a:satMod val="135000"/>
              </a:schemeClr>
              <a:prstClr val="white"/>
            </a:duotone>
          </a:blip>
          <a:srcRect/>
          <a:stretch>
            <a:fillRect/>
          </a:stretch>
        </p:blipFill>
        <p:spPr bwMode="auto">
          <a:xfrm>
            <a:off x="0" y="-90488"/>
            <a:ext cx="10585450" cy="6948488"/>
          </a:xfrm>
          <a:prstGeom prst="rect">
            <a:avLst/>
          </a:prstGeom>
          <a:noFill/>
        </p:spPr>
      </p:pic>
      <p:sp>
        <p:nvSpPr>
          <p:cNvPr id="2" name="1 Rectángulo"/>
          <p:cNvSpPr/>
          <p:nvPr/>
        </p:nvSpPr>
        <p:spPr>
          <a:xfrm>
            <a:off x="2646363" y="1720840"/>
            <a:ext cx="5292725" cy="3785652"/>
          </a:xfrm>
          <a:prstGeom prst="rect">
            <a:avLst/>
          </a:prstGeom>
        </p:spPr>
        <p:txBody>
          <a:bodyPr>
            <a:spAutoFit/>
          </a:bodyPr>
          <a:lstStyle/>
          <a:p>
            <a:pPr algn="ctr"/>
            <a:r>
              <a:rPr lang="es-ES" sz="2000" b="1" dirty="0" smtClean="0"/>
              <a:t>Pero ¿crees que estos problemas limitan en algún aspecto su vida? En absoluto. Están perfectamente integrados, trabajan, tienen sus familias y viven felizmente en esas tierras que generación tras generación, han tenido siempre esta “particularidad” física. De hecho, este síndrome fue documentado por primera vez en 1770 por </a:t>
            </a:r>
            <a:r>
              <a:rPr lang="es-ES" sz="2000" b="1" dirty="0" err="1" smtClean="0"/>
              <a:t>Jan</a:t>
            </a:r>
            <a:r>
              <a:rPr lang="es-ES" sz="2000" b="1" dirty="0" smtClean="0"/>
              <a:t> Jacob </a:t>
            </a:r>
            <a:r>
              <a:rPr lang="es-ES" sz="2000" b="1" dirty="0" err="1" smtClean="0"/>
              <a:t>Hartsinck</a:t>
            </a:r>
            <a:r>
              <a:rPr lang="es-ES" sz="2000" b="1" dirty="0" smtClean="0"/>
              <a:t>, el director de la Compañía Neerlandesa de las Indias Orientales. Fue tras un encuentro con un grupo de esclavos africanos que iban a ser llevados a la Guayana Holandesa.</a:t>
            </a:r>
            <a:endParaRPr lang="es-ES" sz="2000" b="1" dirty="0"/>
          </a:p>
        </p:txBody>
      </p:sp>
    </p:spTree>
  </p:cSld>
  <p:clrMapOvr>
    <a:masterClrMapping/>
  </p:clrMapOvr>
  <p:transition spd="slow" advTm="3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8" presetClass="exit" presetSubtype="32" fill="hold" nodeType="afterEffect">
                                  <p:stCondLst>
                                    <p:cond delay="0"/>
                                  </p:stCondLst>
                                  <p:childTnLst>
                                    <p:animEffect transition="out" filter="diamond(out)">
                                      <p:cBhvr>
                                        <p:cTn id="10" dur="2000"/>
                                        <p:tgtEl>
                                          <p:spTgt spid="3"/>
                                        </p:tgtEl>
                                      </p:cBhvr>
                                    </p:animEffect>
                                    <p:set>
                                      <p:cBhvr>
                                        <p:cTn id="11"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Imagen relacionada"/>
          <p:cNvPicPr>
            <a:picLocks noChangeAspect="1" noChangeArrowheads="1"/>
          </p:cNvPicPr>
          <p:nvPr/>
        </p:nvPicPr>
        <p:blipFill>
          <a:blip r:embed="rId2"/>
          <a:srcRect/>
          <a:stretch>
            <a:fillRect/>
          </a:stretch>
        </p:blipFill>
        <p:spPr bwMode="auto">
          <a:xfrm>
            <a:off x="0" y="0"/>
            <a:ext cx="10694559"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Resultado de imagen de pueblo pies de avestruz"/>
          <p:cNvPicPr>
            <a:picLocks noChangeAspect="1" noChangeArrowheads="1"/>
          </p:cNvPicPr>
          <p:nvPr/>
        </p:nvPicPr>
        <p:blipFill>
          <a:blip r:embed="rId2"/>
          <a:srcRect/>
          <a:stretch>
            <a:fillRect/>
          </a:stretch>
        </p:blipFill>
        <p:spPr bwMode="auto">
          <a:xfrm>
            <a:off x="0" y="0"/>
            <a:ext cx="10709026"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Imagen relacionada"/>
          <p:cNvPicPr>
            <a:picLocks noChangeAspect="1" noChangeArrowheads="1"/>
          </p:cNvPicPr>
          <p:nvPr/>
        </p:nvPicPr>
        <p:blipFill>
          <a:blip r:embed="rId2"/>
          <a:srcRect/>
          <a:stretch>
            <a:fillRect/>
          </a:stretch>
        </p:blipFill>
        <p:spPr bwMode="auto">
          <a:xfrm>
            <a:off x="-1" y="0"/>
            <a:ext cx="5149850" cy="6866466"/>
          </a:xfrm>
          <a:prstGeom prst="rect">
            <a:avLst/>
          </a:prstGeom>
          <a:noFill/>
        </p:spPr>
      </p:pic>
      <p:pic>
        <p:nvPicPr>
          <p:cNvPr id="3" name="Picture 2" descr="Imagen relacionada"/>
          <p:cNvPicPr>
            <a:picLocks noChangeAspect="1" noChangeArrowheads="1"/>
          </p:cNvPicPr>
          <p:nvPr/>
        </p:nvPicPr>
        <p:blipFill>
          <a:blip r:embed="rId3"/>
          <a:srcRect l="1552" t="1429" r="3768" b="1428"/>
          <a:stretch>
            <a:fillRect/>
          </a:stretch>
        </p:blipFill>
        <p:spPr bwMode="auto">
          <a:xfrm>
            <a:off x="5649915" y="1071546"/>
            <a:ext cx="4357718" cy="4857784"/>
          </a:xfrm>
          <a:prstGeom prst="rect">
            <a:avLst/>
          </a:prstGeom>
          <a:noFill/>
        </p:spPr>
      </p:pic>
      <p:sp>
        <p:nvSpPr>
          <p:cNvPr id="4" name="Cadre 3"/>
          <p:cNvSpPr>
            <a:spLocks/>
          </p:cNvSpPr>
          <p:nvPr/>
        </p:nvSpPr>
        <p:spPr bwMode="auto">
          <a:xfrm>
            <a:off x="5507040" y="928670"/>
            <a:ext cx="4643470" cy="5214974"/>
          </a:xfrm>
          <a:custGeom>
            <a:avLst/>
            <a:gdLst>
              <a:gd name="T0" fmla="*/ 1835834 w 3671668"/>
              <a:gd name="T1" fmla="*/ 0 h 2459093"/>
              <a:gd name="T2" fmla="*/ 0 w 3671668"/>
              <a:gd name="T3" fmla="*/ 1229547 h 2459093"/>
              <a:gd name="T4" fmla="*/ 1835834 w 3671668"/>
              <a:gd name="T5" fmla="*/ 2459093 h 2459093"/>
              <a:gd name="T6" fmla="*/ 3671668 w 3671668"/>
              <a:gd name="T7" fmla="*/ 1229547 h 2459093"/>
              <a:gd name="T8" fmla="*/ 17694720 60000 65536"/>
              <a:gd name="T9" fmla="*/ 11796480 60000 65536"/>
              <a:gd name="T10" fmla="*/ 5898240 60000 65536"/>
              <a:gd name="T11" fmla="*/ 0 60000 65536"/>
              <a:gd name="T12" fmla="*/ 92511 w 3671668"/>
              <a:gd name="T13" fmla="*/ 92511 h 2459093"/>
              <a:gd name="T14" fmla="*/ 3579157 w 3671668"/>
              <a:gd name="T15" fmla="*/ 2366582 h 2459093"/>
            </a:gdLst>
            <a:ahLst/>
            <a:cxnLst>
              <a:cxn ang="T8">
                <a:pos x="T0" y="T1"/>
              </a:cxn>
              <a:cxn ang="T9">
                <a:pos x="T2" y="T3"/>
              </a:cxn>
              <a:cxn ang="T10">
                <a:pos x="T4" y="T5"/>
              </a:cxn>
              <a:cxn ang="T11">
                <a:pos x="T6" y="T7"/>
              </a:cxn>
            </a:cxnLst>
            <a:rect l="T12" t="T13" r="T14" b="T15"/>
            <a:pathLst>
              <a:path w="3671668" h="2459093">
                <a:moveTo>
                  <a:pt x="0" y="0"/>
                </a:moveTo>
                <a:lnTo>
                  <a:pt x="3671668" y="0"/>
                </a:lnTo>
                <a:lnTo>
                  <a:pt x="3671668" y="2459093"/>
                </a:lnTo>
                <a:lnTo>
                  <a:pt x="0" y="2459093"/>
                </a:lnTo>
                <a:close/>
                <a:moveTo>
                  <a:pt x="92511" y="92511"/>
                </a:moveTo>
                <a:lnTo>
                  <a:pt x="92511" y="2366582"/>
                </a:lnTo>
                <a:lnTo>
                  <a:pt x="3579157" y="2366582"/>
                </a:lnTo>
                <a:lnTo>
                  <a:pt x="3579157" y="92511"/>
                </a:lnTo>
                <a:close/>
              </a:path>
            </a:pathLst>
          </a:custGeom>
          <a:solidFill>
            <a:srgbClr val="7030A0"/>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anchor="ctr"/>
          <a:lstStyle/>
          <a:p>
            <a:endParaRPr lang="es-ES"/>
          </a:p>
        </p:txBody>
      </p:sp>
      <p:sp>
        <p:nvSpPr>
          <p:cNvPr id="5" name="Cadre 3"/>
          <p:cNvSpPr>
            <a:spLocks/>
          </p:cNvSpPr>
          <p:nvPr/>
        </p:nvSpPr>
        <p:spPr bwMode="auto">
          <a:xfrm>
            <a:off x="0" y="0"/>
            <a:ext cx="5292725" cy="6858000"/>
          </a:xfrm>
          <a:custGeom>
            <a:avLst/>
            <a:gdLst>
              <a:gd name="T0" fmla="*/ 1835834 w 3671668"/>
              <a:gd name="T1" fmla="*/ 0 h 2459093"/>
              <a:gd name="T2" fmla="*/ 0 w 3671668"/>
              <a:gd name="T3" fmla="*/ 1229547 h 2459093"/>
              <a:gd name="T4" fmla="*/ 1835834 w 3671668"/>
              <a:gd name="T5" fmla="*/ 2459093 h 2459093"/>
              <a:gd name="T6" fmla="*/ 3671668 w 3671668"/>
              <a:gd name="T7" fmla="*/ 1229547 h 2459093"/>
              <a:gd name="T8" fmla="*/ 17694720 60000 65536"/>
              <a:gd name="T9" fmla="*/ 11796480 60000 65536"/>
              <a:gd name="T10" fmla="*/ 5898240 60000 65536"/>
              <a:gd name="T11" fmla="*/ 0 60000 65536"/>
              <a:gd name="T12" fmla="*/ 92511 w 3671668"/>
              <a:gd name="T13" fmla="*/ 92511 h 2459093"/>
              <a:gd name="T14" fmla="*/ 3579157 w 3671668"/>
              <a:gd name="T15" fmla="*/ 2366582 h 2459093"/>
            </a:gdLst>
            <a:ahLst/>
            <a:cxnLst>
              <a:cxn ang="T8">
                <a:pos x="T0" y="T1"/>
              </a:cxn>
              <a:cxn ang="T9">
                <a:pos x="T2" y="T3"/>
              </a:cxn>
              <a:cxn ang="T10">
                <a:pos x="T4" y="T5"/>
              </a:cxn>
              <a:cxn ang="T11">
                <a:pos x="T6" y="T7"/>
              </a:cxn>
            </a:cxnLst>
            <a:rect l="T12" t="T13" r="T14" b="T15"/>
            <a:pathLst>
              <a:path w="3671668" h="2459093">
                <a:moveTo>
                  <a:pt x="0" y="0"/>
                </a:moveTo>
                <a:lnTo>
                  <a:pt x="3671668" y="0"/>
                </a:lnTo>
                <a:lnTo>
                  <a:pt x="3671668" y="2459093"/>
                </a:lnTo>
                <a:lnTo>
                  <a:pt x="0" y="2459093"/>
                </a:lnTo>
                <a:close/>
                <a:moveTo>
                  <a:pt x="92511" y="92511"/>
                </a:moveTo>
                <a:lnTo>
                  <a:pt x="92511" y="2366582"/>
                </a:lnTo>
                <a:lnTo>
                  <a:pt x="3579157" y="2366582"/>
                </a:lnTo>
                <a:lnTo>
                  <a:pt x="3579157" y="92511"/>
                </a:lnTo>
                <a:close/>
              </a:path>
            </a:pathLst>
          </a:custGeom>
          <a:solidFill>
            <a:srgbClr val="00B050"/>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anchor="ctr"/>
          <a:lstStyle/>
          <a:p>
            <a:endParaRPr lang="es-ES"/>
          </a:p>
        </p:txBody>
      </p:sp>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Left)">
                                      <p:cBhvr>
                                        <p:cTn id="7" dur="5000"/>
                                        <p:tgtEl>
                                          <p:spTgt spid="4"/>
                                        </p:tgtEl>
                                      </p:cBhvr>
                                    </p:animEffect>
                                  </p:childTnLst>
                                </p:cTn>
                              </p:par>
                              <p:par>
                                <p:cTn id="8" presetID="8" presetClass="emph" presetSubtype="0" fill="hold" grpId="1" nodeType="withEffect">
                                  <p:stCondLst>
                                    <p:cond delay="0"/>
                                  </p:stCondLst>
                                  <p:childTnLst>
                                    <p:animRot by="21600000">
                                      <p:cBhvr>
                                        <p:cTn id="9" dur="5000" fill="hold"/>
                                        <p:tgtEl>
                                          <p:spTgt spid="4"/>
                                        </p:tgtEl>
                                        <p:attrNameLst>
                                          <p:attrName>r</p:attrName>
                                        </p:attrNameLst>
                                      </p:cBhvr>
                                    </p:animRot>
                                  </p:childTnLst>
                                </p:cTn>
                              </p:par>
                              <p:par>
                                <p:cTn id="10" presetID="2" presetClass="entr" presetSubtype="8" fill="hold" grpId="2"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0" fill="hold"/>
                                        <p:tgtEl>
                                          <p:spTgt spid="4"/>
                                        </p:tgtEl>
                                        <p:attrNameLst>
                                          <p:attrName>ppt_x</p:attrName>
                                        </p:attrNameLst>
                                      </p:cBhvr>
                                      <p:tavLst>
                                        <p:tav tm="0">
                                          <p:val>
                                            <p:strVal val="0-#ppt_w/2"/>
                                          </p:val>
                                        </p:tav>
                                        <p:tav tm="100000">
                                          <p:val>
                                            <p:strVal val="#ppt_x"/>
                                          </p:val>
                                        </p:tav>
                                      </p:tavLst>
                                    </p:anim>
                                    <p:anim calcmode="lin" valueType="num">
                                      <p:cBhvr additive="base">
                                        <p:cTn id="13" dur="5000" fill="hold"/>
                                        <p:tgtEl>
                                          <p:spTgt spid="4"/>
                                        </p:tgtEl>
                                        <p:attrNameLst>
                                          <p:attrName>ppt_y</p:attrName>
                                        </p:attrNameLst>
                                      </p:cBhvr>
                                      <p:tavLst>
                                        <p:tav tm="0">
                                          <p:val>
                                            <p:strVal val="#ppt_y"/>
                                          </p:val>
                                        </p:tav>
                                        <p:tav tm="100000">
                                          <p:val>
                                            <p:strVal val="#ppt_y"/>
                                          </p:val>
                                        </p:tav>
                                      </p:tavLst>
                                    </p:anim>
                                  </p:childTnLst>
                                </p:cTn>
                              </p:par>
                              <p:par>
                                <p:cTn id="14" presetID="18" presetClass="entr" presetSubtype="12"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strips(downLeft)">
                                      <p:cBhvr>
                                        <p:cTn id="16" dur="5000"/>
                                        <p:tgtEl>
                                          <p:spTgt spid="5"/>
                                        </p:tgtEl>
                                      </p:cBhvr>
                                    </p:animEffect>
                                  </p:childTnLst>
                                </p:cTn>
                              </p:par>
                              <p:par>
                                <p:cTn id="17" presetID="8" presetClass="emph" presetSubtype="0" fill="hold" grpId="1" nodeType="withEffect">
                                  <p:stCondLst>
                                    <p:cond delay="0"/>
                                  </p:stCondLst>
                                  <p:childTnLst>
                                    <p:animRot by="21600000">
                                      <p:cBhvr>
                                        <p:cTn id="18" dur="5000" fill="hold"/>
                                        <p:tgtEl>
                                          <p:spTgt spid="5"/>
                                        </p:tgtEl>
                                        <p:attrNameLst>
                                          <p:attrName>r</p:attrName>
                                        </p:attrNameLst>
                                      </p:cBhvr>
                                    </p:animRot>
                                  </p:childTnLst>
                                </p:cTn>
                              </p:par>
                              <p:par>
                                <p:cTn id="19" presetID="2" presetClass="entr" presetSubtype="8" fill="hold" grpId="2"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0" fill="hold"/>
                                        <p:tgtEl>
                                          <p:spTgt spid="5"/>
                                        </p:tgtEl>
                                        <p:attrNameLst>
                                          <p:attrName>ppt_x</p:attrName>
                                        </p:attrNameLst>
                                      </p:cBhvr>
                                      <p:tavLst>
                                        <p:tav tm="0">
                                          <p:val>
                                            <p:strVal val="0-#ppt_w/2"/>
                                          </p:val>
                                        </p:tav>
                                        <p:tav tm="100000">
                                          <p:val>
                                            <p:strVal val="#ppt_x"/>
                                          </p:val>
                                        </p:tav>
                                      </p:tavLst>
                                    </p:anim>
                                    <p:anim calcmode="lin" valueType="num">
                                      <p:cBhvr additive="base">
                                        <p:cTn id="22" dur="5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Image du Blog papillondavril.centerblog.net"/>
          <p:cNvPicPr>
            <a:picLocks noChangeAspect="1" noChangeArrowheads="1" noCrop="1"/>
          </p:cNvPicPr>
          <p:nvPr/>
        </p:nvPicPr>
        <p:blipFill>
          <a:blip r:embed="rId2"/>
          <a:srcRect/>
          <a:stretch>
            <a:fillRect/>
          </a:stretch>
        </p:blipFill>
        <p:spPr bwMode="auto">
          <a:xfrm>
            <a:off x="0" y="-1143032"/>
            <a:ext cx="10585450" cy="10501386"/>
          </a:xfrm>
          <a:prstGeom prst="rect">
            <a:avLst/>
          </a:prstGeom>
          <a:noFill/>
        </p:spPr>
      </p:pic>
      <p:sp>
        <p:nvSpPr>
          <p:cNvPr id="5" name="Cadre 4"/>
          <p:cNvSpPr>
            <a:spLocks/>
          </p:cNvSpPr>
          <p:nvPr/>
        </p:nvSpPr>
        <p:spPr bwMode="auto">
          <a:xfrm>
            <a:off x="5935667" y="214290"/>
            <a:ext cx="3786214" cy="6286543"/>
          </a:xfrm>
          <a:custGeom>
            <a:avLst/>
            <a:gdLst>
              <a:gd name="T0" fmla="*/ 2046654 w 4093308"/>
              <a:gd name="T1" fmla="*/ 0 h 5563382"/>
              <a:gd name="T2" fmla="*/ 0 w 4093308"/>
              <a:gd name="T3" fmla="*/ 2781691 h 5563382"/>
              <a:gd name="T4" fmla="*/ 2046654 w 4093308"/>
              <a:gd name="T5" fmla="*/ 5563382 h 5563382"/>
              <a:gd name="T6" fmla="*/ 4093308 w 4093308"/>
              <a:gd name="T7" fmla="*/ 2781691 h 5563382"/>
              <a:gd name="T8" fmla="*/ 17694720 60000 65536"/>
              <a:gd name="T9" fmla="*/ 11796480 60000 65536"/>
              <a:gd name="T10" fmla="*/ 5898240 60000 65536"/>
              <a:gd name="T11" fmla="*/ 0 60000 65536"/>
              <a:gd name="T12" fmla="*/ 134424 w 4093308"/>
              <a:gd name="T13" fmla="*/ 134424 h 5563382"/>
              <a:gd name="T14" fmla="*/ 3958884 w 4093308"/>
              <a:gd name="T15" fmla="*/ 5428958 h 5563382"/>
            </a:gdLst>
            <a:ahLst/>
            <a:cxnLst>
              <a:cxn ang="T8">
                <a:pos x="T0" y="T1"/>
              </a:cxn>
              <a:cxn ang="T9">
                <a:pos x="T2" y="T3"/>
              </a:cxn>
              <a:cxn ang="T10">
                <a:pos x="T4" y="T5"/>
              </a:cxn>
              <a:cxn ang="T11">
                <a:pos x="T6" y="T7"/>
              </a:cxn>
            </a:cxnLst>
            <a:rect l="T12" t="T13" r="T14" b="T15"/>
            <a:pathLst>
              <a:path w="4093308" h="5563382">
                <a:moveTo>
                  <a:pt x="0" y="0"/>
                </a:moveTo>
                <a:lnTo>
                  <a:pt x="4093308" y="0"/>
                </a:lnTo>
                <a:lnTo>
                  <a:pt x="4093308" y="5563382"/>
                </a:lnTo>
                <a:lnTo>
                  <a:pt x="0" y="5563382"/>
                </a:lnTo>
                <a:close/>
                <a:moveTo>
                  <a:pt x="134424" y="134424"/>
                </a:moveTo>
                <a:lnTo>
                  <a:pt x="134424" y="5428958"/>
                </a:lnTo>
                <a:lnTo>
                  <a:pt x="3958884" y="5428958"/>
                </a:lnTo>
                <a:lnTo>
                  <a:pt x="3958884" y="134424"/>
                </a:lnTo>
                <a:close/>
              </a:path>
            </a:pathLst>
          </a:custGeom>
          <a:solidFill>
            <a:srgbClr val="21D951"/>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lIns="41431" tIns="20716" rIns="41431" bIns="20716" anchor="ctr"/>
          <a:lstStyle/>
          <a:p>
            <a:endParaRPr lang="es-ES"/>
          </a:p>
        </p:txBody>
      </p:sp>
      <p:sp>
        <p:nvSpPr>
          <p:cNvPr id="2" name="Cadre 3"/>
          <p:cNvSpPr/>
          <p:nvPr/>
        </p:nvSpPr>
        <p:spPr>
          <a:xfrm>
            <a:off x="720693" y="714356"/>
            <a:ext cx="3643338" cy="5214974"/>
          </a:xfrm>
          <a:prstGeom prst="frame">
            <a:avLst>
              <a:gd name="adj1" fmla="val 3762"/>
            </a:avLst>
          </a:prstGeom>
          <a:solidFill>
            <a:srgbClr val="FF0080"/>
          </a:solidFill>
          <a:ln>
            <a:solidFill>
              <a:srgbClr val="FF0080"/>
            </a:solidFill>
          </a:ln>
        </p:spPr>
        <p:style>
          <a:lnRef idx="1">
            <a:schemeClr val="accent1"/>
          </a:lnRef>
          <a:fillRef idx="3">
            <a:schemeClr val="accent1"/>
          </a:fillRef>
          <a:effectRef idx="2">
            <a:schemeClr val="accent1"/>
          </a:effectRef>
          <a:fontRef idx="minor">
            <a:schemeClr val="lt1"/>
          </a:fontRef>
        </p:style>
        <p:txBody>
          <a:bodyPr lIns="41431" tIns="20716" rIns="41431" bIns="20716" anchor="ctr"/>
          <a:lstStyle/>
          <a:p>
            <a:pPr defTabSz="207157">
              <a:defRPr/>
            </a:pPr>
            <a:endParaRPr lang="fr-FR" sz="800" dirty="0">
              <a:solidFill>
                <a:schemeClr val="tx1"/>
              </a:solidFill>
            </a:endParaRPr>
          </a:p>
        </p:txBody>
      </p:sp>
      <p:pic>
        <p:nvPicPr>
          <p:cNvPr id="9" name="Picture 2" descr="Resultado de imagen de pueblo pies de avestruz"/>
          <p:cNvPicPr>
            <a:picLocks noChangeAspect="1" noChangeArrowheads="1"/>
          </p:cNvPicPr>
          <p:nvPr/>
        </p:nvPicPr>
        <p:blipFill>
          <a:blip r:embed="rId3"/>
          <a:srcRect/>
          <a:stretch>
            <a:fillRect/>
          </a:stretch>
        </p:blipFill>
        <p:spPr bwMode="auto">
          <a:xfrm>
            <a:off x="6078543" y="357166"/>
            <a:ext cx="3543081" cy="6015666"/>
          </a:xfrm>
          <a:prstGeom prst="rect">
            <a:avLst/>
          </a:prstGeom>
          <a:noFill/>
        </p:spPr>
      </p:pic>
      <p:pic>
        <p:nvPicPr>
          <p:cNvPr id="10" name="Picture 2" descr="Resultado de imagen de pueblo pies de avestruz"/>
          <p:cNvPicPr>
            <a:picLocks noChangeAspect="1" noChangeArrowheads="1"/>
          </p:cNvPicPr>
          <p:nvPr/>
        </p:nvPicPr>
        <p:blipFill>
          <a:blip r:embed="rId4"/>
          <a:srcRect/>
          <a:stretch>
            <a:fillRect/>
          </a:stretch>
        </p:blipFill>
        <p:spPr bwMode="auto">
          <a:xfrm>
            <a:off x="863569" y="928670"/>
            <a:ext cx="3392291" cy="4845144"/>
          </a:xfrm>
          <a:prstGeom prst="rect">
            <a:avLst/>
          </a:prstGeom>
          <a:noFill/>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childTnLst>
                          </p:cTn>
                        </p:par>
                        <p:par>
                          <p:cTn id="8" fill="hold">
                            <p:stCondLst>
                              <p:cond delay="500"/>
                            </p:stCondLst>
                            <p:childTnLst>
                              <p:par>
                                <p:cTn id="9" presetID="18" presetClass="entr" presetSubtype="12"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trips(downLeft)">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autoUpdateAnimBg="0"/>
      <p:bldP spid="2" grpId="0" animBg="1"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Resultado de imagen de pueblo pies de avestruz"/>
          <p:cNvPicPr>
            <a:picLocks noChangeAspect="1" noChangeArrowheads="1"/>
          </p:cNvPicPr>
          <p:nvPr/>
        </p:nvPicPr>
        <p:blipFill>
          <a:blip r:embed="rId2"/>
          <a:srcRect/>
          <a:stretch>
            <a:fillRect/>
          </a:stretch>
        </p:blipFill>
        <p:spPr bwMode="auto">
          <a:xfrm>
            <a:off x="-1" y="0"/>
            <a:ext cx="10715649"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 name="Picture 3" descr="illusion-010"/>
          <p:cNvPicPr>
            <a:picLocks noChangeAspect="1" noChangeArrowheads="1"/>
          </p:cNvPicPr>
          <p:nvPr/>
        </p:nvPicPr>
        <p:blipFill>
          <a:blip r:embed="rId3" cstate="print">
            <a:duotone>
              <a:schemeClr val="accent6">
                <a:shade val="45000"/>
                <a:satMod val="135000"/>
              </a:schemeClr>
              <a:prstClr val="white"/>
            </a:duotone>
          </a:blip>
          <a:srcRect/>
          <a:stretch>
            <a:fillRect/>
          </a:stretch>
        </p:blipFill>
        <p:spPr bwMode="auto">
          <a:xfrm>
            <a:off x="0" y="-90488"/>
            <a:ext cx="10585450" cy="6948488"/>
          </a:xfrm>
          <a:prstGeom prst="rect">
            <a:avLst/>
          </a:prstGeom>
          <a:noFill/>
        </p:spPr>
      </p:pic>
      <p:grpSp>
        <p:nvGrpSpPr>
          <p:cNvPr id="2" name="1 Grupo"/>
          <p:cNvGrpSpPr/>
          <p:nvPr/>
        </p:nvGrpSpPr>
        <p:grpSpPr>
          <a:xfrm>
            <a:off x="4386826" y="4654781"/>
            <a:ext cx="1763166" cy="1845995"/>
            <a:chOff x="3010829" y="2131043"/>
            <a:chExt cx="2839844" cy="2581464"/>
          </a:xfrm>
        </p:grpSpPr>
        <p:sp>
          <p:nvSpPr>
            <p:cNvPr id="3" name="2 Forma libre"/>
            <p:cNvSpPr/>
            <p:nvPr/>
          </p:nvSpPr>
          <p:spPr>
            <a:xfrm>
              <a:off x="3010829" y="2419938"/>
              <a:ext cx="2839844" cy="2292569"/>
            </a:xfrm>
            <a:custGeom>
              <a:avLst/>
              <a:gdLst>
                <a:gd name="connsiteX0" fmla="*/ 1405054 w 2839844"/>
                <a:gd name="connsiteY0" fmla="*/ 0 h 2274849"/>
                <a:gd name="connsiteX1" fmla="*/ 0 w 2839844"/>
                <a:gd name="connsiteY1" fmla="*/ 2274849 h 2274849"/>
                <a:gd name="connsiteX2" fmla="*/ 1438507 w 2839844"/>
                <a:gd name="connsiteY2" fmla="*/ 1241503 h 2274849"/>
                <a:gd name="connsiteX3" fmla="*/ 2839844 w 2839844"/>
                <a:gd name="connsiteY3" fmla="*/ 2271132 h 2274849"/>
                <a:gd name="connsiteX4" fmla="*/ 1405054 w 2839844"/>
                <a:gd name="connsiteY4" fmla="*/ 0 h 2274849"/>
                <a:gd name="connsiteX0" fmla="*/ 1405054 w 2839844"/>
                <a:gd name="connsiteY0" fmla="*/ 0 h 2274849"/>
                <a:gd name="connsiteX1" fmla="*/ 0 w 2839844"/>
                <a:gd name="connsiteY1" fmla="*/ 2274849 h 2274849"/>
                <a:gd name="connsiteX2" fmla="*/ 1438507 w 2839844"/>
                <a:gd name="connsiteY2" fmla="*/ 1241503 h 2274849"/>
                <a:gd name="connsiteX3" fmla="*/ 2839844 w 2839844"/>
                <a:gd name="connsiteY3" fmla="*/ 2271132 h 2274849"/>
                <a:gd name="connsiteX4" fmla="*/ 1405054 w 2839844"/>
                <a:gd name="connsiteY4" fmla="*/ 0 h 2274849"/>
                <a:gd name="connsiteX0" fmla="*/ 1405054 w 2839844"/>
                <a:gd name="connsiteY0" fmla="*/ 0 h 2294150"/>
                <a:gd name="connsiteX1" fmla="*/ 0 w 2839844"/>
                <a:gd name="connsiteY1" fmla="*/ 2274849 h 2294150"/>
                <a:gd name="connsiteX2" fmla="*/ 1438507 w 2839844"/>
                <a:gd name="connsiteY2" fmla="*/ 1241503 h 2294150"/>
                <a:gd name="connsiteX3" fmla="*/ 2839844 w 2839844"/>
                <a:gd name="connsiteY3" fmla="*/ 2271132 h 2294150"/>
                <a:gd name="connsiteX4" fmla="*/ 1405054 w 2839844"/>
                <a:gd name="connsiteY4" fmla="*/ 0 h 2294150"/>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39844" h="2292569">
                  <a:moveTo>
                    <a:pt x="1405054" y="0"/>
                  </a:moveTo>
                  <a:cubicBezTo>
                    <a:pt x="780586" y="572430"/>
                    <a:pt x="479503" y="1728440"/>
                    <a:pt x="0" y="2274849"/>
                  </a:cubicBezTo>
                  <a:cubicBezTo>
                    <a:pt x="687659" y="2432205"/>
                    <a:pt x="1312127" y="1496742"/>
                    <a:pt x="1438507" y="1241503"/>
                  </a:cubicBezTo>
                  <a:cubicBezTo>
                    <a:pt x="1913053" y="2168293"/>
                    <a:pt x="2543717" y="2336801"/>
                    <a:pt x="2839844" y="2271132"/>
                  </a:cubicBezTo>
                  <a:cubicBezTo>
                    <a:pt x="2439640" y="1837474"/>
                    <a:pt x="2046868" y="563757"/>
                    <a:pt x="1405054" y="0"/>
                  </a:cubicBezTo>
                  <a:close/>
                </a:path>
              </a:pathLst>
            </a:custGeom>
            <a:gradFill rotWithShape="1">
              <a:gsLst>
                <a:gs pos="0">
                  <a:sysClr val="windowText" lastClr="000000">
                    <a:tint val="40000"/>
                    <a:satMod val="350000"/>
                  </a:sysClr>
                </a:gs>
                <a:gs pos="40000">
                  <a:sysClr val="windowText" lastClr="000000">
                    <a:tint val="45000"/>
                    <a:shade val="99000"/>
                    <a:satMod val="350000"/>
                  </a:sysClr>
                </a:gs>
                <a:gs pos="100000">
                  <a:sysClr val="windowText" lastClr="000000">
                    <a:shade val="20000"/>
                    <a:satMod val="255000"/>
                  </a:sysClr>
                </a:gs>
              </a:gsLst>
              <a:path path="circle">
                <a:fillToRect l="50000" t="-80000" r="50000" b="180000"/>
              </a:path>
            </a:gradFill>
            <a:ln w="0" cap="rnd" cmpd="sng" algn="ctr">
              <a:noFill/>
              <a:prstDash val="solid"/>
              <a:bevel/>
            </a:ln>
            <a:effectLst>
              <a:glow>
                <a:srgbClr val="00B0F0">
                  <a:alpha val="98000"/>
                </a:srgbClr>
              </a:glow>
              <a:outerShdw dist="50800" sx="1000" sy="1000" algn="ctr" rotWithShape="0">
                <a:srgbClr val="000000"/>
              </a:outerShdw>
              <a:softEdge rad="0"/>
            </a:effectLst>
            <a:scene3d>
              <a:camera prst="orthographicFront"/>
              <a:lightRig rig="contrasting" dir="t"/>
            </a:scene3d>
            <a:sp3d prstMaterial="translucentPowder">
              <a:bevelT/>
            </a:sp3d>
          </p:spPr>
          <p:txBody>
            <a:bodyPr rtlCol="0" anchor="ctr"/>
            <a:lstStyle/>
            <a:p>
              <a:pPr algn="ctr" defTabSz="1116300">
                <a:defRPr/>
              </a:pPr>
              <a:endParaRPr lang="es-ES_tradnl" sz="2200" kern="0" dirty="0">
                <a:solidFill>
                  <a:prstClr val="white"/>
                </a:solidFill>
                <a:latin typeface="Calibri"/>
              </a:endParaRPr>
            </a:p>
          </p:txBody>
        </p:sp>
        <p:sp>
          <p:nvSpPr>
            <p:cNvPr id="4" name="3 Forma libre"/>
            <p:cNvSpPr/>
            <p:nvPr/>
          </p:nvSpPr>
          <p:spPr>
            <a:xfrm>
              <a:off x="3779912" y="2131043"/>
              <a:ext cx="949156" cy="1456608"/>
            </a:xfrm>
            <a:custGeom>
              <a:avLst/>
              <a:gdLst/>
              <a:ahLst/>
              <a:cxnLst/>
              <a:rect l="l" t="t" r="r" b="b"/>
              <a:pathLst>
                <a:path w="949156" h="1456608">
                  <a:moveTo>
                    <a:pt x="339096" y="2043"/>
                  </a:moveTo>
                  <a:cubicBezTo>
                    <a:pt x="392059" y="23930"/>
                    <a:pt x="527848" y="216570"/>
                    <a:pt x="585850" y="330946"/>
                  </a:cubicBezTo>
                  <a:cubicBezTo>
                    <a:pt x="429113" y="513702"/>
                    <a:pt x="72893" y="989488"/>
                    <a:pt x="13420" y="1130117"/>
                  </a:cubicBezTo>
                  <a:cubicBezTo>
                    <a:pt x="64839" y="942405"/>
                    <a:pt x="-173673" y="1366"/>
                    <a:pt x="321937" y="3843"/>
                  </a:cubicBezTo>
                  <a:cubicBezTo>
                    <a:pt x="325654" y="-726"/>
                    <a:pt x="331530" y="-1084"/>
                    <a:pt x="339096" y="2043"/>
                  </a:cubicBezTo>
                  <a:close/>
                  <a:moveTo>
                    <a:pt x="936957" y="68"/>
                  </a:moveTo>
                  <a:cubicBezTo>
                    <a:pt x="942886" y="585"/>
                    <a:pt x="947027" y="4006"/>
                    <a:pt x="949156" y="10666"/>
                  </a:cubicBezTo>
                  <a:cubicBezTo>
                    <a:pt x="530366" y="373700"/>
                    <a:pt x="546473" y="974627"/>
                    <a:pt x="439917" y="1456608"/>
                  </a:cubicBezTo>
                  <a:cubicBezTo>
                    <a:pt x="348229" y="1285622"/>
                    <a:pt x="237956" y="1174110"/>
                    <a:pt x="31038" y="1155525"/>
                  </a:cubicBezTo>
                  <a:cubicBezTo>
                    <a:pt x="60155" y="1104725"/>
                    <a:pt x="78742" y="1026666"/>
                    <a:pt x="213176" y="817271"/>
                  </a:cubicBezTo>
                  <a:cubicBezTo>
                    <a:pt x="356632" y="638387"/>
                    <a:pt x="848019" y="-7673"/>
                    <a:pt x="936957" y="68"/>
                  </a:cubicBezTo>
                  <a:close/>
                </a:path>
              </a:pathLst>
            </a:custGeom>
            <a:gradFill rotWithShape="1">
              <a:gsLst>
                <a:gs pos="0">
                  <a:sysClr val="windowText" lastClr="000000">
                    <a:tint val="40000"/>
                    <a:satMod val="350000"/>
                  </a:sysClr>
                </a:gs>
                <a:gs pos="40000">
                  <a:sysClr val="windowText" lastClr="000000">
                    <a:tint val="45000"/>
                    <a:shade val="99000"/>
                    <a:satMod val="350000"/>
                  </a:sysClr>
                </a:gs>
                <a:gs pos="100000">
                  <a:sysClr val="windowText" lastClr="000000">
                    <a:shade val="20000"/>
                    <a:satMod val="255000"/>
                  </a:sysClr>
                </a:gs>
              </a:gsLst>
              <a:path path="circle">
                <a:fillToRect l="50000" t="-80000" r="50000" b="180000"/>
              </a:path>
            </a:gradFill>
            <a:ln w="0" cap="rnd" cmpd="sng" algn="ctr">
              <a:noFill/>
              <a:prstDash val="solid"/>
            </a:ln>
            <a:effectLst/>
            <a:scene3d>
              <a:camera prst="orthographicFront"/>
              <a:lightRig rig="contrasting" dir="t"/>
            </a:scene3d>
            <a:sp3d prstMaterial="translucentPowder">
              <a:bevelT w="0"/>
            </a:sp3d>
          </p:spPr>
          <p:txBody>
            <a:bodyPr rtlCol="0" anchor="ctr"/>
            <a:lstStyle/>
            <a:p>
              <a:pPr algn="ctr" defTabSz="1116300">
                <a:defRPr/>
              </a:pPr>
              <a:endParaRPr lang="es-ES_tradnl" sz="2200" kern="0" dirty="0">
                <a:solidFill>
                  <a:prstClr val="white"/>
                </a:solidFill>
                <a:latin typeface="Calibri"/>
              </a:endParaRPr>
            </a:p>
          </p:txBody>
        </p:sp>
        <p:sp>
          <p:nvSpPr>
            <p:cNvPr id="5" name="4 Forma libre"/>
            <p:cNvSpPr/>
            <p:nvPr/>
          </p:nvSpPr>
          <p:spPr>
            <a:xfrm flipH="1">
              <a:off x="4119404" y="2131043"/>
              <a:ext cx="959414" cy="1461196"/>
            </a:xfrm>
            <a:custGeom>
              <a:avLst/>
              <a:gdLst/>
              <a:ahLst/>
              <a:cxnLst/>
              <a:rect l="l" t="t" r="r" b="b"/>
              <a:pathLst>
                <a:path w="959415" h="1461197">
                  <a:moveTo>
                    <a:pt x="947216" y="4657"/>
                  </a:moveTo>
                  <a:cubicBezTo>
                    <a:pt x="858278" y="-3084"/>
                    <a:pt x="366891" y="642976"/>
                    <a:pt x="223435" y="821860"/>
                  </a:cubicBezTo>
                  <a:cubicBezTo>
                    <a:pt x="89001" y="1031255"/>
                    <a:pt x="70414" y="1109314"/>
                    <a:pt x="41297" y="1160114"/>
                  </a:cubicBezTo>
                  <a:cubicBezTo>
                    <a:pt x="248215" y="1178699"/>
                    <a:pt x="358488" y="1290211"/>
                    <a:pt x="450176" y="1461197"/>
                  </a:cubicBezTo>
                  <a:cubicBezTo>
                    <a:pt x="556732" y="979216"/>
                    <a:pt x="540625" y="378289"/>
                    <a:pt x="959415" y="15255"/>
                  </a:cubicBezTo>
                  <a:cubicBezTo>
                    <a:pt x="957286" y="8595"/>
                    <a:pt x="953145" y="5174"/>
                    <a:pt x="947216" y="4657"/>
                  </a:cubicBezTo>
                  <a:close/>
                  <a:moveTo>
                    <a:pt x="339096" y="2042"/>
                  </a:moveTo>
                  <a:cubicBezTo>
                    <a:pt x="331530" y="-1085"/>
                    <a:pt x="325654" y="-727"/>
                    <a:pt x="321937" y="3842"/>
                  </a:cubicBezTo>
                  <a:cubicBezTo>
                    <a:pt x="-173673" y="1365"/>
                    <a:pt x="64839" y="942404"/>
                    <a:pt x="13420" y="1130116"/>
                  </a:cubicBezTo>
                  <a:cubicBezTo>
                    <a:pt x="72893" y="989487"/>
                    <a:pt x="429113" y="513701"/>
                    <a:pt x="585850" y="330945"/>
                  </a:cubicBezTo>
                  <a:cubicBezTo>
                    <a:pt x="527848" y="216569"/>
                    <a:pt x="392059" y="23929"/>
                    <a:pt x="339096" y="2042"/>
                  </a:cubicBezTo>
                  <a:close/>
                </a:path>
              </a:pathLst>
            </a:custGeom>
            <a:gradFill rotWithShape="1">
              <a:gsLst>
                <a:gs pos="0">
                  <a:sysClr val="windowText" lastClr="000000">
                    <a:tint val="40000"/>
                    <a:satMod val="350000"/>
                  </a:sysClr>
                </a:gs>
                <a:gs pos="40000">
                  <a:sysClr val="windowText" lastClr="000000">
                    <a:tint val="45000"/>
                    <a:shade val="99000"/>
                    <a:satMod val="350000"/>
                  </a:sysClr>
                </a:gs>
                <a:gs pos="100000">
                  <a:sysClr val="windowText" lastClr="000000">
                    <a:shade val="20000"/>
                    <a:satMod val="255000"/>
                  </a:sysClr>
                </a:gs>
              </a:gsLst>
              <a:path path="circle">
                <a:fillToRect l="50000" t="-80000" r="50000" b="180000"/>
              </a:path>
            </a:gradFill>
            <a:ln w="0" cap="rnd" cmpd="sng" algn="ctr">
              <a:noFill/>
              <a:prstDash val="solid"/>
            </a:ln>
            <a:effectLst/>
            <a:scene3d>
              <a:camera prst="orthographicFront"/>
              <a:lightRig rig="contrasting" dir="t"/>
            </a:scene3d>
            <a:sp3d prstMaterial="translucentPowder">
              <a:bevelT w="0"/>
            </a:sp3d>
          </p:spPr>
          <p:txBody>
            <a:bodyPr rtlCol="0" anchor="ctr"/>
            <a:lstStyle/>
            <a:p>
              <a:pPr algn="ctr" defTabSz="1116300">
                <a:defRPr/>
              </a:pPr>
              <a:endParaRPr lang="es-ES_tradnl" sz="2200" kern="0" dirty="0">
                <a:solidFill>
                  <a:prstClr val="white"/>
                </a:solidFill>
                <a:latin typeface="Calibri"/>
              </a:endParaRPr>
            </a:p>
          </p:txBody>
        </p:sp>
        <p:sp>
          <p:nvSpPr>
            <p:cNvPr id="6" name="5 Forma libre"/>
            <p:cNvSpPr/>
            <p:nvPr/>
          </p:nvSpPr>
          <p:spPr>
            <a:xfrm>
              <a:off x="3283421" y="2402439"/>
              <a:ext cx="2296357" cy="1938291"/>
            </a:xfrm>
            <a:custGeom>
              <a:avLst/>
              <a:gdLst>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6357" h="1938291">
                  <a:moveTo>
                    <a:pt x="1133383" y="0"/>
                  </a:moveTo>
                  <a:cubicBezTo>
                    <a:pt x="1686758" y="628342"/>
                    <a:pt x="1947169" y="1250765"/>
                    <a:pt x="2296357" y="1938291"/>
                  </a:cubicBezTo>
                  <a:cubicBezTo>
                    <a:pt x="2051728" y="1729173"/>
                    <a:pt x="1496380" y="892699"/>
                    <a:pt x="1154097" y="1248792"/>
                  </a:cubicBezTo>
                  <a:cubicBezTo>
                    <a:pt x="798990" y="903550"/>
                    <a:pt x="290004" y="1730159"/>
                    <a:pt x="0" y="1935332"/>
                  </a:cubicBezTo>
                  <a:cubicBezTo>
                    <a:pt x="552389" y="704294"/>
                    <a:pt x="711200" y="491232"/>
                    <a:pt x="1133383" y="0"/>
                  </a:cubicBezTo>
                  <a:close/>
                </a:path>
              </a:pathLst>
            </a:custGeom>
            <a:gradFill rotWithShape="1">
              <a:gsLst>
                <a:gs pos="0">
                  <a:sysClr val="windowText" lastClr="000000">
                    <a:tint val="40000"/>
                    <a:satMod val="350000"/>
                  </a:sysClr>
                </a:gs>
                <a:gs pos="40000">
                  <a:sysClr val="windowText" lastClr="000000">
                    <a:tint val="45000"/>
                    <a:shade val="99000"/>
                    <a:satMod val="350000"/>
                  </a:sysClr>
                </a:gs>
                <a:gs pos="100000">
                  <a:sysClr val="windowText" lastClr="000000">
                    <a:shade val="20000"/>
                    <a:satMod val="255000"/>
                  </a:sysClr>
                </a:gs>
              </a:gsLst>
              <a:path path="circle">
                <a:fillToRect l="50000" t="-80000" r="50000" b="180000"/>
              </a:path>
            </a:gradFill>
            <a:ln w="0" cap="rnd" cmpd="sng" algn="ctr">
              <a:noFill/>
              <a:prstDash val="solid"/>
            </a:ln>
            <a:effectLst>
              <a:glow rad="12700">
                <a:srgbClr val="00B0F0">
                  <a:satMod val="175000"/>
                  <a:alpha val="0"/>
                </a:srgbClr>
              </a:glow>
              <a:softEdge rad="0"/>
            </a:effectLst>
            <a:scene3d>
              <a:camera prst="orthographicFront"/>
              <a:lightRig rig="threePt" dir="t"/>
            </a:scene3d>
            <a:sp3d prstMaterial="translucentPowder"/>
          </p:spPr>
          <p:txBody>
            <a:bodyPr rtlCol="0" anchor="ctr"/>
            <a:lstStyle/>
            <a:p>
              <a:pPr algn="ctr" defTabSz="1116300">
                <a:defRPr/>
              </a:pPr>
              <a:endParaRPr lang="es-ES_tradnl" sz="2200" kern="0" dirty="0">
                <a:solidFill>
                  <a:prstClr val="white"/>
                </a:solidFill>
                <a:latin typeface="Calibri"/>
              </a:endParaRPr>
            </a:p>
          </p:txBody>
        </p:sp>
      </p:grpSp>
      <p:grpSp>
        <p:nvGrpSpPr>
          <p:cNvPr id="7" name="6 Grupo"/>
          <p:cNvGrpSpPr/>
          <p:nvPr/>
        </p:nvGrpSpPr>
        <p:grpSpPr>
          <a:xfrm>
            <a:off x="4417009" y="5445225"/>
            <a:ext cx="1763166" cy="1845995"/>
            <a:chOff x="3010829" y="2131043"/>
            <a:chExt cx="2839844" cy="2581464"/>
          </a:xfrm>
        </p:grpSpPr>
        <p:sp>
          <p:nvSpPr>
            <p:cNvPr id="8" name="7 Forma libre"/>
            <p:cNvSpPr/>
            <p:nvPr/>
          </p:nvSpPr>
          <p:spPr>
            <a:xfrm>
              <a:off x="3010829" y="2419938"/>
              <a:ext cx="2839844" cy="2292569"/>
            </a:xfrm>
            <a:custGeom>
              <a:avLst/>
              <a:gdLst>
                <a:gd name="connsiteX0" fmla="*/ 1405054 w 2839844"/>
                <a:gd name="connsiteY0" fmla="*/ 0 h 2274849"/>
                <a:gd name="connsiteX1" fmla="*/ 0 w 2839844"/>
                <a:gd name="connsiteY1" fmla="*/ 2274849 h 2274849"/>
                <a:gd name="connsiteX2" fmla="*/ 1438507 w 2839844"/>
                <a:gd name="connsiteY2" fmla="*/ 1241503 h 2274849"/>
                <a:gd name="connsiteX3" fmla="*/ 2839844 w 2839844"/>
                <a:gd name="connsiteY3" fmla="*/ 2271132 h 2274849"/>
                <a:gd name="connsiteX4" fmla="*/ 1405054 w 2839844"/>
                <a:gd name="connsiteY4" fmla="*/ 0 h 2274849"/>
                <a:gd name="connsiteX0" fmla="*/ 1405054 w 2839844"/>
                <a:gd name="connsiteY0" fmla="*/ 0 h 2274849"/>
                <a:gd name="connsiteX1" fmla="*/ 0 w 2839844"/>
                <a:gd name="connsiteY1" fmla="*/ 2274849 h 2274849"/>
                <a:gd name="connsiteX2" fmla="*/ 1438507 w 2839844"/>
                <a:gd name="connsiteY2" fmla="*/ 1241503 h 2274849"/>
                <a:gd name="connsiteX3" fmla="*/ 2839844 w 2839844"/>
                <a:gd name="connsiteY3" fmla="*/ 2271132 h 2274849"/>
                <a:gd name="connsiteX4" fmla="*/ 1405054 w 2839844"/>
                <a:gd name="connsiteY4" fmla="*/ 0 h 2274849"/>
                <a:gd name="connsiteX0" fmla="*/ 1405054 w 2839844"/>
                <a:gd name="connsiteY0" fmla="*/ 0 h 2294150"/>
                <a:gd name="connsiteX1" fmla="*/ 0 w 2839844"/>
                <a:gd name="connsiteY1" fmla="*/ 2274849 h 2294150"/>
                <a:gd name="connsiteX2" fmla="*/ 1438507 w 2839844"/>
                <a:gd name="connsiteY2" fmla="*/ 1241503 h 2294150"/>
                <a:gd name="connsiteX3" fmla="*/ 2839844 w 2839844"/>
                <a:gd name="connsiteY3" fmla="*/ 2271132 h 2294150"/>
                <a:gd name="connsiteX4" fmla="*/ 1405054 w 2839844"/>
                <a:gd name="connsiteY4" fmla="*/ 0 h 2294150"/>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39844" h="2292569">
                  <a:moveTo>
                    <a:pt x="1405054" y="0"/>
                  </a:moveTo>
                  <a:cubicBezTo>
                    <a:pt x="780586" y="572430"/>
                    <a:pt x="479503" y="1728440"/>
                    <a:pt x="0" y="2274849"/>
                  </a:cubicBezTo>
                  <a:cubicBezTo>
                    <a:pt x="687659" y="2432205"/>
                    <a:pt x="1312127" y="1496742"/>
                    <a:pt x="1438507" y="1241503"/>
                  </a:cubicBezTo>
                  <a:cubicBezTo>
                    <a:pt x="1913053" y="2168293"/>
                    <a:pt x="2543717" y="2336801"/>
                    <a:pt x="2839844" y="2271132"/>
                  </a:cubicBezTo>
                  <a:cubicBezTo>
                    <a:pt x="2439640" y="1837474"/>
                    <a:pt x="2046868" y="563757"/>
                    <a:pt x="1405054" y="0"/>
                  </a:cubicBezTo>
                  <a:close/>
                </a:path>
              </a:pathLst>
            </a:custGeom>
            <a:gradFill rotWithShape="1">
              <a:gsLst>
                <a:gs pos="0">
                  <a:sysClr val="windowText" lastClr="000000">
                    <a:tint val="40000"/>
                    <a:satMod val="350000"/>
                  </a:sysClr>
                </a:gs>
                <a:gs pos="40000">
                  <a:sysClr val="windowText" lastClr="000000">
                    <a:tint val="45000"/>
                    <a:shade val="99000"/>
                    <a:satMod val="350000"/>
                  </a:sysClr>
                </a:gs>
                <a:gs pos="100000">
                  <a:sysClr val="windowText" lastClr="000000">
                    <a:shade val="20000"/>
                    <a:satMod val="255000"/>
                  </a:sysClr>
                </a:gs>
              </a:gsLst>
              <a:path path="circle">
                <a:fillToRect l="50000" t="-80000" r="50000" b="180000"/>
              </a:path>
            </a:gradFill>
            <a:ln w="0" cap="rnd" cmpd="sng" algn="ctr">
              <a:noFill/>
              <a:prstDash val="solid"/>
              <a:bevel/>
            </a:ln>
            <a:effectLst>
              <a:glow>
                <a:srgbClr val="00B0F0">
                  <a:alpha val="98000"/>
                </a:srgbClr>
              </a:glow>
              <a:outerShdw dist="50800" sx="1000" sy="1000" algn="ctr" rotWithShape="0">
                <a:srgbClr val="000000"/>
              </a:outerShdw>
              <a:softEdge rad="0"/>
            </a:effectLst>
            <a:scene3d>
              <a:camera prst="orthographicFront"/>
              <a:lightRig rig="contrasting" dir="t"/>
            </a:scene3d>
            <a:sp3d prstMaterial="translucentPowder">
              <a:bevelT/>
            </a:sp3d>
          </p:spPr>
          <p:txBody>
            <a:bodyPr rtlCol="0" anchor="ctr"/>
            <a:lstStyle/>
            <a:p>
              <a:pPr algn="ctr" defTabSz="1116300">
                <a:defRPr/>
              </a:pPr>
              <a:endParaRPr lang="es-ES_tradnl" sz="2200" kern="0" dirty="0">
                <a:solidFill>
                  <a:prstClr val="white"/>
                </a:solidFill>
                <a:latin typeface="Calibri"/>
              </a:endParaRPr>
            </a:p>
          </p:txBody>
        </p:sp>
        <p:sp>
          <p:nvSpPr>
            <p:cNvPr id="9" name="8 Forma libre"/>
            <p:cNvSpPr/>
            <p:nvPr/>
          </p:nvSpPr>
          <p:spPr>
            <a:xfrm>
              <a:off x="3779912" y="2131043"/>
              <a:ext cx="949156" cy="1456608"/>
            </a:xfrm>
            <a:custGeom>
              <a:avLst/>
              <a:gdLst/>
              <a:ahLst/>
              <a:cxnLst/>
              <a:rect l="l" t="t" r="r" b="b"/>
              <a:pathLst>
                <a:path w="949156" h="1456608">
                  <a:moveTo>
                    <a:pt x="339096" y="2043"/>
                  </a:moveTo>
                  <a:cubicBezTo>
                    <a:pt x="392059" y="23930"/>
                    <a:pt x="527848" y="216570"/>
                    <a:pt x="585850" y="330946"/>
                  </a:cubicBezTo>
                  <a:cubicBezTo>
                    <a:pt x="429113" y="513702"/>
                    <a:pt x="72893" y="989488"/>
                    <a:pt x="13420" y="1130117"/>
                  </a:cubicBezTo>
                  <a:cubicBezTo>
                    <a:pt x="64839" y="942405"/>
                    <a:pt x="-173673" y="1366"/>
                    <a:pt x="321937" y="3843"/>
                  </a:cubicBezTo>
                  <a:cubicBezTo>
                    <a:pt x="325654" y="-726"/>
                    <a:pt x="331530" y="-1084"/>
                    <a:pt x="339096" y="2043"/>
                  </a:cubicBezTo>
                  <a:close/>
                  <a:moveTo>
                    <a:pt x="936957" y="68"/>
                  </a:moveTo>
                  <a:cubicBezTo>
                    <a:pt x="942886" y="585"/>
                    <a:pt x="947027" y="4006"/>
                    <a:pt x="949156" y="10666"/>
                  </a:cubicBezTo>
                  <a:cubicBezTo>
                    <a:pt x="530366" y="373700"/>
                    <a:pt x="546473" y="974627"/>
                    <a:pt x="439917" y="1456608"/>
                  </a:cubicBezTo>
                  <a:cubicBezTo>
                    <a:pt x="348229" y="1285622"/>
                    <a:pt x="237956" y="1174110"/>
                    <a:pt x="31038" y="1155525"/>
                  </a:cubicBezTo>
                  <a:cubicBezTo>
                    <a:pt x="60155" y="1104725"/>
                    <a:pt x="78742" y="1026666"/>
                    <a:pt x="213176" y="817271"/>
                  </a:cubicBezTo>
                  <a:cubicBezTo>
                    <a:pt x="356632" y="638387"/>
                    <a:pt x="848019" y="-7673"/>
                    <a:pt x="936957" y="68"/>
                  </a:cubicBezTo>
                  <a:close/>
                </a:path>
              </a:pathLst>
            </a:custGeom>
            <a:gradFill rotWithShape="1">
              <a:gsLst>
                <a:gs pos="0">
                  <a:sysClr val="windowText" lastClr="000000">
                    <a:tint val="40000"/>
                    <a:satMod val="350000"/>
                  </a:sysClr>
                </a:gs>
                <a:gs pos="40000">
                  <a:sysClr val="windowText" lastClr="000000">
                    <a:tint val="45000"/>
                    <a:shade val="99000"/>
                    <a:satMod val="350000"/>
                  </a:sysClr>
                </a:gs>
                <a:gs pos="100000">
                  <a:sysClr val="windowText" lastClr="000000">
                    <a:shade val="20000"/>
                    <a:satMod val="255000"/>
                  </a:sysClr>
                </a:gs>
              </a:gsLst>
              <a:path path="circle">
                <a:fillToRect l="50000" t="-80000" r="50000" b="180000"/>
              </a:path>
            </a:gradFill>
            <a:ln w="0" cap="rnd" cmpd="sng" algn="ctr">
              <a:noFill/>
              <a:prstDash val="solid"/>
            </a:ln>
            <a:effectLst/>
            <a:scene3d>
              <a:camera prst="orthographicFront"/>
              <a:lightRig rig="contrasting" dir="t"/>
            </a:scene3d>
            <a:sp3d prstMaterial="translucentPowder">
              <a:bevelT w="0"/>
            </a:sp3d>
          </p:spPr>
          <p:txBody>
            <a:bodyPr rtlCol="0" anchor="ctr"/>
            <a:lstStyle/>
            <a:p>
              <a:pPr algn="ctr" defTabSz="1116300">
                <a:defRPr/>
              </a:pPr>
              <a:endParaRPr lang="es-ES_tradnl" sz="2200" kern="0" dirty="0">
                <a:solidFill>
                  <a:prstClr val="white"/>
                </a:solidFill>
                <a:latin typeface="Calibri"/>
              </a:endParaRPr>
            </a:p>
          </p:txBody>
        </p:sp>
        <p:sp>
          <p:nvSpPr>
            <p:cNvPr id="10" name="9 Forma libre"/>
            <p:cNvSpPr/>
            <p:nvPr/>
          </p:nvSpPr>
          <p:spPr>
            <a:xfrm flipH="1">
              <a:off x="4119404" y="2131043"/>
              <a:ext cx="959414" cy="1461196"/>
            </a:xfrm>
            <a:custGeom>
              <a:avLst/>
              <a:gdLst/>
              <a:ahLst/>
              <a:cxnLst/>
              <a:rect l="l" t="t" r="r" b="b"/>
              <a:pathLst>
                <a:path w="959415" h="1461197">
                  <a:moveTo>
                    <a:pt x="947216" y="4657"/>
                  </a:moveTo>
                  <a:cubicBezTo>
                    <a:pt x="858278" y="-3084"/>
                    <a:pt x="366891" y="642976"/>
                    <a:pt x="223435" y="821860"/>
                  </a:cubicBezTo>
                  <a:cubicBezTo>
                    <a:pt x="89001" y="1031255"/>
                    <a:pt x="70414" y="1109314"/>
                    <a:pt x="41297" y="1160114"/>
                  </a:cubicBezTo>
                  <a:cubicBezTo>
                    <a:pt x="248215" y="1178699"/>
                    <a:pt x="358488" y="1290211"/>
                    <a:pt x="450176" y="1461197"/>
                  </a:cubicBezTo>
                  <a:cubicBezTo>
                    <a:pt x="556732" y="979216"/>
                    <a:pt x="540625" y="378289"/>
                    <a:pt x="959415" y="15255"/>
                  </a:cubicBezTo>
                  <a:cubicBezTo>
                    <a:pt x="957286" y="8595"/>
                    <a:pt x="953145" y="5174"/>
                    <a:pt x="947216" y="4657"/>
                  </a:cubicBezTo>
                  <a:close/>
                  <a:moveTo>
                    <a:pt x="339096" y="2042"/>
                  </a:moveTo>
                  <a:cubicBezTo>
                    <a:pt x="331530" y="-1085"/>
                    <a:pt x="325654" y="-727"/>
                    <a:pt x="321937" y="3842"/>
                  </a:cubicBezTo>
                  <a:cubicBezTo>
                    <a:pt x="-173673" y="1365"/>
                    <a:pt x="64839" y="942404"/>
                    <a:pt x="13420" y="1130116"/>
                  </a:cubicBezTo>
                  <a:cubicBezTo>
                    <a:pt x="72893" y="989487"/>
                    <a:pt x="429113" y="513701"/>
                    <a:pt x="585850" y="330945"/>
                  </a:cubicBezTo>
                  <a:cubicBezTo>
                    <a:pt x="527848" y="216569"/>
                    <a:pt x="392059" y="23929"/>
                    <a:pt x="339096" y="2042"/>
                  </a:cubicBezTo>
                  <a:close/>
                </a:path>
              </a:pathLst>
            </a:custGeom>
            <a:gradFill rotWithShape="1">
              <a:gsLst>
                <a:gs pos="0">
                  <a:sysClr val="windowText" lastClr="000000">
                    <a:tint val="40000"/>
                    <a:satMod val="350000"/>
                  </a:sysClr>
                </a:gs>
                <a:gs pos="40000">
                  <a:sysClr val="windowText" lastClr="000000">
                    <a:tint val="45000"/>
                    <a:shade val="99000"/>
                    <a:satMod val="350000"/>
                  </a:sysClr>
                </a:gs>
                <a:gs pos="100000">
                  <a:sysClr val="windowText" lastClr="000000">
                    <a:shade val="20000"/>
                    <a:satMod val="255000"/>
                  </a:sysClr>
                </a:gs>
              </a:gsLst>
              <a:path path="circle">
                <a:fillToRect l="50000" t="-80000" r="50000" b="180000"/>
              </a:path>
            </a:gradFill>
            <a:ln w="0" cap="rnd" cmpd="sng" algn="ctr">
              <a:noFill/>
              <a:prstDash val="solid"/>
            </a:ln>
            <a:effectLst/>
            <a:scene3d>
              <a:camera prst="orthographicFront"/>
              <a:lightRig rig="contrasting" dir="t"/>
            </a:scene3d>
            <a:sp3d prstMaterial="translucentPowder">
              <a:bevelT w="0"/>
            </a:sp3d>
          </p:spPr>
          <p:txBody>
            <a:bodyPr rtlCol="0" anchor="ctr"/>
            <a:lstStyle/>
            <a:p>
              <a:pPr algn="ctr" defTabSz="1116300">
                <a:defRPr/>
              </a:pPr>
              <a:endParaRPr lang="es-ES_tradnl" sz="2200" kern="0" dirty="0">
                <a:solidFill>
                  <a:prstClr val="white"/>
                </a:solidFill>
                <a:latin typeface="Calibri"/>
              </a:endParaRPr>
            </a:p>
          </p:txBody>
        </p:sp>
        <p:sp>
          <p:nvSpPr>
            <p:cNvPr id="11" name="10 Forma libre"/>
            <p:cNvSpPr/>
            <p:nvPr/>
          </p:nvSpPr>
          <p:spPr>
            <a:xfrm>
              <a:off x="3283421" y="2402440"/>
              <a:ext cx="2296357" cy="1938291"/>
            </a:xfrm>
            <a:custGeom>
              <a:avLst/>
              <a:gdLst>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6357" h="1938291">
                  <a:moveTo>
                    <a:pt x="1133383" y="0"/>
                  </a:moveTo>
                  <a:cubicBezTo>
                    <a:pt x="1686758" y="628342"/>
                    <a:pt x="1947169" y="1250765"/>
                    <a:pt x="2296357" y="1938291"/>
                  </a:cubicBezTo>
                  <a:cubicBezTo>
                    <a:pt x="2051728" y="1729173"/>
                    <a:pt x="1496380" y="892699"/>
                    <a:pt x="1154097" y="1248792"/>
                  </a:cubicBezTo>
                  <a:cubicBezTo>
                    <a:pt x="798990" y="903550"/>
                    <a:pt x="290004" y="1730159"/>
                    <a:pt x="0" y="1935332"/>
                  </a:cubicBezTo>
                  <a:cubicBezTo>
                    <a:pt x="552389" y="704294"/>
                    <a:pt x="711200" y="491232"/>
                    <a:pt x="1133383" y="0"/>
                  </a:cubicBezTo>
                  <a:close/>
                </a:path>
              </a:pathLst>
            </a:custGeom>
            <a:gradFill rotWithShape="1">
              <a:gsLst>
                <a:gs pos="0">
                  <a:sysClr val="windowText" lastClr="000000">
                    <a:tint val="40000"/>
                    <a:satMod val="350000"/>
                  </a:sysClr>
                </a:gs>
                <a:gs pos="40000">
                  <a:sysClr val="windowText" lastClr="000000">
                    <a:tint val="45000"/>
                    <a:shade val="99000"/>
                    <a:satMod val="350000"/>
                  </a:sysClr>
                </a:gs>
                <a:gs pos="100000">
                  <a:sysClr val="windowText" lastClr="000000">
                    <a:shade val="20000"/>
                    <a:satMod val="255000"/>
                  </a:sysClr>
                </a:gs>
              </a:gsLst>
              <a:path path="circle">
                <a:fillToRect l="50000" t="-80000" r="50000" b="180000"/>
              </a:path>
            </a:gradFill>
            <a:ln w="0" cap="rnd" cmpd="sng" algn="ctr">
              <a:noFill/>
              <a:prstDash val="solid"/>
            </a:ln>
            <a:effectLst>
              <a:glow rad="12700">
                <a:srgbClr val="00B0F0">
                  <a:satMod val="175000"/>
                  <a:alpha val="0"/>
                </a:srgbClr>
              </a:glow>
              <a:softEdge rad="0"/>
            </a:effectLst>
            <a:scene3d>
              <a:camera prst="orthographicFront"/>
              <a:lightRig rig="threePt" dir="t"/>
            </a:scene3d>
            <a:sp3d prstMaterial="translucentPowder"/>
          </p:spPr>
          <p:txBody>
            <a:bodyPr rtlCol="0" anchor="ctr"/>
            <a:lstStyle/>
            <a:p>
              <a:pPr algn="ctr" defTabSz="1116300">
                <a:defRPr/>
              </a:pPr>
              <a:endParaRPr lang="es-ES_tradnl" sz="2200" kern="0" dirty="0">
                <a:solidFill>
                  <a:prstClr val="white"/>
                </a:solidFill>
                <a:latin typeface="Calibri"/>
              </a:endParaRPr>
            </a:p>
          </p:txBody>
        </p:sp>
      </p:grpSp>
      <p:grpSp>
        <p:nvGrpSpPr>
          <p:cNvPr id="12" name="11 Grupo"/>
          <p:cNvGrpSpPr/>
          <p:nvPr/>
        </p:nvGrpSpPr>
        <p:grpSpPr>
          <a:xfrm flipV="1">
            <a:off x="4375799" y="1530581"/>
            <a:ext cx="1763166" cy="1845995"/>
            <a:chOff x="3010829" y="2131043"/>
            <a:chExt cx="2839844" cy="2581464"/>
          </a:xfrm>
        </p:grpSpPr>
        <p:sp>
          <p:nvSpPr>
            <p:cNvPr id="13" name="12 Forma libre"/>
            <p:cNvSpPr/>
            <p:nvPr/>
          </p:nvSpPr>
          <p:spPr>
            <a:xfrm>
              <a:off x="3010829" y="2419938"/>
              <a:ext cx="2839844" cy="2292569"/>
            </a:xfrm>
            <a:custGeom>
              <a:avLst/>
              <a:gdLst>
                <a:gd name="connsiteX0" fmla="*/ 1405054 w 2839844"/>
                <a:gd name="connsiteY0" fmla="*/ 0 h 2274849"/>
                <a:gd name="connsiteX1" fmla="*/ 0 w 2839844"/>
                <a:gd name="connsiteY1" fmla="*/ 2274849 h 2274849"/>
                <a:gd name="connsiteX2" fmla="*/ 1438507 w 2839844"/>
                <a:gd name="connsiteY2" fmla="*/ 1241503 h 2274849"/>
                <a:gd name="connsiteX3" fmla="*/ 2839844 w 2839844"/>
                <a:gd name="connsiteY3" fmla="*/ 2271132 h 2274849"/>
                <a:gd name="connsiteX4" fmla="*/ 1405054 w 2839844"/>
                <a:gd name="connsiteY4" fmla="*/ 0 h 2274849"/>
                <a:gd name="connsiteX0" fmla="*/ 1405054 w 2839844"/>
                <a:gd name="connsiteY0" fmla="*/ 0 h 2274849"/>
                <a:gd name="connsiteX1" fmla="*/ 0 w 2839844"/>
                <a:gd name="connsiteY1" fmla="*/ 2274849 h 2274849"/>
                <a:gd name="connsiteX2" fmla="*/ 1438507 w 2839844"/>
                <a:gd name="connsiteY2" fmla="*/ 1241503 h 2274849"/>
                <a:gd name="connsiteX3" fmla="*/ 2839844 w 2839844"/>
                <a:gd name="connsiteY3" fmla="*/ 2271132 h 2274849"/>
                <a:gd name="connsiteX4" fmla="*/ 1405054 w 2839844"/>
                <a:gd name="connsiteY4" fmla="*/ 0 h 2274849"/>
                <a:gd name="connsiteX0" fmla="*/ 1405054 w 2839844"/>
                <a:gd name="connsiteY0" fmla="*/ 0 h 2294150"/>
                <a:gd name="connsiteX1" fmla="*/ 0 w 2839844"/>
                <a:gd name="connsiteY1" fmla="*/ 2274849 h 2294150"/>
                <a:gd name="connsiteX2" fmla="*/ 1438507 w 2839844"/>
                <a:gd name="connsiteY2" fmla="*/ 1241503 h 2294150"/>
                <a:gd name="connsiteX3" fmla="*/ 2839844 w 2839844"/>
                <a:gd name="connsiteY3" fmla="*/ 2271132 h 2294150"/>
                <a:gd name="connsiteX4" fmla="*/ 1405054 w 2839844"/>
                <a:gd name="connsiteY4" fmla="*/ 0 h 2294150"/>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39844" h="2292569">
                  <a:moveTo>
                    <a:pt x="1405054" y="0"/>
                  </a:moveTo>
                  <a:cubicBezTo>
                    <a:pt x="780586" y="572430"/>
                    <a:pt x="479503" y="1728440"/>
                    <a:pt x="0" y="2274849"/>
                  </a:cubicBezTo>
                  <a:cubicBezTo>
                    <a:pt x="687659" y="2432205"/>
                    <a:pt x="1312127" y="1496742"/>
                    <a:pt x="1438507" y="1241503"/>
                  </a:cubicBezTo>
                  <a:cubicBezTo>
                    <a:pt x="1913053" y="2168293"/>
                    <a:pt x="2543717" y="2336801"/>
                    <a:pt x="2839844" y="2271132"/>
                  </a:cubicBezTo>
                  <a:cubicBezTo>
                    <a:pt x="2439640" y="1837474"/>
                    <a:pt x="2046868" y="563757"/>
                    <a:pt x="1405054" y="0"/>
                  </a:cubicBezTo>
                  <a:close/>
                </a:path>
              </a:pathLst>
            </a:custGeom>
            <a:gradFill rotWithShape="1">
              <a:gsLst>
                <a:gs pos="0">
                  <a:sysClr val="windowText" lastClr="000000">
                    <a:tint val="40000"/>
                    <a:satMod val="350000"/>
                  </a:sysClr>
                </a:gs>
                <a:gs pos="40000">
                  <a:sysClr val="windowText" lastClr="000000">
                    <a:tint val="45000"/>
                    <a:shade val="99000"/>
                    <a:satMod val="350000"/>
                  </a:sysClr>
                </a:gs>
                <a:gs pos="100000">
                  <a:sysClr val="windowText" lastClr="000000">
                    <a:shade val="20000"/>
                    <a:satMod val="255000"/>
                  </a:sysClr>
                </a:gs>
              </a:gsLst>
              <a:path path="circle">
                <a:fillToRect l="50000" t="-80000" r="50000" b="180000"/>
              </a:path>
            </a:gradFill>
            <a:ln w="0" cap="rnd" cmpd="sng" algn="ctr">
              <a:noFill/>
              <a:prstDash val="solid"/>
              <a:bevel/>
            </a:ln>
            <a:effectLst>
              <a:glow>
                <a:srgbClr val="00B0F0">
                  <a:alpha val="98000"/>
                </a:srgbClr>
              </a:glow>
              <a:outerShdw dist="50800" sx="1000" sy="1000" algn="ctr" rotWithShape="0">
                <a:srgbClr val="000000"/>
              </a:outerShdw>
              <a:softEdge rad="0"/>
            </a:effectLst>
            <a:scene3d>
              <a:camera prst="orthographicFront"/>
              <a:lightRig rig="contrasting" dir="t"/>
            </a:scene3d>
            <a:sp3d prstMaterial="translucentPowder">
              <a:bevelT/>
            </a:sp3d>
          </p:spPr>
          <p:txBody>
            <a:bodyPr rtlCol="0" anchor="ctr"/>
            <a:lstStyle/>
            <a:p>
              <a:pPr algn="ctr" defTabSz="1116300">
                <a:defRPr/>
              </a:pPr>
              <a:endParaRPr lang="es-ES_tradnl" sz="2200" kern="0" dirty="0">
                <a:solidFill>
                  <a:prstClr val="white"/>
                </a:solidFill>
                <a:latin typeface="Calibri"/>
              </a:endParaRPr>
            </a:p>
          </p:txBody>
        </p:sp>
        <p:sp>
          <p:nvSpPr>
            <p:cNvPr id="14" name="13 Forma libre"/>
            <p:cNvSpPr/>
            <p:nvPr/>
          </p:nvSpPr>
          <p:spPr>
            <a:xfrm>
              <a:off x="3779912" y="2131043"/>
              <a:ext cx="949156" cy="1456608"/>
            </a:xfrm>
            <a:custGeom>
              <a:avLst/>
              <a:gdLst/>
              <a:ahLst/>
              <a:cxnLst/>
              <a:rect l="l" t="t" r="r" b="b"/>
              <a:pathLst>
                <a:path w="949156" h="1456608">
                  <a:moveTo>
                    <a:pt x="339096" y="2043"/>
                  </a:moveTo>
                  <a:cubicBezTo>
                    <a:pt x="392059" y="23930"/>
                    <a:pt x="527848" y="216570"/>
                    <a:pt x="585850" y="330946"/>
                  </a:cubicBezTo>
                  <a:cubicBezTo>
                    <a:pt x="429113" y="513702"/>
                    <a:pt x="72893" y="989488"/>
                    <a:pt x="13420" y="1130117"/>
                  </a:cubicBezTo>
                  <a:cubicBezTo>
                    <a:pt x="64839" y="942405"/>
                    <a:pt x="-173673" y="1366"/>
                    <a:pt x="321937" y="3843"/>
                  </a:cubicBezTo>
                  <a:cubicBezTo>
                    <a:pt x="325654" y="-726"/>
                    <a:pt x="331530" y="-1084"/>
                    <a:pt x="339096" y="2043"/>
                  </a:cubicBezTo>
                  <a:close/>
                  <a:moveTo>
                    <a:pt x="936957" y="68"/>
                  </a:moveTo>
                  <a:cubicBezTo>
                    <a:pt x="942886" y="585"/>
                    <a:pt x="947027" y="4006"/>
                    <a:pt x="949156" y="10666"/>
                  </a:cubicBezTo>
                  <a:cubicBezTo>
                    <a:pt x="530366" y="373700"/>
                    <a:pt x="546473" y="974627"/>
                    <a:pt x="439917" y="1456608"/>
                  </a:cubicBezTo>
                  <a:cubicBezTo>
                    <a:pt x="348229" y="1285622"/>
                    <a:pt x="237956" y="1174110"/>
                    <a:pt x="31038" y="1155525"/>
                  </a:cubicBezTo>
                  <a:cubicBezTo>
                    <a:pt x="60155" y="1104725"/>
                    <a:pt x="78742" y="1026666"/>
                    <a:pt x="213176" y="817271"/>
                  </a:cubicBezTo>
                  <a:cubicBezTo>
                    <a:pt x="356632" y="638387"/>
                    <a:pt x="848019" y="-7673"/>
                    <a:pt x="936957" y="68"/>
                  </a:cubicBezTo>
                  <a:close/>
                </a:path>
              </a:pathLst>
            </a:custGeom>
            <a:gradFill rotWithShape="1">
              <a:gsLst>
                <a:gs pos="0">
                  <a:sysClr val="windowText" lastClr="000000">
                    <a:tint val="40000"/>
                    <a:satMod val="350000"/>
                  </a:sysClr>
                </a:gs>
                <a:gs pos="40000">
                  <a:sysClr val="windowText" lastClr="000000">
                    <a:tint val="45000"/>
                    <a:shade val="99000"/>
                    <a:satMod val="350000"/>
                  </a:sysClr>
                </a:gs>
                <a:gs pos="100000">
                  <a:sysClr val="windowText" lastClr="000000">
                    <a:shade val="20000"/>
                    <a:satMod val="255000"/>
                  </a:sysClr>
                </a:gs>
              </a:gsLst>
              <a:path path="circle">
                <a:fillToRect l="50000" t="-80000" r="50000" b="180000"/>
              </a:path>
            </a:gradFill>
            <a:ln w="0" cap="rnd" cmpd="sng" algn="ctr">
              <a:noFill/>
              <a:prstDash val="solid"/>
            </a:ln>
            <a:effectLst/>
            <a:scene3d>
              <a:camera prst="orthographicFront"/>
              <a:lightRig rig="contrasting" dir="t"/>
            </a:scene3d>
            <a:sp3d prstMaterial="translucentPowder">
              <a:bevelT w="0"/>
            </a:sp3d>
          </p:spPr>
          <p:txBody>
            <a:bodyPr rtlCol="0" anchor="ctr"/>
            <a:lstStyle/>
            <a:p>
              <a:pPr algn="ctr" defTabSz="1116300">
                <a:defRPr/>
              </a:pPr>
              <a:endParaRPr lang="es-ES_tradnl" sz="2200" kern="0" dirty="0">
                <a:solidFill>
                  <a:prstClr val="white"/>
                </a:solidFill>
                <a:latin typeface="Calibri"/>
              </a:endParaRPr>
            </a:p>
          </p:txBody>
        </p:sp>
        <p:sp>
          <p:nvSpPr>
            <p:cNvPr id="15" name="14 Forma libre"/>
            <p:cNvSpPr/>
            <p:nvPr/>
          </p:nvSpPr>
          <p:spPr>
            <a:xfrm flipH="1">
              <a:off x="4119404" y="2131043"/>
              <a:ext cx="959414" cy="1461196"/>
            </a:xfrm>
            <a:custGeom>
              <a:avLst/>
              <a:gdLst/>
              <a:ahLst/>
              <a:cxnLst/>
              <a:rect l="l" t="t" r="r" b="b"/>
              <a:pathLst>
                <a:path w="959415" h="1461197">
                  <a:moveTo>
                    <a:pt x="947216" y="4657"/>
                  </a:moveTo>
                  <a:cubicBezTo>
                    <a:pt x="858278" y="-3084"/>
                    <a:pt x="366891" y="642976"/>
                    <a:pt x="223435" y="821860"/>
                  </a:cubicBezTo>
                  <a:cubicBezTo>
                    <a:pt x="89001" y="1031255"/>
                    <a:pt x="70414" y="1109314"/>
                    <a:pt x="41297" y="1160114"/>
                  </a:cubicBezTo>
                  <a:cubicBezTo>
                    <a:pt x="248215" y="1178699"/>
                    <a:pt x="358488" y="1290211"/>
                    <a:pt x="450176" y="1461197"/>
                  </a:cubicBezTo>
                  <a:cubicBezTo>
                    <a:pt x="556732" y="979216"/>
                    <a:pt x="540625" y="378289"/>
                    <a:pt x="959415" y="15255"/>
                  </a:cubicBezTo>
                  <a:cubicBezTo>
                    <a:pt x="957286" y="8595"/>
                    <a:pt x="953145" y="5174"/>
                    <a:pt x="947216" y="4657"/>
                  </a:cubicBezTo>
                  <a:close/>
                  <a:moveTo>
                    <a:pt x="339096" y="2042"/>
                  </a:moveTo>
                  <a:cubicBezTo>
                    <a:pt x="331530" y="-1085"/>
                    <a:pt x="325654" y="-727"/>
                    <a:pt x="321937" y="3842"/>
                  </a:cubicBezTo>
                  <a:cubicBezTo>
                    <a:pt x="-173673" y="1365"/>
                    <a:pt x="64839" y="942404"/>
                    <a:pt x="13420" y="1130116"/>
                  </a:cubicBezTo>
                  <a:cubicBezTo>
                    <a:pt x="72893" y="989487"/>
                    <a:pt x="429113" y="513701"/>
                    <a:pt x="585850" y="330945"/>
                  </a:cubicBezTo>
                  <a:cubicBezTo>
                    <a:pt x="527848" y="216569"/>
                    <a:pt x="392059" y="23929"/>
                    <a:pt x="339096" y="2042"/>
                  </a:cubicBezTo>
                  <a:close/>
                </a:path>
              </a:pathLst>
            </a:custGeom>
            <a:gradFill rotWithShape="1">
              <a:gsLst>
                <a:gs pos="0">
                  <a:sysClr val="windowText" lastClr="000000">
                    <a:tint val="40000"/>
                    <a:satMod val="350000"/>
                  </a:sysClr>
                </a:gs>
                <a:gs pos="40000">
                  <a:sysClr val="windowText" lastClr="000000">
                    <a:tint val="45000"/>
                    <a:shade val="99000"/>
                    <a:satMod val="350000"/>
                  </a:sysClr>
                </a:gs>
                <a:gs pos="100000">
                  <a:sysClr val="windowText" lastClr="000000">
                    <a:shade val="20000"/>
                    <a:satMod val="255000"/>
                  </a:sysClr>
                </a:gs>
              </a:gsLst>
              <a:path path="circle">
                <a:fillToRect l="50000" t="-80000" r="50000" b="180000"/>
              </a:path>
            </a:gradFill>
            <a:ln w="0" cap="rnd" cmpd="sng" algn="ctr">
              <a:noFill/>
              <a:prstDash val="solid"/>
            </a:ln>
            <a:effectLst/>
            <a:scene3d>
              <a:camera prst="orthographicFront"/>
              <a:lightRig rig="contrasting" dir="t"/>
            </a:scene3d>
            <a:sp3d prstMaterial="translucentPowder">
              <a:bevelT w="0"/>
            </a:sp3d>
          </p:spPr>
          <p:txBody>
            <a:bodyPr rtlCol="0" anchor="ctr"/>
            <a:lstStyle/>
            <a:p>
              <a:pPr algn="ctr" defTabSz="1116300">
                <a:defRPr/>
              </a:pPr>
              <a:endParaRPr lang="es-ES_tradnl" sz="2200" kern="0" dirty="0">
                <a:solidFill>
                  <a:prstClr val="white"/>
                </a:solidFill>
                <a:latin typeface="Calibri"/>
              </a:endParaRPr>
            </a:p>
          </p:txBody>
        </p:sp>
        <p:sp>
          <p:nvSpPr>
            <p:cNvPr id="16" name="15 Forma libre"/>
            <p:cNvSpPr/>
            <p:nvPr/>
          </p:nvSpPr>
          <p:spPr>
            <a:xfrm>
              <a:off x="3283421" y="2402439"/>
              <a:ext cx="2296357" cy="1938291"/>
            </a:xfrm>
            <a:custGeom>
              <a:avLst/>
              <a:gdLst>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6357" h="1938291">
                  <a:moveTo>
                    <a:pt x="1133383" y="0"/>
                  </a:moveTo>
                  <a:cubicBezTo>
                    <a:pt x="1686758" y="628342"/>
                    <a:pt x="1947169" y="1250765"/>
                    <a:pt x="2296357" y="1938291"/>
                  </a:cubicBezTo>
                  <a:cubicBezTo>
                    <a:pt x="2051728" y="1729173"/>
                    <a:pt x="1496380" y="892699"/>
                    <a:pt x="1154097" y="1248792"/>
                  </a:cubicBezTo>
                  <a:cubicBezTo>
                    <a:pt x="798990" y="903550"/>
                    <a:pt x="290004" y="1730159"/>
                    <a:pt x="0" y="1935332"/>
                  </a:cubicBezTo>
                  <a:cubicBezTo>
                    <a:pt x="552389" y="704294"/>
                    <a:pt x="711200" y="491232"/>
                    <a:pt x="1133383" y="0"/>
                  </a:cubicBezTo>
                  <a:close/>
                </a:path>
              </a:pathLst>
            </a:custGeom>
            <a:gradFill rotWithShape="1">
              <a:gsLst>
                <a:gs pos="0">
                  <a:sysClr val="windowText" lastClr="000000">
                    <a:tint val="40000"/>
                    <a:satMod val="350000"/>
                  </a:sysClr>
                </a:gs>
                <a:gs pos="40000">
                  <a:sysClr val="windowText" lastClr="000000">
                    <a:tint val="45000"/>
                    <a:shade val="99000"/>
                    <a:satMod val="350000"/>
                  </a:sysClr>
                </a:gs>
                <a:gs pos="100000">
                  <a:sysClr val="windowText" lastClr="000000">
                    <a:shade val="20000"/>
                    <a:satMod val="255000"/>
                  </a:sysClr>
                </a:gs>
              </a:gsLst>
              <a:path path="circle">
                <a:fillToRect l="50000" t="-80000" r="50000" b="180000"/>
              </a:path>
            </a:gradFill>
            <a:ln w="0" cap="rnd" cmpd="sng" algn="ctr">
              <a:noFill/>
              <a:prstDash val="solid"/>
            </a:ln>
            <a:effectLst>
              <a:glow rad="12700">
                <a:srgbClr val="00B0F0">
                  <a:satMod val="175000"/>
                  <a:alpha val="0"/>
                </a:srgbClr>
              </a:glow>
              <a:softEdge rad="0"/>
            </a:effectLst>
            <a:scene3d>
              <a:camera prst="orthographicFront"/>
              <a:lightRig rig="threePt" dir="t"/>
            </a:scene3d>
            <a:sp3d prstMaterial="translucentPowder"/>
          </p:spPr>
          <p:txBody>
            <a:bodyPr rtlCol="0" anchor="ctr"/>
            <a:lstStyle/>
            <a:p>
              <a:pPr algn="ctr" defTabSz="1116300">
                <a:defRPr/>
              </a:pPr>
              <a:endParaRPr lang="es-ES_tradnl" sz="2200" kern="0" dirty="0">
                <a:solidFill>
                  <a:prstClr val="white"/>
                </a:solidFill>
                <a:latin typeface="Calibri"/>
              </a:endParaRPr>
            </a:p>
          </p:txBody>
        </p:sp>
      </p:grpSp>
      <p:grpSp>
        <p:nvGrpSpPr>
          <p:cNvPr id="17" name="16 Grupo"/>
          <p:cNvGrpSpPr/>
          <p:nvPr/>
        </p:nvGrpSpPr>
        <p:grpSpPr>
          <a:xfrm flipV="1">
            <a:off x="4387351" y="-315416"/>
            <a:ext cx="1763166" cy="1845995"/>
            <a:chOff x="3010829" y="2131043"/>
            <a:chExt cx="2839844" cy="2581464"/>
          </a:xfrm>
        </p:grpSpPr>
        <p:sp>
          <p:nvSpPr>
            <p:cNvPr id="18" name="17 Forma libre"/>
            <p:cNvSpPr/>
            <p:nvPr/>
          </p:nvSpPr>
          <p:spPr>
            <a:xfrm>
              <a:off x="3010829" y="2419938"/>
              <a:ext cx="2839844" cy="2292569"/>
            </a:xfrm>
            <a:custGeom>
              <a:avLst/>
              <a:gdLst>
                <a:gd name="connsiteX0" fmla="*/ 1405054 w 2839844"/>
                <a:gd name="connsiteY0" fmla="*/ 0 h 2274849"/>
                <a:gd name="connsiteX1" fmla="*/ 0 w 2839844"/>
                <a:gd name="connsiteY1" fmla="*/ 2274849 h 2274849"/>
                <a:gd name="connsiteX2" fmla="*/ 1438507 w 2839844"/>
                <a:gd name="connsiteY2" fmla="*/ 1241503 h 2274849"/>
                <a:gd name="connsiteX3" fmla="*/ 2839844 w 2839844"/>
                <a:gd name="connsiteY3" fmla="*/ 2271132 h 2274849"/>
                <a:gd name="connsiteX4" fmla="*/ 1405054 w 2839844"/>
                <a:gd name="connsiteY4" fmla="*/ 0 h 2274849"/>
                <a:gd name="connsiteX0" fmla="*/ 1405054 w 2839844"/>
                <a:gd name="connsiteY0" fmla="*/ 0 h 2274849"/>
                <a:gd name="connsiteX1" fmla="*/ 0 w 2839844"/>
                <a:gd name="connsiteY1" fmla="*/ 2274849 h 2274849"/>
                <a:gd name="connsiteX2" fmla="*/ 1438507 w 2839844"/>
                <a:gd name="connsiteY2" fmla="*/ 1241503 h 2274849"/>
                <a:gd name="connsiteX3" fmla="*/ 2839844 w 2839844"/>
                <a:gd name="connsiteY3" fmla="*/ 2271132 h 2274849"/>
                <a:gd name="connsiteX4" fmla="*/ 1405054 w 2839844"/>
                <a:gd name="connsiteY4" fmla="*/ 0 h 2274849"/>
                <a:gd name="connsiteX0" fmla="*/ 1405054 w 2839844"/>
                <a:gd name="connsiteY0" fmla="*/ 0 h 2294150"/>
                <a:gd name="connsiteX1" fmla="*/ 0 w 2839844"/>
                <a:gd name="connsiteY1" fmla="*/ 2274849 h 2294150"/>
                <a:gd name="connsiteX2" fmla="*/ 1438507 w 2839844"/>
                <a:gd name="connsiteY2" fmla="*/ 1241503 h 2294150"/>
                <a:gd name="connsiteX3" fmla="*/ 2839844 w 2839844"/>
                <a:gd name="connsiteY3" fmla="*/ 2271132 h 2294150"/>
                <a:gd name="connsiteX4" fmla="*/ 1405054 w 2839844"/>
                <a:gd name="connsiteY4" fmla="*/ 0 h 2294150"/>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39844" h="2292569">
                  <a:moveTo>
                    <a:pt x="1405054" y="0"/>
                  </a:moveTo>
                  <a:cubicBezTo>
                    <a:pt x="780586" y="572430"/>
                    <a:pt x="479503" y="1728440"/>
                    <a:pt x="0" y="2274849"/>
                  </a:cubicBezTo>
                  <a:cubicBezTo>
                    <a:pt x="687659" y="2432205"/>
                    <a:pt x="1312127" y="1496742"/>
                    <a:pt x="1438507" y="1241503"/>
                  </a:cubicBezTo>
                  <a:cubicBezTo>
                    <a:pt x="1913053" y="2168293"/>
                    <a:pt x="2543717" y="2336801"/>
                    <a:pt x="2839844" y="2271132"/>
                  </a:cubicBezTo>
                  <a:cubicBezTo>
                    <a:pt x="2439640" y="1837474"/>
                    <a:pt x="2046868" y="563757"/>
                    <a:pt x="1405054" y="0"/>
                  </a:cubicBezTo>
                  <a:close/>
                </a:path>
              </a:pathLst>
            </a:custGeom>
            <a:gradFill rotWithShape="1">
              <a:gsLst>
                <a:gs pos="0">
                  <a:sysClr val="windowText" lastClr="000000">
                    <a:tint val="40000"/>
                    <a:satMod val="350000"/>
                  </a:sysClr>
                </a:gs>
                <a:gs pos="40000">
                  <a:sysClr val="windowText" lastClr="000000">
                    <a:tint val="45000"/>
                    <a:shade val="99000"/>
                    <a:satMod val="350000"/>
                  </a:sysClr>
                </a:gs>
                <a:gs pos="100000">
                  <a:sysClr val="windowText" lastClr="000000">
                    <a:shade val="20000"/>
                    <a:satMod val="255000"/>
                  </a:sysClr>
                </a:gs>
              </a:gsLst>
              <a:path path="circle">
                <a:fillToRect l="50000" t="-80000" r="50000" b="180000"/>
              </a:path>
            </a:gradFill>
            <a:ln w="0" cap="rnd" cmpd="sng" algn="ctr">
              <a:noFill/>
              <a:prstDash val="solid"/>
              <a:bevel/>
            </a:ln>
            <a:effectLst>
              <a:glow>
                <a:srgbClr val="00B0F0">
                  <a:alpha val="98000"/>
                </a:srgbClr>
              </a:glow>
              <a:outerShdw dist="50800" sx="1000" sy="1000" algn="ctr" rotWithShape="0">
                <a:srgbClr val="000000"/>
              </a:outerShdw>
              <a:softEdge rad="0"/>
            </a:effectLst>
            <a:scene3d>
              <a:camera prst="orthographicFront"/>
              <a:lightRig rig="contrasting" dir="t"/>
            </a:scene3d>
            <a:sp3d prstMaterial="translucentPowder">
              <a:bevelT/>
            </a:sp3d>
          </p:spPr>
          <p:txBody>
            <a:bodyPr rtlCol="0" anchor="ctr"/>
            <a:lstStyle/>
            <a:p>
              <a:pPr algn="ctr" defTabSz="1116300">
                <a:defRPr/>
              </a:pPr>
              <a:endParaRPr lang="es-ES_tradnl" sz="2200" kern="0" dirty="0">
                <a:solidFill>
                  <a:prstClr val="white"/>
                </a:solidFill>
                <a:latin typeface="Calibri"/>
              </a:endParaRPr>
            </a:p>
          </p:txBody>
        </p:sp>
        <p:sp>
          <p:nvSpPr>
            <p:cNvPr id="19" name="18 Forma libre"/>
            <p:cNvSpPr/>
            <p:nvPr/>
          </p:nvSpPr>
          <p:spPr>
            <a:xfrm>
              <a:off x="3779912" y="2131043"/>
              <a:ext cx="949156" cy="1456608"/>
            </a:xfrm>
            <a:custGeom>
              <a:avLst/>
              <a:gdLst/>
              <a:ahLst/>
              <a:cxnLst/>
              <a:rect l="l" t="t" r="r" b="b"/>
              <a:pathLst>
                <a:path w="949156" h="1456608">
                  <a:moveTo>
                    <a:pt x="339096" y="2043"/>
                  </a:moveTo>
                  <a:cubicBezTo>
                    <a:pt x="392059" y="23930"/>
                    <a:pt x="527848" y="216570"/>
                    <a:pt x="585850" y="330946"/>
                  </a:cubicBezTo>
                  <a:cubicBezTo>
                    <a:pt x="429113" y="513702"/>
                    <a:pt x="72893" y="989488"/>
                    <a:pt x="13420" y="1130117"/>
                  </a:cubicBezTo>
                  <a:cubicBezTo>
                    <a:pt x="64839" y="942405"/>
                    <a:pt x="-173673" y="1366"/>
                    <a:pt x="321937" y="3843"/>
                  </a:cubicBezTo>
                  <a:cubicBezTo>
                    <a:pt x="325654" y="-726"/>
                    <a:pt x="331530" y="-1084"/>
                    <a:pt x="339096" y="2043"/>
                  </a:cubicBezTo>
                  <a:close/>
                  <a:moveTo>
                    <a:pt x="936957" y="68"/>
                  </a:moveTo>
                  <a:cubicBezTo>
                    <a:pt x="942886" y="585"/>
                    <a:pt x="947027" y="4006"/>
                    <a:pt x="949156" y="10666"/>
                  </a:cubicBezTo>
                  <a:cubicBezTo>
                    <a:pt x="530366" y="373700"/>
                    <a:pt x="546473" y="974627"/>
                    <a:pt x="439917" y="1456608"/>
                  </a:cubicBezTo>
                  <a:cubicBezTo>
                    <a:pt x="348229" y="1285622"/>
                    <a:pt x="237956" y="1174110"/>
                    <a:pt x="31038" y="1155525"/>
                  </a:cubicBezTo>
                  <a:cubicBezTo>
                    <a:pt x="60155" y="1104725"/>
                    <a:pt x="78742" y="1026666"/>
                    <a:pt x="213176" y="817271"/>
                  </a:cubicBezTo>
                  <a:cubicBezTo>
                    <a:pt x="356632" y="638387"/>
                    <a:pt x="848019" y="-7673"/>
                    <a:pt x="936957" y="68"/>
                  </a:cubicBezTo>
                  <a:close/>
                </a:path>
              </a:pathLst>
            </a:custGeom>
            <a:gradFill rotWithShape="1">
              <a:gsLst>
                <a:gs pos="0">
                  <a:sysClr val="windowText" lastClr="000000">
                    <a:tint val="40000"/>
                    <a:satMod val="350000"/>
                  </a:sysClr>
                </a:gs>
                <a:gs pos="40000">
                  <a:sysClr val="windowText" lastClr="000000">
                    <a:tint val="45000"/>
                    <a:shade val="99000"/>
                    <a:satMod val="350000"/>
                  </a:sysClr>
                </a:gs>
                <a:gs pos="100000">
                  <a:sysClr val="windowText" lastClr="000000">
                    <a:shade val="20000"/>
                    <a:satMod val="255000"/>
                  </a:sysClr>
                </a:gs>
              </a:gsLst>
              <a:path path="circle">
                <a:fillToRect l="50000" t="-80000" r="50000" b="180000"/>
              </a:path>
            </a:gradFill>
            <a:ln w="0" cap="rnd" cmpd="sng" algn="ctr">
              <a:noFill/>
              <a:prstDash val="solid"/>
            </a:ln>
            <a:effectLst/>
            <a:scene3d>
              <a:camera prst="orthographicFront"/>
              <a:lightRig rig="contrasting" dir="t"/>
            </a:scene3d>
            <a:sp3d prstMaterial="translucentPowder">
              <a:bevelT w="0"/>
            </a:sp3d>
          </p:spPr>
          <p:txBody>
            <a:bodyPr rtlCol="0" anchor="ctr"/>
            <a:lstStyle/>
            <a:p>
              <a:pPr algn="ctr" defTabSz="1116300">
                <a:defRPr/>
              </a:pPr>
              <a:endParaRPr lang="es-ES_tradnl" sz="2200" kern="0" dirty="0">
                <a:solidFill>
                  <a:prstClr val="white"/>
                </a:solidFill>
                <a:latin typeface="Calibri"/>
              </a:endParaRPr>
            </a:p>
          </p:txBody>
        </p:sp>
        <p:sp>
          <p:nvSpPr>
            <p:cNvPr id="20" name="19 Forma libre"/>
            <p:cNvSpPr/>
            <p:nvPr/>
          </p:nvSpPr>
          <p:spPr>
            <a:xfrm flipH="1">
              <a:off x="4119404" y="2131043"/>
              <a:ext cx="959414" cy="1461196"/>
            </a:xfrm>
            <a:custGeom>
              <a:avLst/>
              <a:gdLst/>
              <a:ahLst/>
              <a:cxnLst/>
              <a:rect l="l" t="t" r="r" b="b"/>
              <a:pathLst>
                <a:path w="959415" h="1461197">
                  <a:moveTo>
                    <a:pt x="947216" y="4657"/>
                  </a:moveTo>
                  <a:cubicBezTo>
                    <a:pt x="858278" y="-3084"/>
                    <a:pt x="366891" y="642976"/>
                    <a:pt x="223435" y="821860"/>
                  </a:cubicBezTo>
                  <a:cubicBezTo>
                    <a:pt x="89001" y="1031255"/>
                    <a:pt x="70414" y="1109314"/>
                    <a:pt x="41297" y="1160114"/>
                  </a:cubicBezTo>
                  <a:cubicBezTo>
                    <a:pt x="248215" y="1178699"/>
                    <a:pt x="358488" y="1290211"/>
                    <a:pt x="450176" y="1461197"/>
                  </a:cubicBezTo>
                  <a:cubicBezTo>
                    <a:pt x="556732" y="979216"/>
                    <a:pt x="540625" y="378289"/>
                    <a:pt x="959415" y="15255"/>
                  </a:cubicBezTo>
                  <a:cubicBezTo>
                    <a:pt x="957286" y="8595"/>
                    <a:pt x="953145" y="5174"/>
                    <a:pt x="947216" y="4657"/>
                  </a:cubicBezTo>
                  <a:close/>
                  <a:moveTo>
                    <a:pt x="339096" y="2042"/>
                  </a:moveTo>
                  <a:cubicBezTo>
                    <a:pt x="331530" y="-1085"/>
                    <a:pt x="325654" y="-727"/>
                    <a:pt x="321937" y="3842"/>
                  </a:cubicBezTo>
                  <a:cubicBezTo>
                    <a:pt x="-173673" y="1365"/>
                    <a:pt x="64839" y="942404"/>
                    <a:pt x="13420" y="1130116"/>
                  </a:cubicBezTo>
                  <a:cubicBezTo>
                    <a:pt x="72893" y="989487"/>
                    <a:pt x="429113" y="513701"/>
                    <a:pt x="585850" y="330945"/>
                  </a:cubicBezTo>
                  <a:cubicBezTo>
                    <a:pt x="527848" y="216569"/>
                    <a:pt x="392059" y="23929"/>
                    <a:pt x="339096" y="2042"/>
                  </a:cubicBezTo>
                  <a:close/>
                </a:path>
              </a:pathLst>
            </a:custGeom>
            <a:gradFill rotWithShape="1">
              <a:gsLst>
                <a:gs pos="0">
                  <a:sysClr val="windowText" lastClr="000000">
                    <a:tint val="40000"/>
                    <a:satMod val="350000"/>
                  </a:sysClr>
                </a:gs>
                <a:gs pos="40000">
                  <a:sysClr val="windowText" lastClr="000000">
                    <a:tint val="45000"/>
                    <a:shade val="99000"/>
                    <a:satMod val="350000"/>
                  </a:sysClr>
                </a:gs>
                <a:gs pos="100000">
                  <a:sysClr val="windowText" lastClr="000000">
                    <a:shade val="20000"/>
                    <a:satMod val="255000"/>
                  </a:sysClr>
                </a:gs>
              </a:gsLst>
              <a:path path="circle">
                <a:fillToRect l="50000" t="-80000" r="50000" b="180000"/>
              </a:path>
            </a:gradFill>
            <a:ln w="0" cap="rnd" cmpd="sng" algn="ctr">
              <a:noFill/>
              <a:prstDash val="solid"/>
            </a:ln>
            <a:effectLst/>
            <a:scene3d>
              <a:camera prst="orthographicFront"/>
              <a:lightRig rig="contrasting" dir="t"/>
            </a:scene3d>
            <a:sp3d prstMaterial="translucentPowder">
              <a:bevelT w="0"/>
            </a:sp3d>
          </p:spPr>
          <p:txBody>
            <a:bodyPr rtlCol="0" anchor="ctr"/>
            <a:lstStyle/>
            <a:p>
              <a:pPr algn="ctr" defTabSz="1116300">
                <a:defRPr/>
              </a:pPr>
              <a:endParaRPr lang="es-ES_tradnl" sz="2200" kern="0" dirty="0">
                <a:solidFill>
                  <a:prstClr val="white"/>
                </a:solidFill>
                <a:latin typeface="Calibri"/>
              </a:endParaRPr>
            </a:p>
          </p:txBody>
        </p:sp>
        <p:sp>
          <p:nvSpPr>
            <p:cNvPr id="21" name="20 Forma libre"/>
            <p:cNvSpPr/>
            <p:nvPr/>
          </p:nvSpPr>
          <p:spPr>
            <a:xfrm>
              <a:off x="3283421" y="2402439"/>
              <a:ext cx="2296357" cy="1938291"/>
            </a:xfrm>
            <a:custGeom>
              <a:avLst/>
              <a:gdLst>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6357" h="1938291">
                  <a:moveTo>
                    <a:pt x="1133383" y="0"/>
                  </a:moveTo>
                  <a:cubicBezTo>
                    <a:pt x="1686758" y="628342"/>
                    <a:pt x="1947169" y="1250765"/>
                    <a:pt x="2296357" y="1938291"/>
                  </a:cubicBezTo>
                  <a:cubicBezTo>
                    <a:pt x="2051728" y="1729173"/>
                    <a:pt x="1496380" y="892699"/>
                    <a:pt x="1154097" y="1248792"/>
                  </a:cubicBezTo>
                  <a:cubicBezTo>
                    <a:pt x="798990" y="903550"/>
                    <a:pt x="290004" y="1730159"/>
                    <a:pt x="0" y="1935332"/>
                  </a:cubicBezTo>
                  <a:cubicBezTo>
                    <a:pt x="552389" y="704294"/>
                    <a:pt x="711200" y="491232"/>
                    <a:pt x="1133383" y="0"/>
                  </a:cubicBezTo>
                  <a:close/>
                </a:path>
              </a:pathLst>
            </a:custGeom>
            <a:gradFill rotWithShape="1">
              <a:gsLst>
                <a:gs pos="0">
                  <a:sysClr val="windowText" lastClr="000000">
                    <a:tint val="40000"/>
                    <a:satMod val="350000"/>
                  </a:sysClr>
                </a:gs>
                <a:gs pos="40000">
                  <a:sysClr val="windowText" lastClr="000000">
                    <a:tint val="45000"/>
                    <a:shade val="99000"/>
                    <a:satMod val="350000"/>
                  </a:sysClr>
                </a:gs>
                <a:gs pos="100000">
                  <a:sysClr val="windowText" lastClr="000000">
                    <a:shade val="20000"/>
                    <a:satMod val="255000"/>
                  </a:sysClr>
                </a:gs>
              </a:gsLst>
              <a:path path="circle">
                <a:fillToRect l="50000" t="-80000" r="50000" b="180000"/>
              </a:path>
            </a:gradFill>
            <a:ln w="0" cap="rnd" cmpd="sng" algn="ctr">
              <a:noFill/>
              <a:prstDash val="solid"/>
            </a:ln>
            <a:effectLst>
              <a:glow rad="12700">
                <a:srgbClr val="00B0F0">
                  <a:satMod val="175000"/>
                  <a:alpha val="0"/>
                </a:srgbClr>
              </a:glow>
              <a:softEdge rad="0"/>
            </a:effectLst>
            <a:scene3d>
              <a:camera prst="orthographicFront"/>
              <a:lightRig rig="threePt" dir="t"/>
            </a:scene3d>
            <a:sp3d prstMaterial="translucentPowder"/>
          </p:spPr>
          <p:txBody>
            <a:bodyPr rtlCol="0" anchor="ctr"/>
            <a:lstStyle/>
            <a:p>
              <a:pPr algn="ctr" defTabSz="1116300">
                <a:defRPr/>
              </a:pPr>
              <a:endParaRPr lang="es-ES_tradnl" sz="2200" kern="0" dirty="0">
                <a:solidFill>
                  <a:prstClr val="white"/>
                </a:solidFill>
                <a:latin typeface="Calibri"/>
              </a:endParaRPr>
            </a:p>
          </p:txBody>
        </p:sp>
      </p:grpSp>
      <p:grpSp>
        <p:nvGrpSpPr>
          <p:cNvPr id="22" name="21 Grupo"/>
          <p:cNvGrpSpPr/>
          <p:nvPr/>
        </p:nvGrpSpPr>
        <p:grpSpPr>
          <a:xfrm rot="5400000" flipV="1">
            <a:off x="5457278" y="2596724"/>
            <a:ext cx="2030761" cy="1602746"/>
            <a:chOff x="3010829" y="2131043"/>
            <a:chExt cx="2839844" cy="2581464"/>
          </a:xfrm>
        </p:grpSpPr>
        <p:sp>
          <p:nvSpPr>
            <p:cNvPr id="23" name="22 Forma libre"/>
            <p:cNvSpPr/>
            <p:nvPr/>
          </p:nvSpPr>
          <p:spPr>
            <a:xfrm>
              <a:off x="3010829" y="2419938"/>
              <a:ext cx="2839844" cy="2292569"/>
            </a:xfrm>
            <a:custGeom>
              <a:avLst/>
              <a:gdLst>
                <a:gd name="connsiteX0" fmla="*/ 1405054 w 2839844"/>
                <a:gd name="connsiteY0" fmla="*/ 0 h 2274849"/>
                <a:gd name="connsiteX1" fmla="*/ 0 w 2839844"/>
                <a:gd name="connsiteY1" fmla="*/ 2274849 h 2274849"/>
                <a:gd name="connsiteX2" fmla="*/ 1438507 w 2839844"/>
                <a:gd name="connsiteY2" fmla="*/ 1241503 h 2274849"/>
                <a:gd name="connsiteX3" fmla="*/ 2839844 w 2839844"/>
                <a:gd name="connsiteY3" fmla="*/ 2271132 h 2274849"/>
                <a:gd name="connsiteX4" fmla="*/ 1405054 w 2839844"/>
                <a:gd name="connsiteY4" fmla="*/ 0 h 2274849"/>
                <a:gd name="connsiteX0" fmla="*/ 1405054 w 2839844"/>
                <a:gd name="connsiteY0" fmla="*/ 0 h 2274849"/>
                <a:gd name="connsiteX1" fmla="*/ 0 w 2839844"/>
                <a:gd name="connsiteY1" fmla="*/ 2274849 h 2274849"/>
                <a:gd name="connsiteX2" fmla="*/ 1438507 w 2839844"/>
                <a:gd name="connsiteY2" fmla="*/ 1241503 h 2274849"/>
                <a:gd name="connsiteX3" fmla="*/ 2839844 w 2839844"/>
                <a:gd name="connsiteY3" fmla="*/ 2271132 h 2274849"/>
                <a:gd name="connsiteX4" fmla="*/ 1405054 w 2839844"/>
                <a:gd name="connsiteY4" fmla="*/ 0 h 2274849"/>
                <a:gd name="connsiteX0" fmla="*/ 1405054 w 2839844"/>
                <a:gd name="connsiteY0" fmla="*/ 0 h 2294150"/>
                <a:gd name="connsiteX1" fmla="*/ 0 w 2839844"/>
                <a:gd name="connsiteY1" fmla="*/ 2274849 h 2294150"/>
                <a:gd name="connsiteX2" fmla="*/ 1438507 w 2839844"/>
                <a:gd name="connsiteY2" fmla="*/ 1241503 h 2294150"/>
                <a:gd name="connsiteX3" fmla="*/ 2839844 w 2839844"/>
                <a:gd name="connsiteY3" fmla="*/ 2271132 h 2294150"/>
                <a:gd name="connsiteX4" fmla="*/ 1405054 w 2839844"/>
                <a:gd name="connsiteY4" fmla="*/ 0 h 2294150"/>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39844" h="2292569">
                  <a:moveTo>
                    <a:pt x="1405054" y="0"/>
                  </a:moveTo>
                  <a:cubicBezTo>
                    <a:pt x="780586" y="572430"/>
                    <a:pt x="479503" y="1728440"/>
                    <a:pt x="0" y="2274849"/>
                  </a:cubicBezTo>
                  <a:cubicBezTo>
                    <a:pt x="687659" y="2432205"/>
                    <a:pt x="1312127" y="1496742"/>
                    <a:pt x="1438507" y="1241503"/>
                  </a:cubicBezTo>
                  <a:cubicBezTo>
                    <a:pt x="1913053" y="2168293"/>
                    <a:pt x="2543717" y="2336801"/>
                    <a:pt x="2839844" y="2271132"/>
                  </a:cubicBezTo>
                  <a:cubicBezTo>
                    <a:pt x="2439640" y="1837474"/>
                    <a:pt x="2046868" y="563757"/>
                    <a:pt x="1405054" y="0"/>
                  </a:cubicBezTo>
                  <a:close/>
                </a:path>
              </a:pathLst>
            </a:custGeom>
            <a:gradFill rotWithShape="1">
              <a:gsLst>
                <a:gs pos="0">
                  <a:sysClr val="windowText" lastClr="000000">
                    <a:tint val="40000"/>
                    <a:satMod val="350000"/>
                  </a:sysClr>
                </a:gs>
                <a:gs pos="40000">
                  <a:sysClr val="windowText" lastClr="000000">
                    <a:tint val="45000"/>
                    <a:shade val="99000"/>
                    <a:satMod val="350000"/>
                  </a:sysClr>
                </a:gs>
                <a:gs pos="100000">
                  <a:sysClr val="windowText" lastClr="000000">
                    <a:shade val="20000"/>
                    <a:satMod val="255000"/>
                  </a:sysClr>
                </a:gs>
              </a:gsLst>
              <a:path path="circle">
                <a:fillToRect l="50000" t="-80000" r="50000" b="180000"/>
              </a:path>
            </a:gradFill>
            <a:ln w="0" cap="rnd" cmpd="sng" algn="ctr">
              <a:noFill/>
              <a:prstDash val="solid"/>
              <a:bevel/>
            </a:ln>
            <a:effectLst>
              <a:glow>
                <a:srgbClr val="00B0F0">
                  <a:alpha val="98000"/>
                </a:srgbClr>
              </a:glow>
              <a:outerShdw dist="50800" sx="1000" sy="1000" algn="ctr" rotWithShape="0">
                <a:srgbClr val="000000"/>
              </a:outerShdw>
              <a:softEdge rad="0"/>
            </a:effectLst>
            <a:scene3d>
              <a:camera prst="orthographicFront"/>
              <a:lightRig rig="contrasting" dir="t"/>
            </a:scene3d>
            <a:sp3d prstMaterial="translucentPowder">
              <a:bevelT/>
            </a:sp3d>
          </p:spPr>
          <p:txBody>
            <a:bodyPr rtlCol="0" anchor="ctr"/>
            <a:lstStyle/>
            <a:p>
              <a:pPr algn="ctr" defTabSz="1116300">
                <a:defRPr/>
              </a:pPr>
              <a:endParaRPr lang="es-ES_tradnl" sz="2200" kern="0" dirty="0">
                <a:solidFill>
                  <a:prstClr val="white"/>
                </a:solidFill>
                <a:latin typeface="Calibri"/>
              </a:endParaRPr>
            </a:p>
          </p:txBody>
        </p:sp>
        <p:sp>
          <p:nvSpPr>
            <p:cNvPr id="24" name="23 Forma libre"/>
            <p:cNvSpPr/>
            <p:nvPr/>
          </p:nvSpPr>
          <p:spPr>
            <a:xfrm>
              <a:off x="3779912" y="2131043"/>
              <a:ext cx="949156" cy="1456608"/>
            </a:xfrm>
            <a:custGeom>
              <a:avLst/>
              <a:gdLst/>
              <a:ahLst/>
              <a:cxnLst/>
              <a:rect l="l" t="t" r="r" b="b"/>
              <a:pathLst>
                <a:path w="949156" h="1456608">
                  <a:moveTo>
                    <a:pt x="339096" y="2043"/>
                  </a:moveTo>
                  <a:cubicBezTo>
                    <a:pt x="392059" y="23930"/>
                    <a:pt x="527848" y="216570"/>
                    <a:pt x="585850" y="330946"/>
                  </a:cubicBezTo>
                  <a:cubicBezTo>
                    <a:pt x="429113" y="513702"/>
                    <a:pt x="72893" y="989488"/>
                    <a:pt x="13420" y="1130117"/>
                  </a:cubicBezTo>
                  <a:cubicBezTo>
                    <a:pt x="64839" y="942405"/>
                    <a:pt x="-173673" y="1366"/>
                    <a:pt x="321937" y="3843"/>
                  </a:cubicBezTo>
                  <a:cubicBezTo>
                    <a:pt x="325654" y="-726"/>
                    <a:pt x="331530" y="-1084"/>
                    <a:pt x="339096" y="2043"/>
                  </a:cubicBezTo>
                  <a:close/>
                  <a:moveTo>
                    <a:pt x="936957" y="68"/>
                  </a:moveTo>
                  <a:cubicBezTo>
                    <a:pt x="942886" y="585"/>
                    <a:pt x="947027" y="4006"/>
                    <a:pt x="949156" y="10666"/>
                  </a:cubicBezTo>
                  <a:cubicBezTo>
                    <a:pt x="530366" y="373700"/>
                    <a:pt x="546473" y="974627"/>
                    <a:pt x="439917" y="1456608"/>
                  </a:cubicBezTo>
                  <a:cubicBezTo>
                    <a:pt x="348229" y="1285622"/>
                    <a:pt x="237956" y="1174110"/>
                    <a:pt x="31038" y="1155525"/>
                  </a:cubicBezTo>
                  <a:cubicBezTo>
                    <a:pt x="60155" y="1104725"/>
                    <a:pt x="78742" y="1026666"/>
                    <a:pt x="213176" y="817271"/>
                  </a:cubicBezTo>
                  <a:cubicBezTo>
                    <a:pt x="356632" y="638387"/>
                    <a:pt x="848019" y="-7673"/>
                    <a:pt x="936957" y="68"/>
                  </a:cubicBezTo>
                  <a:close/>
                </a:path>
              </a:pathLst>
            </a:custGeom>
            <a:gradFill rotWithShape="1">
              <a:gsLst>
                <a:gs pos="0">
                  <a:sysClr val="windowText" lastClr="000000">
                    <a:tint val="40000"/>
                    <a:satMod val="350000"/>
                  </a:sysClr>
                </a:gs>
                <a:gs pos="40000">
                  <a:sysClr val="windowText" lastClr="000000">
                    <a:tint val="45000"/>
                    <a:shade val="99000"/>
                    <a:satMod val="350000"/>
                  </a:sysClr>
                </a:gs>
                <a:gs pos="100000">
                  <a:sysClr val="windowText" lastClr="000000">
                    <a:shade val="20000"/>
                    <a:satMod val="255000"/>
                  </a:sysClr>
                </a:gs>
              </a:gsLst>
              <a:path path="circle">
                <a:fillToRect l="50000" t="-80000" r="50000" b="180000"/>
              </a:path>
            </a:gradFill>
            <a:ln w="0" cap="rnd" cmpd="sng" algn="ctr">
              <a:noFill/>
              <a:prstDash val="solid"/>
            </a:ln>
            <a:effectLst/>
            <a:scene3d>
              <a:camera prst="orthographicFront"/>
              <a:lightRig rig="contrasting" dir="t"/>
            </a:scene3d>
            <a:sp3d prstMaterial="translucentPowder">
              <a:bevelT w="0"/>
            </a:sp3d>
          </p:spPr>
          <p:txBody>
            <a:bodyPr rtlCol="0" anchor="ctr"/>
            <a:lstStyle/>
            <a:p>
              <a:pPr algn="ctr" defTabSz="1116300">
                <a:defRPr/>
              </a:pPr>
              <a:endParaRPr lang="es-ES_tradnl" sz="2200" kern="0" dirty="0">
                <a:solidFill>
                  <a:prstClr val="white"/>
                </a:solidFill>
                <a:latin typeface="Calibri"/>
              </a:endParaRPr>
            </a:p>
          </p:txBody>
        </p:sp>
        <p:sp>
          <p:nvSpPr>
            <p:cNvPr id="25" name="24 Forma libre"/>
            <p:cNvSpPr/>
            <p:nvPr/>
          </p:nvSpPr>
          <p:spPr>
            <a:xfrm flipH="1">
              <a:off x="4119404" y="2131043"/>
              <a:ext cx="959414" cy="1461196"/>
            </a:xfrm>
            <a:custGeom>
              <a:avLst/>
              <a:gdLst/>
              <a:ahLst/>
              <a:cxnLst/>
              <a:rect l="l" t="t" r="r" b="b"/>
              <a:pathLst>
                <a:path w="959415" h="1461197">
                  <a:moveTo>
                    <a:pt x="947216" y="4657"/>
                  </a:moveTo>
                  <a:cubicBezTo>
                    <a:pt x="858278" y="-3084"/>
                    <a:pt x="366891" y="642976"/>
                    <a:pt x="223435" y="821860"/>
                  </a:cubicBezTo>
                  <a:cubicBezTo>
                    <a:pt x="89001" y="1031255"/>
                    <a:pt x="70414" y="1109314"/>
                    <a:pt x="41297" y="1160114"/>
                  </a:cubicBezTo>
                  <a:cubicBezTo>
                    <a:pt x="248215" y="1178699"/>
                    <a:pt x="358488" y="1290211"/>
                    <a:pt x="450176" y="1461197"/>
                  </a:cubicBezTo>
                  <a:cubicBezTo>
                    <a:pt x="556732" y="979216"/>
                    <a:pt x="540625" y="378289"/>
                    <a:pt x="959415" y="15255"/>
                  </a:cubicBezTo>
                  <a:cubicBezTo>
                    <a:pt x="957286" y="8595"/>
                    <a:pt x="953145" y="5174"/>
                    <a:pt x="947216" y="4657"/>
                  </a:cubicBezTo>
                  <a:close/>
                  <a:moveTo>
                    <a:pt x="339096" y="2042"/>
                  </a:moveTo>
                  <a:cubicBezTo>
                    <a:pt x="331530" y="-1085"/>
                    <a:pt x="325654" y="-727"/>
                    <a:pt x="321937" y="3842"/>
                  </a:cubicBezTo>
                  <a:cubicBezTo>
                    <a:pt x="-173673" y="1365"/>
                    <a:pt x="64839" y="942404"/>
                    <a:pt x="13420" y="1130116"/>
                  </a:cubicBezTo>
                  <a:cubicBezTo>
                    <a:pt x="72893" y="989487"/>
                    <a:pt x="429113" y="513701"/>
                    <a:pt x="585850" y="330945"/>
                  </a:cubicBezTo>
                  <a:cubicBezTo>
                    <a:pt x="527848" y="216569"/>
                    <a:pt x="392059" y="23929"/>
                    <a:pt x="339096" y="2042"/>
                  </a:cubicBezTo>
                  <a:close/>
                </a:path>
              </a:pathLst>
            </a:custGeom>
            <a:gradFill rotWithShape="1">
              <a:gsLst>
                <a:gs pos="0">
                  <a:sysClr val="windowText" lastClr="000000">
                    <a:tint val="40000"/>
                    <a:satMod val="350000"/>
                  </a:sysClr>
                </a:gs>
                <a:gs pos="40000">
                  <a:sysClr val="windowText" lastClr="000000">
                    <a:tint val="45000"/>
                    <a:shade val="99000"/>
                    <a:satMod val="350000"/>
                  </a:sysClr>
                </a:gs>
                <a:gs pos="100000">
                  <a:sysClr val="windowText" lastClr="000000">
                    <a:shade val="20000"/>
                    <a:satMod val="255000"/>
                  </a:sysClr>
                </a:gs>
              </a:gsLst>
              <a:path path="circle">
                <a:fillToRect l="50000" t="-80000" r="50000" b="180000"/>
              </a:path>
            </a:gradFill>
            <a:ln w="0" cap="rnd" cmpd="sng" algn="ctr">
              <a:noFill/>
              <a:prstDash val="solid"/>
            </a:ln>
            <a:effectLst/>
            <a:scene3d>
              <a:camera prst="orthographicFront"/>
              <a:lightRig rig="contrasting" dir="t"/>
            </a:scene3d>
            <a:sp3d prstMaterial="translucentPowder">
              <a:bevelT w="0"/>
            </a:sp3d>
          </p:spPr>
          <p:txBody>
            <a:bodyPr rtlCol="0" anchor="ctr"/>
            <a:lstStyle/>
            <a:p>
              <a:pPr algn="ctr" defTabSz="1116300">
                <a:defRPr/>
              </a:pPr>
              <a:endParaRPr lang="es-ES_tradnl" sz="2200" kern="0" dirty="0">
                <a:solidFill>
                  <a:prstClr val="white"/>
                </a:solidFill>
                <a:latin typeface="Calibri"/>
              </a:endParaRPr>
            </a:p>
          </p:txBody>
        </p:sp>
        <p:sp>
          <p:nvSpPr>
            <p:cNvPr id="26" name="25 Forma libre"/>
            <p:cNvSpPr/>
            <p:nvPr/>
          </p:nvSpPr>
          <p:spPr>
            <a:xfrm>
              <a:off x="3283421" y="2402439"/>
              <a:ext cx="2296357" cy="1938291"/>
            </a:xfrm>
            <a:custGeom>
              <a:avLst/>
              <a:gdLst>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6357" h="1938291">
                  <a:moveTo>
                    <a:pt x="1133383" y="0"/>
                  </a:moveTo>
                  <a:cubicBezTo>
                    <a:pt x="1686758" y="628342"/>
                    <a:pt x="1947169" y="1250765"/>
                    <a:pt x="2296357" y="1938291"/>
                  </a:cubicBezTo>
                  <a:cubicBezTo>
                    <a:pt x="2051728" y="1729173"/>
                    <a:pt x="1496380" y="892699"/>
                    <a:pt x="1154097" y="1248792"/>
                  </a:cubicBezTo>
                  <a:cubicBezTo>
                    <a:pt x="798990" y="903550"/>
                    <a:pt x="290004" y="1730159"/>
                    <a:pt x="0" y="1935332"/>
                  </a:cubicBezTo>
                  <a:cubicBezTo>
                    <a:pt x="552389" y="704294"/>
                    <a:pt x="711200" y="491232"/>
                    <a:pt x="1133383" y="0"/>
                  </a:cubicBezTo>
                  <a:close/>
                </a:path>
              </a:pathLst>
            </a:custGeom>
            <a:gradFill rotWithShape="1">
              <a:gsLst>
                <a:gs pos="0">
                  <a:sysClr val="windowText" lastClr="000000">
                    <a:tint val="40000"/>
                    <a:satMod val="350000"/>
                  </a:sysClr>
                </a:gs>
                <a:gs pos="40000">
                  <a:sysClr val="windowText" lastClr="000000">
                    <a:tint val="45000"/>
                    <a:shade val="99000"/>
                    <a:satMod val="350000"/>
                  </a:sysClr>
                </a:gs>
                <a:gs pos="100000">
                  <a:sysClr val="windowText" lastClr="000000">
                    <a:shade val="20000"/>
                    <a:satMod val="255000"/>
                  </a:sysClr>
                </a:gs>
              </a:gsLst>
              <a:path path="circle">
                <a:fillToRect l="50000" t="-80000" r="50000" b="180000"/>
              </a:path>
            </a:gradFill>
            <a:ln w="0" cap="rnd" cmpd="sng" algn="ctr">
              <a:noFill/>
              <a:prstDash val="solid"/>
            </a:ln>
            <a:effectLst>
              <a:glow rad="12700">
                <a:srgbClr val="00B0F0">
                  <a:satMod val="175000"/>
                  <a:alpha val="0"/>
                </a:srgbClr>
              </a:glow>
              <a:softEdge rad="0"/>
            </a:effectLst>
            <a:scene3d>
              <a:camera prst="orthographicFront"/>
              <a:lightRig rig="threePt" dir="t"/>
            </a:scene3d>
            <a:sp3d prstMaterial="translucentPowder"/>
          </p:spPr>
          <p:txBody>
            <a:bodyPr rtlCol="0" anchor="ctr"/>
            <a:lstStyle/>
            <a:p>
              <a:pPr algn="ctr" defTabSz="1116300">
                <a:defRPr/>
              </a:pPr>
              <a:endParaRPr lang="es-ES_tradnl" sz="2200" kern="0" dirty="0">
                <a:solidFill>
                  <a:prstClr val="white"/>
                </a:solidFill>
                <a:latin typeface="Calibri"/>
              </a:endParaRPr>
            </a:p>
          </p:txBody>
        </p:sp>
      </p:grpSp>
      <p:grpSp>
        <p:nvGrpSpPr>
          <p:cNvPr id="27" name="26 Grupo"/>
          <p:cNvGrpSpPr/>
          <p:nvPr/>
        </p:nvGrpSpPr>
        <p:grpSpPr>
          <a:xfrm rot="5400000" flipV="1">
            <a:off x="7033526" y="2622979"/>
            <a:ext cx="2030761" cy="1602746"/>
            <a:chOff x="3010829" y="2131043"/>
            <a:chExt cx="2839844" cy="2581464"/>
          </a:xfrm>
        </p:grpSpPr>
        <p:sp>
          <p:nvSpPr>
            <p:cNvPr id="28" name="27 Forma libre"/>
            <p:cNvSpPr/>
            <p:nvPr/>
          </p:nvSpPr>
          <p:spPr>
            <a:xfrm>
              <a:off x="3010829" y="2419938"/>
              <a:ext cx="2839844" cy="2292569"/>
            </a:xfrm>
            <a:custGeom>
              <a:avLst/>
              <a:gdLst>
                <a:gd name="connsiteX0" fmla="*/ 1405054 w 2839844"/>
                <a:gd name="connsiteY0" fmla="*/ 0 h 2274849"/>
                <a:gd name="connsiteX1" fmla="*/ 0 w 2839844"/>
                <a:gd name="connsiteY1" fmla="*/ 2274849 h 2274849"/>
                <a:gd name="connsiteX2" fmla="*/ 1438507 w 2839844"/>
                <a:gd name="connsiteY2" fmla="*/ 1241503 h 2274849"/>
                <a:gd name="connsiteX3" fmla="*/ 2839844 w 2839844"/>
                <a:gd name="connsiteY3" fmla="*/ 2271132 h 2274849"/>
                <a:gd name="connsiteX4" fmla="*/ 1405054 w 2839844"/>
                <a:gd name="connsiteY4" fmla="*/ 0 h 2274849"/>
                <a:gd name="connsiteX0" fmla="*/ 1405054 w 2839844"/>
                <a:gd name="connsiteY0" fmla="*/ 0 h 2274849"/>
                <a:gd name="connsiteX1" fmla="*/ 0 w 2839844"/>
                <a:gd name="connsiteY1" fmla="*/ 2274849 h 2274849"/>
                <a:gd name="connsiteX2" fmla="*/ 1438507 w 2839844"/>
                <a:gd name="connsiteY2" fmla="*/ 1241503 h 2274849"/>
                <a:gd name="connsiteX3" fmla="*/ 2839844 w 2839844"/>
                <a:gd name="connsiteY3" fmla="*/ 2271132 h 2274849"/>
                <a:gd name="connsiteX4" fmla="*/ 1405054 w 2839844"/>
                <a:gd name="connsiteY4" fmla="*/ 0 h 2274849"/>
                <a:gd name="connsiteX0" fmla="*/ 1405054 w 2839844"/>
                <a:gd name="connsiteY0" fmla="*/ 0 h 2294150"/>
                <a:gd name="connsiteX1" fmla="*/ 0 w 2839844"/>
                <a:gd name="connsiteY1" fmla="*/ 2274849 h 2294150"/>
                <a:gd name="connsiteX2" fmla="*/ 1438507 w 2839844"/>
                <a:gd name="connsiteY2" fmla="*/ 1241503 h 2294150"/>
                <a:gd name="connsiteX3" fmla="*/ 2839844 w 2839844"/>
                <a:gd name="connsiteY3" fmla="*/ 2271132 h 2294150"/>
                <a:gd name="connsiteX4" fmla="*/ 1405054 w 2839844"/>
                <a:gd name="connsiteY4" fmla="*/ 0 h 2294150"/>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39844" h="2292569">
                  <a:moveTo>
                    <a:pt x="1405054" y="0"/>
                  </a:moveTo>
                  <a:cubicBezTo>
                    <a:pt x="780586" y="572430"/>
                    <a:pt x="479503" y="1728440"/>
                    <a:pt x="0" y="2274849"/>
                  </a:cubicBezTo>
                  <a:cubicBezTo>
                    <a:pt x="687659" y="2432205"/>
                    <a:pt x="1312127" y="1496742"/>
                    <a:pt x="1438507" y="1241503"/>
                  </a:cubicBezTo>
                  <a:cubicBezTo>
                    <a:pt x="1913053" y="2168293"/>
                    <a:pt x="2543717" y="2336801"/>
                    <a:pt x="2839844" y="2271132"/>
                  </a:cubicBezTo>
                  <a:cubicBezTo>
                    <a:pt x="2439640" y="1837474"/>
                    <a:pt x="2046868" y="563757"/>
                    <a:pt x="1405054" y="0"/>
                  </a:cubicBezTo>
                  <a:close/>
                </a:path>
              </a:pathLst>
            </a:custGeom>
            <a:gradFill rotWithShape="1">
              <a:gsLst>
                <a:gs pos="0">
                  <a:sysClr val="windowText" lastClr="000000">
                    <a:tint val="40000"/>
                    <a:satMod val="350000"/>
                  </a:sysClr>
                </a:gs>
                <a:gs pos="40000">
                  <a:sysClr val="windowText" lastClr="000000">
                    <a:tint val="45000"/>
                    <a:shade val="99000"/>
                    <a:satMod val="350000"/>
                  </a:sysClr>
                </a:gs>
                <a:gs pos="100000">
                  <a:sysClr val="windowText" lastClr="000000">
                    <a:shade val="20000"/>
                    <a:satMod val="255000"/>
                  </a:sysClr>
                </a:gs>
              </a:gsLst>
              <a:path path="circle">
                <a:fillToRect l="50000" t="-80000" r="50000" b="180000"/>
              </a:path>
            </a:gradFill>
            <a:ln w="0" cap="rnd" cmpd="sng" algn="ctr">
              <a:noFill/>
              <a:prstDash val="solid"/>
              <a:bevel/>
            </a:ln>
            <a:effectLst>
              <a:glow>
                <a:srgbClr val="00B0F0">
                  <a:alpha val="98000"/>
                </a:srgbClr>
              </a:glow>
              <a:outerShdw dist="50800" sx="1000" sy="1000" algn="ctr" rotWithShape="0">
                <a:srgbClr val="000000"/>
              </a:outerShdw>
              <a:softEdge rad="0"/>
            </a:effectLst>
            <a:scene3d>
              <a:camera prst="orthographicFront"/>
              <a:lightRig rig="contrasting" dir="t"/>
            </a:scene3d>
            <a:sp3d prstMaterial="translucentPowder">
              <a:bevelT/>
            </a:sp3d>
          </p:spPr>
          <p:txBody>
            <a:bodyPr rtlCol="0" anchor="ctr"/>
            <a:lstStyle/>
            <a:p>
              <a:pPr algn="ctr" defTabSz="1116300">
                <a:defRPr/>
              </a:pPr>
              <a:endParaRPr lang="es-ES_tradnl" sz="2200" kern="0" dirty="0">
                <a:solidFill>
                  <a:prstClr val="white"/>
                </a:solidFill>
                <a:latin typeface="Calibri"/>
              </a:endParaRPr>
            </a:p>
          </p:txBody>
        </p:sp>
        <p:sp>
          <p:nvSpPr>
            <p:cNvPr id="29" name="28 Forma libre"/>
            <p:cNvSpPr/>
            <p:nvPr/>
          </p:nvSpPr>
          <p:spPr>
            <a:xfrm>
              <a:off x="3779912" y="2131043"/>
              <a:ext cx="949156" cy="1456608"/>
            </a:xfrm>
            <a:custGeom>
              <a:avLst/>
              <a:gdLst/>
              <a:ahLst/>
              <a:cxnLst/>
              <a:rect l="l" t="t" r="r" b="b"/>
              <a:pathLst>
                <a:path w="949156" h="1456608">
                  <a:moveTo>
                    <a:pt x="339096" y="2043"/>
                  </a:moveTo>
                  <a:cubicBezTo>
                    <a:pt x="392059" y="23930"/>
                    <a:pt x="527848" y="216570"/>
                    <a:pt x="585850" y="330946"/>
                  </a:cubicBezTo>
                  <a:cubicBezTo>
                    <a:pt x="429113" y="513702"/>
                    <a:pt x="72893" y="989488"/>
                    <a:pt x="13420" y="1130117"/>
                  </a:cubicBezTo>
                  <a:cubicBezTo>
                    <a:pt x="64839" y="942405"/>
                    <a:pt x="-173673" y="1366"/>
                    <a:pt x="321937" y="3843"/>
                  </a:cubicBezTo>
                  <a:cubicBezTo>
                    <a:pt x="325654" y="-726"/>
                    <a:pt x="331530" y="-1084"/>
                    <a:pt x="339096" y="2043"/>
                  </a:cubicBezTo>
                  <a:close/>
                  <a:moveTo>
                    <a:pt x="936957" y="68"/>
                  </a:moveTo>
                  <a:cubicBezTo>
                    <a:pt x="942886" y="585"/>
                    <a:pt x="947027" y="4006"/>
                    <a:pt x="949156" y="10666"/>
                  </a:cubicBezTo>
                  <a:cubicBezTo>
                    <a:pt x="530366" y="373700"/>
                    <a:pt x="546473" y="974627"/>
                    <a:pt x="439917" y="1456608"/>
                  </a:cubicBezTo>
                  <a:cubicBezTo>
                    <a:pt x="348229" y="1285622"/>
                    <a:pt x="237956" y="1174110"/>
                    <a:pt x="31038" y="1155525"/>
                  </a:cubicBezTo>
                  <a:cubicBezTo>
                    <a:pt x="60155" y="1104725"/>
                    <a:pt x="78742" y="1026666"/>
                    <a:pt x="213176" y="817271"/>
                  </a:cubicBezTo>
                  <a:cubicBezTo>
                    <a:pt x="356632" y="638387"/>
                    <a:pt x="848019" y="-7673"/>
                    <a:pt x="936957" y="68"/>
                  </a:cubicBezTo>
                  <a:close/>
                </a:path>
              </a:pathLst>
            </a:custGeom>
            <a:gradFill rotWithShape="1">
              <a:gsLst>
                <a:gs pos="0">
                  <a:sysClr val="windowText" lastClr="000000">
                    <a:tint val="40000"/>
                    <a:satMod val="350000"/>
                  </a:sysClr>
                </a:gs>
                <a:gs pos="40000">
                  <a:sysClr val="windowText" lastClr="000000">
                    <a:tint val="45000"/>
                    <a:shade val="99000"/>
                    <a:satMod val="350000"/>
                  </a:sysClr>
                </a:gs>
                <a:gs pos="100000">
                  <a:sysClr val="windowText" lastClr="000000">
                    <a:shade val="20000"/>
                    <a:satMod val="255000"/>
                  </a:sysClr>
                </a:gs>
              </a:gsLst>
              <a:path path="circle">
                <a:fillToRect l="50000" t="-80000" r="50000" b="180000"/>
              </a:path>
            </a:gradFill>
            <a:ln w="0" cap="rnd" cmpd="sng" algn="ctr">
              <a:noFill/>
              <a:prstDash val="solid"/>
            </a:ln>
            <a:effectLst/>
            <a:scene3d>
              <a:camera prst="orthographicFront"/>
              <a:lightRig rig="contrasting" dir="t"/>
            </a:scene3d>
            <a:sp3d prstMaterial="translucentPowder">
              <a:bevelT w="0"/>
            </a:sp3d>
          </p:spPr>
          <p:txBody>
            <a:bodyPr rtlCol="0" anchor="ctr"/>
            <a:lstStyle/>
            <a:p>
              <a:pPr algn="ctr" defTabSz="1116300">
                <a:defRPr/>
              </a:pPr>
              <a:endParaRPr lang="es-ES_tradnl" sz="2200" kern="0" dirty="0">
                <a:solidFill>
                  <a:prstClr val="white"/>
                </a:solidFill>
                <a:latin typeface="Calibri"/>
              </a:endParaRPr>
            </a:p>
          </p:txBody>
        </p:sp>
        <p:sp>
          <p:nvSpPr>
            <p:cNvPr id="30" name="29 Forma libre"/>
            <p:cNvSpPr/>
            <p:nvPr/>
          </p:nvSpPr>
          <p:spPr>
            <a:xfrm flipH="1">
              <a:off x="4119404" y="2131043"/>
              <a:ext cx="959414" cy="1461196"/>
            </a:xfrm>
            <a:custGeom>
              <a:avLst/>
              <a:gdLst/>
              <a:ahLst/>
              <a:cxnLst/>
              <a:rect l="l" t="t" r="r" b="b"/>
              <a:pathLst>
                <a:path w="959415" h="1461197">
                  <a:moveTo>
                    <a:pt x="947216" y="4657"/>
                  </a:moveTo>
                  <a:cubicBezTo>
                    <a:pt x="858278" y="-3084"/>
                    <a:pt x="366891" y="642976"/>
                    <a:pt x="223435" y="821860"/>
                  </a:cubicBezTo>
                  <a:cubicBezTo>
                    <a:pt x="89001" y="1031255"/>
                    <a:pt x="70414" y="1109314"/>
                    <a:pt x="41297" y="1160114"/>
                  </a:cubicBezTo>
                  <a:cubicBezTo>
                    <a:pt x="248215" y="1178699"/>
                    <a:pt x="358488" y="1290211"/>
                    <a:pt x="450176" y="1461197"/>
                  </a:cubicBezTo>
                  <a:cubicBezTo>
                    <a:pt x="556732" y="979216"/>
                    <a:pt x="540625" y="378289"/>
                    <a:pt x="959415" y="15255"/>
                  </a:cubicBezTo>
                  <a:cubicBezTo>
                    <a:pt x="957286" y="8595"/>
                    <a:pt x="953145" y="5174"/>
                    <a:pt x="947216" y="4657"/>
                  </a:cubicBezTo>
                  <a:close/>
                  <a:moveTo>
                    <a:pt x="339096" y="2042"/>
                  </a:moveTo>
                  <a:cubicBezTo>
                    <a:pt x="331530" y="-1085"/>
                    <a:pt x="325654" y="-727"/>
                    <a:pt x="321937" y="3842"/>
                  </a:cubicBezTo>
                  <a:cubicBezTo>
                    <a:pt x="-173673" y="1365"/>
                    <a:pt x="64839" y="942404"/>
                    <a:pt x="13420" y="1130116"/>
                  </a:cubicBezTo>
                  <a:cubicBezTo>
                    <a:pt x="72893" y="989487"/>
                    <a:pt x="429113" y="513701"/>
                    <a:pt x="585850" y="330945"/>
                  </a:cubicBezTo>
                  <a:cubicBezTo>
                    <a:pt x="527848" y="216569"/>
                    <a:pt x="392059" y="23929"/>
                    <a:pt x="339096" y="2042"/>
                  </a:cubicBezTo>
                  <a:close/>
                </a:path>
              </a:pathLst>
            </a:custGeom>
            <a:gradFill rotWithShape="1">
              <a:gsLst>
                <a:gs pos="0">
                  <a:sysClr val="windowText" lastClr="000000">
                    <a:tint val="40000"/>
                    <a:satMod val="350000"/>
                  </a:sysClr>
                </a:gs>
                <a:gs pos="40000">
                  <a:sysClr val="windowText" lastClr="000000">
                    <a:tint val="45000"/>
                    <a:shade val="99000"/>
                    <a:satMod val="350000"/>
                  </a:sysClr>
                </a:gs>
                <a:gs pos="100000">
                  <a:sysClr val="windowText" lastClr="000000">
                    <a:shade val="20000"/>
                    <a:satMod val="255000"/>
                  </a:sysClr>
                </a:gs>
              </a:gsLst>
              <a:path path="circle">
                <a:fillToRect l="50000" t="-80000" r="50000" b="180000"/>
              </a:path>
            </a:gradFill>
            <a:ln w="0" cap="rnd" cmpd="sng" algn="ctr">
              <a:noFill/>
              <a:prstDash val="solid"/>
            </a:ln>
            <a:effectLst/>
            <a:scene3d>
              <a:camera prst="orthographicFront"/>
              <a:lightRig rig="contrasting" dir="t"/>
            </a:scene3d>
            <a:sp3d prstMaterial="translucentPowder">
              <a:bevelT w="0"/>
            </a:sp3d>
          </p:spPr>
          <p:txBody>
            <a:bodyPr rtlCol="0" anchor="ctr"/>
            <a:lstStyle/>
            <a:p>
              <a:pPr algn="ctr" defTabSz="1116300">
                <a:defRPr/>
              </a:pPr>
              <a:endParaRPr lang="es-ES_tradnl" sz="2200" kern="0" dirty="0">
                <a:solidFill>
                  <a:prstClr val="white"/>
                </a:solidFill>
                <a:latin typeface="Calibri"/>
              </a:endParaRPr>
            </a:p>
          </p:txBody>
        </p:sp>
        <p:sp>
          <p:nvSpPr>
            <p:cNvPr id="31" name="30 Forma libre"/>
            <p:cNvSpPr/>
            <p:nvPr/>
          </p:nvSpPr>
          <p:spPr>
            <a:xfrm>
              <a:off x="3283421" y="2402439"/>
              <a:ext cx="2296357" cy="1938291"/>
            </a:xfrm>
            <a:custGeom>
              <a:avLst/>
              <a:gdLst>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6357" h="1938291">
                  <a:moveTo>
                    <a:pt x="1133383" y="0"/>
                  </a:moveTo>
                  <a:cubicBezTo>
                    <a:pt x="1686758" y="628342"/>
                    <a:pt x="1947169" y="1250765"/>
                    <a:pt x="2296357" y="1938291"/>
                  </a:cubicBezTo>
                  <a:cubicBezTo>
                    <a:pt x="2051728" y="1729173"/>
                    <a:pt x="1496380" y="892699"/>
                    <a:pt x="1154097" y="1248792"/>
                  </a:cubicBezTo>
                  <a:cubicBezTo>
                    <a:pt x="798990" y="903550"/>
                    <a:pt x="290004" y="1730159"/>
                    <a:pt x="0" y="1935332"/>
                  </a:cubicBezTo>
                  <a:cubicBezTo>
                    <a:pt x="552389" y="704294"/>
                    <a:pt x="711200" y="491232"/>
                    <a:pt x="1133383" y="0"/>
                  </a:cubicBezTo>
                  <a:close/>
                </a:path>
              </a:pathLst>
            </a:custGeom>
            <a:gradFill rotWithShape="1">
              <a:gsLst>
                <a:gs pos="0">
                  <a:sysClr val="windowText" lastClr="000000">
                    <a:tint val="40000"/>
                    <a:satMod val="350000"/>
                  </a:sysClr>
                </a:gs>
                <a:gs pos="40000">
                  <a:sysClr val="windowText" lastClr="000000">
                    <a:tint val="45000"/>
                    <a:shade val="99000"/>
                    <a:satMod val="350000"/>
                  </a:sysClr>
                </a:gs>
                <a:gs pos="100000">
                  <a:sysClr val="windowText" lastClr="000000">
                    <a:shade val="20000"/>
                    <a:satMod val="255000"/>
                  </a:sysClr>
                </a:gs>
              </a:gsLst>
              <a:path path="circle">
                <a:fillToRect l="50000" t="-80000" r="50000" b="180000"/>
              </a:path>
            </a:gradFill>
            <a:ln w="0" cap="rnd" cmpd="sng" algn="ctr">
              <a:noFill/>
              <a:prstDash val="solid"/>
            </a:ln>
            <a:effectLst>
              <a:glow rad="12700">
                <a:srgbClr val="00B0F0">
                  <a:satMod val="175000"/>
                  <a:alpha val="0"/>
                </a:srgbClr>
              </a:glow>
              <a:softEdge rad="0"/>
            </a:effectLst>
            <a:scene3d>
              <a:camera prst="orthographicFront"/>
              <a:lightRig rig="threePt" dir="t"/>
            </a:scene3d>
            <a:sp3d prstMaterial="translucentPowder"/>
          </p:spPr>
          <p:txBody>
            <a:bodyPr rtlCol="0" anchor="ctr"/>
            <a:lstStyle/>
            <a:p>
              <a:pPr algn="ctr" defTabSz="1116300">
                <a:defRPr/>
              </a:pPr>
              <a:endParaRPr lang="es-ES_tradnl" sz="2200" kern="0" dirty="0">
                <a:solidFill>
                  <a:prstClr val="white"/>
                </a:solidFill>
                <a:latin typeface="Calibri"/>
              </a:endParaRPr>
            </a:p>
          </p:txBody>
        </p:sp>
      </p:grpSp>
      <p:grpSp>
        <p:nvGrpSpPr>
          <p:cNvPr id="32" name="31 Grupo"/>
          <p:cNvGrpSpPr/>
          <p:nvPr/>
        </p:nvGrpSpPr>
        <p:grpSpPr>
          <a:xfrm rot="16200000" flipV="1">
            <a:off x="2977119" y="2608408"/>
            <a:ext cx="2030761" cy="1602746"/>
            <a:chOff x="3010829" y="2131043"/>
            <a:chExt cx="2839844" cy="2581464"/>
          </a:xfrm>
        </p:grpSpPr>
        <p:sp>
          <p:nvSpPr>
            <p:cNvPr id="33" name="32 Forma libre"/>
            <p:cNvSpPr/>
            <p:nvPr/>
          </p:nvSpPr>
          <p:spPr>
            <a:xfrm>
              <a:off x="3010829" y="2419938"/>
              <a:ext cx="2839844" cy="2292569"/>
            </a:xfrm>
            <a:custGeom>
              <a:avLst/>
              <a:gdLst>
                <a:gd name="connsiteX0" fmla="*/ 1405054 w 2839844"/>
                <a:gd name="connsiteY0" fmla="*/ 0 h 2274849"/>
                <a:gd name="connsiteX1" fmla="*/ 0 w 2839844"/>
                <a:gd name="connsiteY1" fmla="*/ 2274849 h 2274849"/>
                <a:gd name="connsiteX2" fmla="*/ 1438507 w 2839844"/>
                <a:gd name="connsiteY2" fmla="*/ 1241503 h 2274849"/>
                <a:gd name="connsiteX3" fmla="*/ 2839844 w 2839844"/>
                <a:gd name="connsiteY3" fmla="*/ 2271132 h 2274849"/>
                <a:gd name="connsiteX4" fmla="*/ 1405054 w 2839844"/>
                <a:gd name="connsiteY4" fmla="*/ 0 h 2274849"/>
                <a:gd name="connsiteX0" fmla="*/ 1405054 w 2839844"/>
                <a:gd name="connsiteY0" fmla="*/ 0 h 2274849"/>
                <a:gd name="connsiteX1" fmla="*/ 0 w 2839844"/>
                <a:gd name="connsiteY1" fmla="*/ 2274849 h 2274849"/>
                <a:gd name="connsiteX2" fmla="*/ 1438507 w 2839844"/>
                <a:gd name="connsiteY2" fmla="*/ 1241503 h 2274849"/>
                <a:gd name="connsiteX3" fmla="*/ 2839844 w 2839844"/>
                <a:gd name="connsiteY3" fmla="*/ 2271132 h 2274849"/>
                <a:gd name="connsiteX4" fmla="*/ 1405054 w 2839844"/>
                <a:gd name="connsiteY4" fmla="*/ 0 h 2274849"/>
                <a:gd name="connsiteX0" fmla="*/ 1405054 w 2839844"/>
                <a:gd name="connsiteY0" fmla="*/ 0 h 2294150"/>
                <a:gd name="connsiteX1" fmla="*/ 0 w 2839844"/>
                <a:gd name="connsiteY1" fmla="*/ 2274849 h 2294150"/>
                <a:gd name="connsiteX2" fmla="*/ 1438507 w 2839844"/>
                <a:gd name="connsiteY2" fmla="*/ 1241503 h 2294150"/>
                <a:gd name="connsiteX3" fmla="*/ 2839844 w 2839844"/>
                <a:gd name="connsiteY3" fmla="*/ 2271132 h 2294150"/>
                <a:gd name="connsiteX4" fmla="*/ 1405054 w 2839844"/>
                <a:gd name="connsiteY4" fmla="*/ 0 h 2294150"/>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39844" h="2292569">
                  <a:moveTo>
                    <a:pt x="1405054" y="0"/>
                  </a:moveTo>
                  <a:cubicBezTo>
                    <a:pt x="780586" y="572430"/>
                    <a:pt x="479503" y="1728440"/>
                    <a:pt x="0" y="2274849"/>
                  </a:cubicBezTo>
                  <a:cubicBezTo>
                    <a:pt x="687659" y="2432205"/>
                    <a:pt x="1312127" y="1496742"/>
                    <a:pt x="1438507" y="1241503"/>
                  </a:cubicBezTo>
                  <a:cubicBezTo>
                    <a:pt x="1913053" y="2168293"/>
                    <a:pt x="2543717" y="2336801"/>
                    <a:pt x="2839844" y="2271132"/>
                  </a:cubicBezTo>
                  <a:cubicBezTo>
                    <a:pt x="2439640" y="1837474"/>
                    <a:pt x="2046868" y="563757"/>
                    <a:pt x="1405054" y="0"/>
                  </a:cubicBezTo>
                  <a:close/>
                </a:path>
              </a:pathLst>
            </a:custGeom>
            <a:gradFill rotWithShape="1">
              <a:gsLst>
                <a:gs pos="0">
                  <a:sysClr val="windowText" lastClr="000000">
                    <a:tint val="40000"/>
                    <a:satMod val="350000"/>
                  </a:sysClr>
                </a:gs>
                <a:gs pos="40000">
                  <a:sysClr val="windowText" lastClr="000000">
                    <a:tint val="45000"/>
                    <a:shade val="99000"/>
                    <a:satMod val="350000"/>
                  </a:sysClr>
                </a:gs>
                <a:gs pos="100000">
                  <a:sysClr val="windowText" lastClr="000000">
                    <a:shade val="20000"/>
                    <a:satMod val="255000"/>
                  </a:sysClr>
                </a:gs>
              </a:gsLst>
              <a:path path="circle">
                <a:fillToRect l="50000" t="-80000" r="50000" b="180000"/>
              </a:path>
            </a:gradFill>
            <a:ln w="0" cap="rnd" cmpd="sng" algn="ctr">
              <a:noFill/>
              <a:prstDash val="solid"/>
              <a:bevel/>
            </a:ln>
            <a:effectLst>
              <a:glow>
                <a:srgbClr val="00B0F0">
                  <a:alpha val="98000"/>
                </a:srgbClr>
              </a:glow>
              <a:outerShdw dist="50800" sx="1000" sy="1000" algn="ctr" rotWithShape="0">
                <a:srgbClr val="000000"/>
              </a:outerShdw>
              <a:softEdge rad="0"/>
            </a:effectLst>
            <a:scene3d>
              <a:camera prst="orthographicFront"/>
              <a:lightRig rig="contrasting" dir="t"/>
            </a:scene3d>
            <a:sp3d prstMaterial="translucentPowder">
              <a:bevelT/>
            </a:sp3d>
          </p:spPr>
          <p:txBody>
            <a:bodyPr rtlCol="0" anchor="ctr"/>
            <a:lstStyle/>
            <a:p>
              <a:pPr algn="ctr" defTabSz="1116300">
                <a:defRPr/>
              </a:pPr>
              <a:endParaRPr lang="es-ES_tradnl" sz="2200" kern="0" dirty="0">
                <a:solidFill>
                  <a:prstClr val="white"/>
                </a:solidFill>
                <a:latin typeface="Calibri"/>
              </a:endParaRPr>
            </a:p>
          </p:txBody>
        </p:sp>
        <p:sp>
          <p:nvSpPr>
            <p:cNvPr id="34" name="33 Forma libre"/>
            <p:cNvSpPr/>
            <p:nvPr/>
          </p:nvSpPr>
          <p:spPr>
            <a:xfrm>
              <a:off x="3779912" y="2131043"/>
              <a:ext cx="949156" cy="1456608"/>
            </a:xfrm>
            <a:custGeom>
              <a:avLst/>
              <a:gdLst/>
              <a:ahLst/>
              <a:cxnLst/>
              <a:rect l="l" t="t" r="r" b="b"/>
              <a:pathLst>
                <a:path w="949156" h="1456608">
                  <a:moveTo>
                    <a:pt x="339096" y="2043"/>
                  </a:moveTo>
                  <a:cubicBezTo>
                    <a:pt x="392059" y="23930"/>
                    <a:pt x="527848" y="216570"/>
                    <a:pt x="585850" y="330946"/>
                  </a:cubicBezTo>
                  <a:cubicBezTo>
                    <a:pt x="429113" y="513702"/>
                    <a:pt x="72893" y="989488"/>
                    <a:pt x="13420" y="1130117"/>
                  </a:cubicBezTo>
                  <a:cubicBezTo>
                    <a:pt x="64839" y="942405"/>
                    <a:pt x="-173673" y="1366"/>
                    <a:pt x="321937" y="3843"/>
                  </a:cubicBezTo>
                  <a:cubicBezTo>
                    <a:pt x="325654" y="-726"/>
                    <a:pt x="331530" y="-1084"/>
                    <a:pt x="339096" y="2043"/>
                  </a:cubicBezTo>
                  <a:close/>
                  <a:moveTo>
                    <a:pt x="936957" y="68"/>
                  </a:moveTo>
                  <a:cubicBezTo>
                    <a:pt x="942886" y="585"/>
                    <a:pt x="947027" y="4006"/>
                    <a:pt x="949156" y="10666"/>
                  </a:cubicBezTo>
                  <a:cubicBezTo>
                    <a:pt x="530366" y="373700"/>
                    <a:pt x="546473" y="974627"/>
                    <a:pt x="439917" y="1456608"/>
                  </a:cubicBezTo>
                  <a:cubicBezTo>
                    <a:pt x="348229" y="1285622"/>
                    <a:pt x="237956" y="1174110"/>
                    <a:pt x="31038" y="1155525"/>
                  </a:cubicBezTo>
                  <a:cubicBezTo>
                    <a:pt x="60155" y="1104725"/>
                    <a:pt x="78742" y="1026666"/>
                    <a:pt x="213176" y="817271"/>
                  </a:cubicBezTo>
                  <a:cubicBezTo>
                    <a:pt x="356632" y="638387"/>
                    <a:pt x="848019" y="-7673"/>
                    <a:pt x="936957" y="68"/>
                  </a:cubicBezTo>
                  <a:close/>
                </a:path>
              </a:pathLst>
            </a:custGeom>
            <a:gradFill rotWithShape="1">
              <a:gsLst>
                <a:gs pos="0">
                  <a:sysClr val="windowText" lastClr="000000">
                    <a:tint val="40000"/>
                    <a:satMod val="350000"/>
                  </a:sysClr>
                </a:gs>
                <a:gs pos="40000">
                  <a:sysClr val="windowText" lastClr="000000">
                    <a:tint val="45000"/>
                    <a:shade val="99000"/>
                    <a:satMod val="350000"/>
                  </a:sysClr>
                </a:gs>
                <a:gs pos="100000">
                  <a:sysClr val="windowText" lastClr="000000">
                    <a:shade val="20000"/>
                    <a:satMod val="255000"/>
                  </a:sysClr>
                </a:gs>
              </a:gsLst>
              <a:path path="circle">
                <a:fillToRect l="50000" t="-80000" r="50000" b="180000"/>
              </a:path>
            </a:gradFill>
            <a:ln w="0" cap="rnd" cmpd="sng" algn="ctr">
              <a:noFill/>
              <a:prstDash val="solid"/>
            </a:ln>
            <a:effectLst/>
            <a:scene3d>
              <a:camera prst="orthographicFront"/>
              <a:lightRig rig="contrasting" dir="t"/>
            </a:scene3d>
            <a:sp3d prstMaterial="translucentPowder">
              <a:bevelT w="0"/>
            </a:sp3d>
          </p:spPr>
          <p:txBody>
            <a:bodyPr rtlCol="0" anchor="ctr"/>
            <a:lstStyle/>
            <a:p>
              <a:pPr algn="ctr" defTabSz="1116300">
                <a:defRPr/>
              </a:pPr>
              <a:endParaRPr lang="es-ES_tradnl" sz="2200" kern="0" dirty="0">
                <a:solidFill>
                  <a:prstClr val="white"/>
                </a:solidFill>
                <a:latin typeface="Calibri"/>
              </a:endParaRPr>
            </a:p>
          </p:txBody>
        </p:sp>
        <p:sp>
          <p:nvSpPr>
            <p:cNvPr id="35" name="34 Forma libre"/>
            <p:cNvSpPr/>
            <p:nvPr/>
          </p:nvSpPr>
          <p:spPr>
            <a:xfrm flipH="1">
              <a:off x="4119404" y="2131043"/>
              <a:ext cx="959414" cy="1461196"/>
            </a:xfrm>
            <a:custGeom>
              <a:avLst/>
              <a:gdLst/>
              <a:ahLst/>
              <a:cxnLst/>
              <a:rect l="l" t="t" r="r" b="b"/>
              <a:pathLst>
                <a:path w="959415" h="1461197">
                  <a:moveTo>
                    <a:pt x="947216" y="4657"/>
                  </a:moveTo>
                  <a:cubicBezTo>
                    <a:pt x="858278" y="-3084"/>
                    <a:pt x="366891" y="642976"/>
                    <a:pt x="223435" y="821860"/>
                  </a:cubicBezTo>
                  <a:cubicBezTo>
                    <a:pt x="89001" y="1031255"/>
                    <a:pt x="70414" y="1109314"/>
                    <a:pt x="41297" y="1160114"/>
                  </a:cubicBezTo>
                  <a:cubicBezTo>
                    <a:pt x="248215" y="1178699"/>
                    <a:pt x="358488" y="1290211"/>
                    <a:pt x="450176" y="1461197"/>
                  </a:cubicBezTo>
                  <a:cubicBezTo>
                    <a:pt x="556732" y="979216"/>
                    <a:pt x="540625" y="378289"/>
                    <a:pt x="959415" y="15255"/>
                  </a:cubicBezTo>
                  <a:cubicBezTo>
                    <a:pt x="957286" y="8595"/>
                    <a:pt x="953145" y="5174"/>
                    <a:pt x="947216" y="4657"/>
                  </a:cubicBezTo>
                  <a:close/>
                  <a:moveTo>
                    <a:pt x="339096" y="2042"/>
                  </a:moveTo>
                  <a:cubicBezTo>
                    <a:pt x="331530" y="-1085"/>
                    <a:pt x="325654" y="-727"/>
                    <a:pt x="321937" y="3842"/>
                  </a:cubicBezTo>
                  <a:cubicBezTo>
                    <a:pt x="-173673" y="1365"/>
                    <a:pt x="64839" y="942404"/>
                    <a:pt x="13420" y="1130116"/>
                  </a:cubicBezTo>
                  <a:cubicBezTo>
                    <a:pt x="72893" y="989487"/>
                    <a:pt x="429113" y="513701"/>
                    <a:pt x="585850" y="330945"/>
                  </a:cubicBezTo>
                  <a:cubicBezTo>
                    <a:pt x="527848" y="216569"/>
                    <a:pt x="392059" y="23929"/>
                    <a:pt x="339096" y="2042"/>
                  </a:cubicBezTo>
                  <a:close/>
                </a:path>
              </a:pathLst>
            </a:custGeom>
            <a:gradFill rotWithShape="1">
              <a:gsLst>
                <a:gs pos="0">
                  <a:sysClr val="windowText" lastClr="000000">
                    <a:tint val="40000"/>
                    <a:satMod val="350000"/>
                  </a:sysClr>
                </a:gs>
                <a:gs pos="40000">
                  <a:sysClr val="windowText" lastClr="000000">
                    <a:tint val="45000"/>
                    <a:shade val="99000"/>
                    <a:satMod val="350000"/>
                  </a:sysClr>
                </a:gs>
                <a:gs pos="100000">
                  <a:sysClr val="windowText" lastClr="000000">
                    <a:shade val="20000"/>
                    <a:satMod val="255000"/>
                  </a:sysClr>
                </a:gs>
              </a:gsLst>
              <a:path path="circle">
                <a:fillToRect l="50000" t="-80000" r="50000" b="180000"/>
              </a:path>
            </a:gradFill>
            <a:ln w="0" cap="rnd" cmpd="sng" algn="ctr">
              <a:noFill/>
              <a:prstDash val="solid"/>
            </a:ln>
            <a:effectLst/>
            <a:scene3d>
              <a:camera prst="orthographicFront"/>
              <a:lightRig rig="contrasting" dir="t"/>
            </a:scene3d>
            <a:sp3d prstMaterial="translucentPowder">
              <a:bevelT w="0"/>
            </a:sp3d>
          </p:spPr>
          <p:txBody>
            <a:bodyPr rtlCol="0" anchor="ctr"/>
            <a:lstStyle/>
            <a:p>
              <a:pPr algn="ctr" defTabSz="1116300">
                <a:defRPr/>
              </a:pPr>
              <a:endParaRPr lang="es-ES_tradnl" sz="2200" kern="0" dirty="0">
                <a:solidFill>
                  <a:prstClr val="white"/>
                </a:solidFill>
                <a:latin typeface="Calibri"/>
              </a:endParaRPr>
            </a:p>
          </p:txBody>
        </p:sp>
        <p:sp>
          <p:nvSpPr>
            <p:cNvPr id="36" name="35 Forma libre"/>
            <p:cNvSpPr/>
            <p:nvPr/>
          </p:nvSpPr>
          <p:spPr>
            <a:xfrm>
              <a:off x="3283421" y="2402439"/>
              <a:ext cx="2296357" cy="1938291"/>
            </a:xfrm>
            <a:custGeom>
              <a:avLst/>
              <a:gdLst>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6357" h="1938291">
                  <a:moveTo>
                    <a:pt x="1133383" y="0"/>
                  </a:moveTo>
                  <a:cubicBezTo>
                    <a:pt x="1686758" y="628342"/>
                    <a:pt x="1947169" y="1250765"/>
                    <a:pt x="2296357" y="1938291"/>
                  </a:cubicBezTo>
                  <a:cubicBezTo>
                    <a:pt x="2051728" y="1729173"/>
                    <a:pt x="1496380" y="892699"/>
                    <a:pt x="1154097" y="1248792"/>
                  </a:cubicBezTo>
                  <a:cubicBezTo>
                    <a:pt x="798990" y="903550"/>
                    <a:pt x="290004" y="1730159"/>
                    <a:pt x="0" y="1935332"/>
                  </a:cubicBezTo>
                  <a:cubicBezTo>
                    <a:pt x="552389" y="704294"/>
                    <a:pt x="711200" y="491232"/>
                    <a:pt x="1133383" y="0"/>
                  </a:cubicBezTo>
                  <a:close/>
                </a:path>
              </a:pathLst>
            </a:custGeom>
            <a:gradFill rotWithShape="1">
              <a:gsLst>
                <a:gs pos="0">
                  <a:sysClr val="windowText" lastClr="000000">
                    <a:tint val="40000"/>
                    <a:satMod val="350000"/>
                  </a:sysClr>
                </a:gs>
                <a:gs pos="40000">
                  <a:sysClr val="windowText" lastClr="000000">
                    <a:tint val="45000"/>
                    <a:shade val="99000"/>
                    <a:satMod val="350000"/>
                  </a:sysClr>
                </a:gs>
                <a:gs pos="100000">
                  <a:sysClr val="windowText" lastClr="000000">
                    <a:shade val="20000"/>
                    <a:satMod val="255000"/>
                  </a:sysClr>
                </a:gs>
              </a:gsLst>
              <a:path path="circle">
                <a:fillToRect l="50000" t="-80000" r="50000" b="180000"/>
              </a:path>
            </a:gradFill>
            <a:ln w="0" cap="rnd" cmpd="sng" algn="ctr">
              <a:noFill/>
              <a:prstDash val="solid"/>
            </a:ln>
            <a:effectLst>
              <a:glow rad="12700">
                <a:srgbClr val="00B0F0">
                  <a:satMod val="175000"/>
                  <a:alpha val="0"/>
                </a:srgbClr>
              </a:glow>
              <a:softEdge rad="0"/>
            </a:effectLst>
            <a:scene3d>
              <a:camera prst="orthographicFront"/>
              <a:lightRig rig="threePt" dir="t"/>
            </a:scene3d>
            <a:sp3d prstMaterial="translucentPowder"/>
          </p:spPr>
          <p:txBody>
            <a:bodyPr rtlCol="0" anchor="ctr"/>
            <a:lstStyle/>
            <a:p>
              <a:pPr algn="ctr" defTabSz="1116300">
                <a:defRPr/>
              </a:pPr>
              <a:endParaRPr lang="es-ES_tradnl" sz="2200" kern="0" dirty="0">
                <a:solidFill>
                  <a:prstClr val="white"/>
                </a:solidFill>
                <a:latin typeface="Calibri"/>
              </a:endParaRPr>
            </a:p>
          </p:txBody>
        </p:sp>
      </p:grpSp>
      <p:grpSp>
        <p:nvGrpSpPr>
          <p:cNvPr id="37" name="36 Grupo"/>
          <p:cNvGrpSpPr/>
          <p:nvPr/>
        </p:nvGrpSpPr>
        <p:grpSpPr>
          <a:xfrm rot="16200000" flipV="1">
            <a:off x="1374352" y="2608407"/>
            <a:ext cx="2030761" cy="1602746"/>
            <a:chOff x="3010829" y="2131043"/>
            <a:chExt cx="2839844" cy="2581464"/>
          </a:xfrm>
        </p:grpSpPr>
        <p:sp>
          <p:nvSpPr>
            <p:cNvPr id="38" name="37 Forma libre"/>
            <p:cNvSpPr/>
            <p:nvPr/>
          </p:nvSpPr>
          <p:spPr>
            <a:xfrm>
              <a:off x="3010829" y="2419938"/>
              <a:ext cx="2839844" cy="2292569"/>
            </a:xfrm>
            <a:custGeom>
              <a:avLst/>
              <a:gdLst>
                <a:gd name="connsiteX0" fmla="*/ 1405054 w 2839844"/>
                <a:gd name="connsiteY0" fmla="*/ 0 h 2274849"/>
                <a:gd name="connsiteX1" fmla="*/ 0 w 2839844"/>
                <a:gd name="connsiteY1" fmla="*/ 2274849 h 2274849"/>
                <a:gd name="connsiteX2" fmla="*/ 1438507 w 2839844"/>
                <a:gd name="connsiteY2" fmla="*/ 1241503 h 2274849"/>
                <a:gd name="connsiteX3" fmla="*/ 2839844 w 2839844"/>
                <a:gd name="connsiteY3" fmla="*/ 2271132 h 2274849"/>
                <a:gd name="connsiteX4" fmla="*/ 1405054 w 2839844"/>
                <a:gd name="connsiteY4" fmla="*/ 0 h 2274849"/>
                <a:gd name="connsiteX0" fmla="*/ 1405054 w 2839844"/>
                <a:gd name="connsiteY0" fmla="*/ 0 h 2274849"/>
                <a:gd name="connsiteX1" fmla="*/ 0 w 2839844"/>
                <a:gd name="connsiteY1" fmla="*/ 2274849 h 2274849"/>
                <a:gd name="connsiteX2" fmla="*/ 1438507 w 2839844"/>
                <a:gd name="connsiteY2" fmla="*/ 1241503 h 2274849"/>
                <a:gd name="connsiteX3" fmla="*/ 2839844 w 2839844"/>
                <a:gd name="connsiteY3" fmla="*/ 2271132 h 2274849"/>
                <a:gd name="connsiteX4" fmla="*/ 1405054 w 2839844"/>
                <a:gd name="connsiteY4" fmla="*/ 0 h 2274849"/>
                <a:gd name="connsiteX0" fmla="*/ 1405054 w 2839844"/>
                <a:gd name="connsiteY0" fmla="*/ 0 h 2294150"/>
                <a:gd name="connsiteX1" fmla="*/ 0 w 2839844"/>
                <a:gd name="connsiteY1" fmla="*/ 2274849 h 2294150"/>
                <a:gd name="connsiteX2" fmla="*/ 1438507 w 2839844"/>
                <a:gd name="connsiteY2" fmla="*/ 1241503 h 2294150"/>
                <a:gd name="connsiteX3" fmla="*/ 2839844 w 2839844"/>
                <a:gd name="connsiteY3" fmla="*/ 2271132 h 2294150"/>
                <a:gd name="connsiteX4" fmla="*/ 1405054 w 2839844"/>
                <a:gd name="connsiteY4" fmla="*/ 0 h 2294150"/>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39844" h="2292569">
                  <a:moveTo>
                    <a:pt x="1405054" y="0"/>
                  </a:moveTo>
                  <a:cubicBezTo>
                    <a:pt x="780586" y="572430"/>
                    <a:pt x="479503" y="1728440"/>
                    <a:pt x="0" y="2274849"/>
                  </a:cubicBezTo>
                  <a:cubicBezTo>
                    <a:pt x="687659" y="2432205"/>
                    <a:pt x="1312127" y="1496742"/>
                    <a:pt x="1438507" y="1241503"/>
                  </a:cubicBezTo>
                  <a:cubicBezTo>
                    <a:pt x="1913053" y="2168293"/>
                    <a:pt x="2543717" y="2336801"/>
                    <a:pt x="2839844" y="2271132"/>
                  </a:cubicBezTo>
                  <a:cubicBezTo>
                    <a:pt x="2439640" y="1837474"/>
                    <a:pt x="2046868" y="563757"/>
                    <a:pt x="1405054" y="0"/>
                  </a:cubicBezTo>
                  <a:close/>
                </a:path>
              </a:pathLst>
            </a:custGeom>
            <a:gradFill rotWithShape="1">
              <a:gsLst>
                <a:gs pos="0">
                  <a:sysClr val="windowText" lastClr="000000">
                    <a:tint val="40000"/>
                    <a:satMod val="350000"/>
                  </a:sysClr>
                </a:gs>
                <a:gs pos="40000">
                  <a:sysClr val="windowText" lastClr="000000">
                    <a:tint val="45000"/>
                    <a:shade val="99000"/>
                    <a:satMod val="350000"/>
                  </a:sysClr>
                </a:gs>
                <a:gs pos="100000">
                  <a:sysClr val="windowText" lastClr="000000">
                    <a:shade val="20000"/>
                    <a:satMod val="255000"/>
                  </a:sysClr>
                </a:gs>
              </a:gsLst>
              <a:path path="circle">
                <a:fillToRect l="50000" t="-80000" r="50000" b="180000"/>
              </a:path>
            </a:gradFill>
            <a:ln w="0" cap="rnd" cmpd="sng" algn="ctr">
              <a:noFill/>
              <a:prstDash val="solid"/>
              <a:bevel/>
            </a:ln>
            <a:effectLst>
              <a:glow>
                <a:srgbClr val="00B0F0">
                  <a:alpha val="98000"/>
                </a:srgbClr>
              </a:glow>
              <a:outerShdw dist="50800" sx="1000" sy="1000" algn="ctr" rotWithShape="0">
                <a:srgbClr val="000000"/>
              </a:outerShdw>
              <a:softEdge rad="0"/>
            </a:effectLst>
            <a:scene3d>
              <a:camera prst="orthographicFront"/>
              <a:lightRig rig="contrasting" dir="t"/>
            </a:scene3d>
            <a:sp3d prstMaterial="translucentPowder">
              <a:bevelT/>
            </a:sp3d>
          </p:spPr>
          <p:txBody>
            <a:bodyPr rtlCol="0" anchor="ctr"/>
            <a:lstStyle/>
            <a:p>
              <a:pPr algn="ctr" defTabSz="1116300">
                <a:defRPr/>
              </a:pPr>
              <a:endParaRPr lang="es-ES_tradnl" sz="2200" kern="0" dirty="0">
                <a:solidFill>
                  <a:prstClr val="white"/>
                </a:solidFill>
                <a:latin typeface="Calibri"/>
              </a:endParaRPr>
            </a:p>
          </p:txBody>
        </p:sp>
        <p:sp>
          <p:nvSpPr>
            <p:cNvPr id="39" name="38 Forma libre"/>
            <p:cNvSpPr/>
            <p:nvPr/>
          </p:nvSpPr>
          <p:spPr>
            <a:xfrm>
              <a:off x="3779912" y="2131043"/>
              <a:ext cx="949156" cy="1456608"/>
            </a:xfrm>
            <a:custGeom>
              <a:avLst/>
              <a:gdLst/>
              <a:ahLst/>
              <a:cxnLst/>
              <a:rect l="l" t="t" r="r" b="b"/>
              <a:pathLst>
                <a:path w="949156" h="1456608">
                  <a:moveTo>
                    <a:pt x="339096" y="2043"/>
                  </a:moveTo>
                  <a:cubicBezTo>
                    <a:pt x="392059" y="23930"/>
                    <a:pt x="527848" y="216570"/>
                    <a:pt x="585850" y="330946"/>
                  </a:cubicBezTo>
                  <a:cubicBezTo>
                    <a:pt x="429113" y="513702"/>
                    <a:pt x="72893" y="989488"/>
                    <a:pt x="13420" y="1130117"/>
                  </a:cubicBezTo>
                  <a:cubicBezTo>
                    <a:pt x="64839" y="942405"/>
                    <a:pt x="-173673" y="1366"/>
                    <a:pt x="321937" y="3843"/>
                  </a:cubicBezTo>
                  <a:cubicBezTo>
                    <a:pt x="325654" y="-726"/>
                    <a:pt x="331530" y="-1084"/>
                    <a:pt x="339096" y="2043"/>
                  </a:cubicBezTo>
                  <a:close/>
                  <a:moveTo>
                    <a:pt x="936957" y="68"/>
                  </a:moveTo>
                  <a:cubicBezTo>
                    <a:pt x="942886" y="585"/>
                    <a:pt x="947027" y="4006"/>
                    <a:pt x="949156" y="10666"/>
                  </a:cubicBezTo>
                  <a:cubicBezTo>
                    <a:pt x="530366" y="373700"/>
                    <a:pt x="546473" y="974627"/>
                    <a:pt x="439917" y="1456608"/>
                  </a:cubicBezTo>
                  <a:cubicBezTo>
                    <a:pt x="348229" y="1285622"/>
                    <a:pt x="237956" y="1174110"/>
                    <a:pt x="31038" y="1155525"/>
                  </a:cubicBezTo>
                  <a:cubicBezTo>
                    <a:pt x="60155" y="1104725"/>
                    <a:pt x="78742" y="1026666"/>
                    <a:pt x="213176" y="817271"/>
                  </a:cubicBezTo>
                  <a:cubicBezTo>
                    <a:pt x="356632" y="638387"/>
                    <a:pt x="848019" y="-7673"/>
                    <a:pt x="936957" y="68"/>
                  </a:cubicBezTo>
                  <a:close/>
                </a:path>
              </a:pathLst>
            </a:custGeom>
            <a:gradFill rotWithShape="1">
              <a:gsLst>
                <a:gs pos="0">
                  <a:sysClr val="windowText" lastClr="000000">
                    <a:tint val="40000"/>
                    <a:satMod val="350000"/>
                  </a:sysClr>
                </a:gs>
                <a:gs pos="40000">
                  <a:sysClr val="windowText" lastClr="000000">
                    <a:tint val="45000"/>
                    <a:shade val="99000"/>
                    <a:satMod val="350000"/>
                  </a:sysClr>
                </a:gs>
                <a:gs pos="100000">
                  <a:sysClr val="windowText" lastClr="000000">
                    <a:shade val="20000"/>
                    <a:satMod val="255000"/>
                  </a:sysClr>
                </a:gs>
              </a:gsLst>
              <a:path path="circle">
                <a:fillToRect l="50000" t="-80000" r="50000" b="180000"/>
              </a:path>
            </a:gradFill>
            <a:ln w="0" cap="rnd" cmpd="sng" algn="ctr">
              <a:noFill/>
              <a:prstDash val="solid"/>
            </a:ln>
            <a:effectLst/>
            <a:scene3d>
              <a:camera prst="orthographicFront"/>
              <a:lightRig rig="contrasting" dir="t"/>
            </a:scene3d>
            <a:sp3d prstMaterial="translucentPowder">
              <a:bevelT w="0"/>
            </a:sp3d>
          </p:spPr>
          <p:txBody>
            <a:bodyPr rtlCol="0" anchor="ctr"/>
            <a:lstStyle/>
            <a:p>
              <a:pPr algn="ctr" defTabSz="1116300">
                <a:defRPr/>
              </a:pPr>
              <a:endParaRPr lang="es-ES_tradnl" sz="2200" kern="0" dirty="0">
                <a:solidFill>
                  <a:prstClr val="white"/>
                </a:solidFill>
                <a:latin typeface="Calibri"/>
              </a:endParaRPr>
            </a:p>
          </p:txBody>
        </p:sp>
        <p:sp>
          <p:nvSpPr>
            <p:cNvPr id="40" name="39 Forma libre"/>
            <p:cNvSpPr/>
            <p:nvPr/>
          </p:nvSpPr>
          <p:spPr>
            <a:xfrm flipH="1">
              <a:off x="4119404" y="2131043"/>
              <a:ext cx="959414" cy="1461196"/>
            </a:xfrm>
            <a:custGeom>
              <a:avLst/>
              <a:gdLst/>
              <a:ahLst/>
              <a:cxnLst/>
              <a:rect l="l" t="t" r="r" b="b"/>
              <a:pathLst>
                <a:path w="959415" h="1461197">
                  <a:moveTo>
                    <a:pt x="947216" y="4657"/>
                  </a:moveTo>
                  <a:cubicBezTo>
                    <a:pt x="858278" y="-3084"/>
                    <a:pt x="366891" y="642976"/>
                    <a:pt x="223435" y="821860"/>
                  </a:cubicBezTo>
                  <a:cubicBezTo>
                    <a:pt x="89001" y="1031255"/>
                    <a:pt x="70414" y="1109314"/>
                    <a:pt x="41297" y="1160114"/>
                  </a:cubicBezTo>
                  <a:cubicBezTo>
                    <a:pt x="248215" y="1178699"/>
                    <a:pt x="358488" y="1290211"/>
                    <a:pt x="450176" y="1461197"/>
                  </a:cubicBezTo>
                  <a:cubicBezTo>
                    <a:pt x="556732" y="979216"/>
                    <a:pt x="540625" y="378289"/>
                    <a:pt x="959415" y="15255"/>
                  </a:cubicBezTo>
                  <a:cubicBezTo>
                    <a:pt x="957286" y="8595"/>
                    <a:pt x="953145" y="5174"/>
                    <a:pt x="947216" y="4657"/>
                  </a:cubicBezTo>
                  <a:close/>
                  <a:moveTo>
                    <a:pt x="339096" y="2042"/>
                  </a:moveTo>
                  <a:cubicBezTo>
                    <a:pt x="331530" y="-1085"/>
                    <a:pt x="325654" y="-727"/>
                    <a:pt x="321937" y="3842"/>
                  </a:cubicBezTo>
                  <a:cubicBezTo>
                    <a:pt x="-173673" y="1365"/>
                    <a:pt x="64839" y="942404"/>
                    <a:pt x="13420" y="1130116"/>
                  </a:cubicBezTo>
                  <a:cubicBezTo>
                    <a:pt x="72893" y="989487"/>
                    <a:pt x="429113" y="513701"/>
                    <a:pt x="585850" y="330945"/>
                  </a:cubicBezTo>
                  <a:cubicBezTo>
                    <a:pt x="527848" y="216569"/>
                    <a:pt x="392059" y="23929"/>
                    <a:pt x="339096" y="2042"/>
                  </a:cubicBezTo>
                  <a:close/>
                </a:path>
              </a:pathLst>
            </a:custGeom>
            <a:gradFill rotWithShape="1">
              <a:gsLst>
                <a:gs pos="0">
                  <a:sysClr val="windowText" lastClr="000000">
                    <a:tint val="40000"/>
                    <a:satMod val="350000"/>
                  </a:sysClr>
                </a:gs>
                <a:gs pos="40000">
                  <a:sysClr val="windowText" lastClr="000000">
                    <a:tint val="45000"/>
                    <a:shade val="99000"/>
                    <a:satMod val="350000"/>
                  </a:sysClr>
                </a:gs>
                <a:gs pos="100000">
                  <a:sysClr val="windowText" lastClr="000000">
                    <a:shade val="20000"/>
                    <a:satMod val="255000"/>
                  </a:sysClr>
                </a:gs>
              </a:gsLst>
              <a:path path="circle">
                <a:fillToRect l="50000" t="-80000" r="50000" b="180000"/>
              </a:path>
            </a:gradFill>
            <a:ln w="0" cap="rnd" cmpd="sng" algn="ctr">
              <a:noFill/>
              <a:prstDash val="solid"/>
            </a:ln>
            <a:effectLst/>
            <a:scene3d>
              <a:camera prst="orthographicFront"/>
              <a:lightRig rig="contrasting" dir="t"/>
            </a:scene3d>
            <a:sp3d prstMaterial="translucentPowder">
              <a:bevelT w="0"/>
            </a:sp3d>
          </p:spPr>
          <p:txBody>
            <a:bodyPr rtlCol="0" anchor="ctr"/>
            <a:lstStyle/>
            <a:p>
              <a:pPr algn="ctr" defTabSz="1116300">
                <a:defRPr/>
              </a:pPr>
              <a:endParaRPr lang="es-ES_tradnl" sz="2200" kern="0" dirty="0">
                <a:solidFill>
                  <a:prstClr val="white"/>
                </a:solidFill>
                <a:latin typeface="Calibri"/>
              </a:endParaRPr>
            </a:p>
          </p:txBody>
        </p:sp>
        <p:sp>
          <p:nvSpPr>
            <p:cNvPr id="41" name="40 Forma libre"/>
            <p:cNvSpPr/>
            <p:nvPr/>
          </p:nvSpPr>
          <p:spPr>
            <a:xfrm>
              <a:off x="3283421" y="2402439"/>
              <a:ext cx="2296357" cy="1938291"/>
            </a:xfrm>
            <a:custGeom>
              <a:avLst/>
              <a:gdLst>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6357" h="1938291">
                  <a:moveTo>
                    <a:pt x="1133383" y="0"/>
                  </a:moveTo>
                  <a:cubicBezTo>
                    <a:pt x="1686758" y="628342"/>
                    <a:pt x="1947169" y="1250765"/>
                    <a:pt x="2296357" y="1938291"/>
                  </a:cubicBezTo>
                  <a:cubicBezTo>
                    <a:pt x="2051728" y="1729173"/>
                    <a:pt x="1496380" y="892699"/>
                    <a:pt x="1154097" y="1248792"/>
                  </a:cubicBezTo>
                  <a:cubicBezTo>
                    <a:pt x="798990" y="903550"/>
                    <a:pt x="290004" y="1730159"/>
                    <a:pt x="0" y="1935332"/>
                  </a:cubicBezTo>
                  <a:cubicBezTo>
                    <a:pt x="552389" y="704294"/>
                    <a:pt x="711200" y="491232"/>
                    <a:pt x="1133383" y="0"/>
                  </a:cubicBezTo>
                  <a:close/>
                </a:path>
              </a:pathLst>
            </a:custGeom>
            <a:gradFill rotWithShape="1">
              <a:gsLst>
                <a:gs pos="0">
                  <a:sysClr val="windowText" lastClr="000000">
                    <a:tint val="40000"/>
                    <a:satMod val="350000"/>
                  </a:sysClr>
                </a:gs>
                <a:gs pos="40000">
                  <a:sysClr val="windowText" lastClr="000000">
                    <a:tint val="45000"/>
                    <a:shade val="99000"/>
                    <a:satMod val="350000"/>
                  </a:sysClr>
                </a:gs>
                <a:gs pos="100000">
                  <a:sysClr val="windowText" lastClr="000000">
                    <a:shade val="20000"/>
                    <a:satMod val="255000"/>
                  </a:sysClr>
                </a:gs>
              </a:gsLst>
              <a:path path="circle">
                <a:fillToRect l="50000" t="-80000" r="50000" b="180000"/>
              </a:path>
            </a:gradFill>
            <a:ln w="0" cap="rnd" cmpd="sng" algn="ctr">
              <a:noFill/>
              <a:prstDash val="solid"/>
            </a:ln>
            <a:effectLst>
              <a:glow rad="12700">
                <a:srgbClr val="00B0F0">
                  <a:satMod val="175000"/>
                  <a:alpha val="0"/>
                </a:srgbClr>
              </a:glow>
              <a:softEdge rad="0"/>
            </a:effectLst>
            <a:scene3d>
              <a:camera prst="orthographicFront"/>
              <a:lightRig rig="threePt" dir="t"/>
            </a:scene3d>
            <a:sp3d prstMaterial="translucentPowder"/>
          </p:spPr>
          <p:txBody>
            <a:bodyPr rtlCol="0" anchor="ctr"/>
            <a:lstStyle/>
            <a:p>
              <a:pPr algn="ctr" defTabSz="1116300">
                <a:defRPr/>
              </a:pPr>
              <a:endParaRPr lang="es-ES_tradnl" sz="2200" kern="0" dirty="0">
                <a:solidFill>
                  <a:prstClr val="white"/>
                </a:solidFill>
                <a:latin typeface="Calibri"/>
              </a:endParaRPr>
            </a:p>
          </p:txBody>
        </p:sp>
      </p:grpSp>
    </p:spTree>
    <p:extLst>
      <p:ext uri="{BB962C8B-B14F-4D97-AF65-F5344CB8AC3E}">
        <p14:creationId xmlns="" xmlns:p14="http://schemas.microsoft.com/office/powerpoint/2010/main" val="3255687839"/>
      </p:ext>
    </p:extLst>
  </p:cSld>
  <p:clrMapOvr>
    <a:masterClrMapping/>
  </p:clrMapOvr>
  <p:transition spd="slow" advTm="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2"/>
                                        </p:tgtEl>
                                        <p:attrNameLst>
                                          <p:attrName>style.opacity</p:attrName>
                                        </p:attrNameLst>
                                      </p:cBhvr>
                                      <p:to>
                                        <p:strVal val="0.25"/>
                                      </p:to>
                                    </p:set>
                                    <p:animEffect filter="image" prLst="opacity: 0.25">
                                      <p:cBhvr rctx="IE">
                                        <p:cTn id="7" dur="indefinite"/>
                                        <p:tgtEl>
                                          <p:spTgt spid="42"/>
                                        </p:tgtEl>
                                      </p:cBhvr>
                                    </p:animEffect>
                                  </p:childTnLst>
                                </p:cTn>
                              </p:par>
                            </p:childTnLst>
                          </p:cTn>
                        </p:par>
                        <p:par>
                          <p:cTn id="8" fill="hold">
                            <p:stCondLst>
                              <p:cond delay="0"/>
                            </p:stCondLst>
                            <p:childTnLst>
                              <p:par>
                                <p:cTn id="9" presetID="8" presetClass="exit" presetSubtype="32" fill="hold" nodeType="afterEffect">
                                  <p:stCondLst>
                                    <p:cond delay="0"/>
                                  </p:stCondLst>
                                  <p:childTnLst>
                                    <p:animEffect transition="out" filter="diamond(out)">
                                      <p:cBhvr>
                                        <p:cTn id="10" dur="2000"/>
                                        <p:tgtEl>
                                          <p:spTgt spid="42"/>
                                        </p:tgtEl>
                                      </p:cBhvr>
                                    </p:animEffect>
                                    <p:set>
                                      <p:cBhvr>
                                        <p:cTn id="11" dur="1" fill="hold">
                                          <p:stCondLst>
                                            <p:cond delay="1999"/>
                                          </p:stCondLst>
                                        </p:cTn>
                                        <p:tgtEl>
                                          <p:spTgt spid="42"/>
                                        </p:tgtEl>
                                        <p:attrNameLst>
                                          <p:attrName>style.visibility</p:attrName>
                                        </p:attrNameLst>
                                      </p:cBhvr>
                                      <p:to>
                                        <p:strVal val="hidden"/>
                                      </p:to>
                                    </p:set>
                                  </p:childTnLst>
                                </p:cTn>
                              </p:par>
                              <p:par>
                                <p:cTn id="12" presetID="2" presetClass="entr" presetSubtype="2" fill="hold" nodeType="withEffect">
                                  <p:stCondLst>
                                    <p:cond delay="0"/>
                                  </p:stCondLst>
                                  <p:childTnLst>
                                    <p:set>
                                      <p:cBhvr>
                                        <p:cTn id="13" dur="1" fill="hold">
                                          <p:stCondLst>
                                            <p:cond delay="0"/>
                                          </p:stCondLst>
                                        </p:cTn>
                                        <p:tgtEl>
                                          <p:spTgt spid="32"/>
                                        </p:tgtEl>
                                        <p:attrNameLst>
                                          <p:attrName>style.visibility</p:attrName>
                                        </p:attrNameLst>
                                      </p:cBhvr>
                                      <p:to>
                                        <p:strVal val="visible"/>
                                      </p:to>
                                    </p:set>
                                    <p:anim calcmode="lin" valueType="num">
                                      <p:cBhvr additive="base">
                                        <p:cTn id="14" dur="3000" fill="hold"/>
                                        <p:tgtEl>
                                          <p:spTgt spid="32"/>
                                        </p:tgtEl>
                                        <p:attrNameLst>
                                          <p:attrName>ppt_x</p:attrName>
                                        </p:attrNameLst>
                                      </p:cBhvr>
                                      <p:tavLst>
                                        <p:tav tm="0">
                                          <p:val>
                                            <p:strVal val="1+#ppt_w/2"/>
                                          </p:val>
                                        </p:tav>
                                        <p:tav tm="100000">
                                          <p:val>
                                            <p:strVal val="#ppt_x"/>
                                          </p:val>
                                        </p:tav>
                                      </p:tavLst>
                                    </p:anim>
                                    <p:anim calcmode="lin" valueType="num">
                                      <p:cBhvr additive="base">
                                        <p:cTn id="15" dur="3000" fill="hold"/>
                                        <p:tgtEl>
                                          <p:spTgt spid="32"/>
                                        </p:tgtEl>
                                        <p:attrNameLst>
                                          <p:attrName>ppt_y</p:attrName>
                                        </p:attrNameLst>
                                      </p:cBhvr>
                                      <p:tavLst>
                                        <p:tav tm="0">
                                          <p:val>
                                            <p:strVal val="#ppt_y"/>
                                          </p:val>
                                        </p:tav>
                                        <p:tav tm="100000">
                                          <p:val>
                                            <p:strVal val="#ppt_y"/>
                                          </p:val>
                                        </p:tav>
                                      </p:tavLst>
                                    </p:anim>
                                  </p:childTnLst>
                                </p:cTn>
                              </p:par>
                              <p:par>
                                <p:cTn id="16" presetID="19" presetClass="entr" presetSubtype="10" fill="hold" nodeType="withEffect">
                                  <p:stCondLst>
                                    <p:cond delay="0"/>
                                  </p:stCondLst>
                                  <p:childTnLst>
                                    <p:set>
                                      <p:cBhvr>
                                        <p:cTn id="17" dur="1" fill="hold">
                                          <p:stCondLst>
                                            <p:cond delay="0"/>
                                          </p:stCondLst>
                                        </p:cTn>
                                        <p:tgtEl>
                                          <p:spTgt spid="32"/>
                                        </p:tgtEl>
                                        <p:attrNameLst>
                                          <p:attrName>style.visibility</p:attrName>
                                        </p:attrNameLst>
                                      </p:cBhvr>
                                      <p:to>
                                        <p:strVal val="visible"/>
                                      </p:to>
                                    </p:set>
                                    <p:anim calcmode="lin" valueType="num">
                                      <p:cBhvr>
                                        <p:cTn id="18" dur="3000" fill="hold"/>
                                        <p:tgtEl>
                                          <p:spTgt spid="32"/>
                                        </p:tgtEl>
                                        <p:attrNameLst>
                                          <p:attrName>ppt_w</p:attrName>
                                        </p:attrNameLst>
                                      </p:cBhvr>
                                      <p:tavLst>
                                        <p:tav tm="0" fmla="#ppt_w*sin(2.5*pi*$)">
                                          <p:val>
                                            <p:fltVal val="0"/>
                                          </p:val>
                                        </p:tav>
                                        <p:tav tm="100000">
                                          <p:val>
                                            <p:fltVal val="1"/>
                                          </p:val>
                                        </p:tav>
                                      </p:tavLst>
                                    </p:anim>
                                    <p:anim calcmode="lin" valueType="num">
                                      <p:cBhvr>
                                        <p:cTn id="19" dur="3000" fill="hold"/>
                                        <p:tgtEl>
                                          <p:spTgt spid="32"/>
                                        </p:tgtEl>
                                        <p:attrNameLst>
                                          <p:attrName>ppt_h</p:attrName>
                                        </p:attrNameLst>
                                      </p:cBhvr>
                                      <p:tavLst>
                                        <p:tav tm="0">
                                          <p:val>
                                            <p:strVal val="#ppt_h"/>
                                          </p:val>
                                        </p:tav>
                                        <p:tav tm="100000">
                                          <p:val>
                                            <p:strVal val="#ppt_h"/>
                                          </p:val>
                                        </p:tav>
                                      </p:tavLst>
                                    </p:anim>
                                  </p:childTnLst>
                                </p:cTn>
                              </p:par>
                              <p:par>
                                <p:cTn id="20" presetID="2" presetClass="entr" presetSubtype="2" fill="hold" nodeType="withEffect">
                                  <p:stCondLst>
                                    <p:cond delay="0"/>
                                  </p:stCondLst>
                                  <p:childTnLst>
                                    <p:set>
                                      <p:cBhvr>
                                        <p:cTn id="21" dur="1" fill="hold">
                                          <p:stCondLst>
                                            <p:cond delay="0"/>
                                          </p:stCondLst>
                                        </p:cTn>
                                        <p:tgtEl>
                                          <p:spTgt spid="37"/>
                                        </p:tgtEl>
                                        <p:attrNameLst>
                                          <p:attrName>style.visibility</p:attrName>
                                        </p:attrNameLst>
                                      </p:cBhvr>
                                      <p:to>
                                        <p:strVal val="visible"/>
                                      </p:to>
                                    </p:set>
                                    <p:anim calcmode="lin" valueType="num">
                                      <p:cBhvr additive="base">
                                        <p:cTn id="22" dur="3000" fill="hold"/>
                                        <p:tgtEl>
                                          <p:spTgt spid="37"/>
                                        </p:tgtEl>
                                        <p:attrNameLst>
                                          <p:attrName>ppt_x</p:attrName>
                                        </p:attrNameLst>
                                      </p:cBhvr>
                                      <p:tavLst>
                                        <p:tav tm="0">
                                          <p:val>
                                            <p:strVal val="1+#ppt_w/2"/>
                                          </p:val>
                                        </p:tav>
                                        <p:tav tm="100000">
                                          <p:val>
                                            <p:strVal val="#ppt_x"/>
                                          </p:val>
                                        </p:tav>
                                      </p:tavLst>
                                    </p:anim>
                                    <p:anim calcmode="lin" valueType="num">
                                      <p:cBhvr additive="base">
                                        <p:cTn id="23" dur="3000" fill="hold"/>
                                        <p:tgtEl>
                                          <p:spTgt spid="37"/>
                                        </p:tgtEl>
                                        <p:attrNameLst>
                                          <p:attrName>ppt_y</p:attrName>
                                        </p:attrNameLst>
                                      </p:cBhvr>
                                      <p:tavLst>
                                        <p:tav tm="0">
                                          <p:val>
                                            <p:strVal val="#ppt_y"/>
                                          </p:val>
                                        </p:tav>
                                        <p:tav tm="100000">
                                          <p:val>
                                            <p:strVal val="#ppt_y"/>
                                          </p:val>
                                        </p:tav>
                                      </p:tavLst>
                                    </p:anim>
                                  </p:childTnLst>
                                </p:cTn>
                              </p:par>
                              <p:par>
                                <p:cTn id="24" presetID="19" presetClass="entr" presetSubtype="10" fill="hold" nodeType="withEffect">
                                  <p:stCondLst>
                                    <p:cond delay="0"/>
                                  </p:stCondLst>
                                  <p:childTnLst>
                                    <p:set>
                                      <p:cBhvr>
                                        <p:cTn id="25" dur="1" fill="hold">
                                          <p:stCondLst>
                                            <p:cond delay="0"/>
                                          </p:stCondLst>
                                        </p:cTn>
                                        <p:tgtEl>
                                          <p:spTgt spid="37"/>
                                        </p:tgtEl>
                                        <p:attrNameLst>
                                          <p:attrName>style.visibility</p:attrName>
                                        </p:attrNameLst>
                                      </p:cBhvr>
                                      <p:to>
                                        <p:strVal val="visible"/>
                                      </p:to>
                                    </p:set>
                                    <p:anim calcmode="lin" valueType="num">
                                      <p:cBhvr>
                                        <p:cTn id="26" dur="3000" fill="hold"/>
                                        <p:tgtEl>
                                          <p:spTgt spid="37"/>
                                        </p:tgtEl>
                                        <p:attrNameLst>
                                          <p:attrName>ppt_w</p:attrName>
                                        </p:attrNameLst>
                                      </p:cBhvr>
                                      <p:tavLst>
                                        <p:tav tm="0" fmla="#ppt_w*sin(2.5*pi*$)">
                                          <p:val>
                                            <p:fltVal val="0"/>
                                          </p:val>
                                        </p:tav>
                                        <p:tav tm="100000">
                                          <p:val>
                                            <p:fltVal val="1"/>
                                          </p:val>
                                        </p:tav>
                                      </p:tavLst>
                                    </p:anim>
                                    <p:anim calcmode="lin" valueType="num">
                                      <p:cBhvr>
                                        <p:cTn id="27" dur="3000" fill="hold"/>
                                        <p:tgtEl>
                                          <p:spTgt spid="37"/>
                                        </p:tgtEl>
                                        <p:attrNameLst>
                                          <p:attrName>ppt_h</p:attrName>
                                        </p:attrNameLst>
                                      </p:cBhvr>
                                      <p:tavLst>
                                        <p:tav tm="0">
                                          <p:val>
                                            <p:strVal val="#ppt_h"/>
                                          </p:val>
                                        </p:tav>
                                        <p:tav tm="100000">
                                          <p:val>
                                            <p:strVal val="#ppt_h"/>
                                          </p:val>
                                        </p:tav>
                                      </p:tavLst>
                                    </p:anim>
                                  </p:childTnLst>
                                </p:cTn>
                              </p:par>
                              <p:par>
                                <p:cTn id="28" presetID="2" presetClass="entr" presetSubtype="4" fill="hold"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ppt_x"/>
                                          </p:val>
                                        </p:tav>
                                        <p:tav tm="100000">
                                          <p:val>
                                            <p:strVal val="#ppt_x"/>
                                          </p:val>
                                        </p:tav>
                                      </p:tavLst>
                                    </p:anim>
                                    <p:anim calcmode="lin" valueType="num">
                                      <p:cBhvr additive="base">
                                        <p:cTn id="31" dur="3000" fill="hold"/>
                                        <p:tgtEl>
                                          <p:spTgt spid="12"/>
                                        </p:tgtEl>
                                        <p:attrNameLst>
                                          <p:attrName>ppt_y</p:attrName>
                                        </p:attrNameLst>
                                      </p:cBhvr>
                                      <p:tavLst>
                                        <p:tav tm="0">
                                          <p:val>
                                            <p:strVal val="1+#ppt_h/2"/>
                                          </p:val>
                                        </p:tav>
                                        <p:tav tm="100000">
                                          <p:val>
                                            <p:strVal val="#ppt_y"/>
                                          </p:val>
                                        </p:tav>
                                      </p:tavLst>
                                    </p:anim>
                                  </p:childTnLst>
                                </p:cTn>
                              </p:par>
                              <p:par>
                                <p:cTn id="32" presetID="19" presetClass="entr" presetSubtype="5"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p:cTn id="34" dur="3000" fill="hold"/>
                                        <p:tgtEl>
                                          <p:spTgt spid="12"/>
                                        </p:tgtEl>
                                        <p:attrNameLst>
                                          <p:attrName>ppt_w</p:attrName>
                                        </p:attrNameLst>
                                      </p:cBhvr>
                                      <p:tavLst>
                                        <p:tav tm="0">
                                          <p:val>
                                            <p:strVal val="#ppt_w"/>
                                          </p:val>
                                        </p:tav>
                                        <p:tav tm="100000">
                                          <p:val>
                                            <p:strVal val="#ppt_w"/>
                                          </p:val>
                                        </p:tav>
                                      </p:tavLst>
                                    </p:anim>
                                    <p:anim calcmode="lin" valueType="num">
                                      <p:cBhvr>
                                        <p:cTn id="35" dur="3000" fill="hold"/>
                                        <p:tgtEl>
                                          <p:spTgt spid="12"/>
                                        </p:tgtEl>
                                        <p:attrNameLst>
                                          <p:attrName>ppt_h</p:attrName>
                                        </p:attrNameLst>
                                      </p:cBhvr>
                                      <p:tavLst>
                                        <p:tav tm="0" fmla="#ppt_h*sin(2.5*pi*$)">
                                          <p:val>
                                            <p:fltVal val="0"/>
                                          </p:val>
                                        </p:tav>
                                        <p:tav tm="100000">
                                          <p:val>
                                            <p:fltVal val="1"/>
                                          </p:val>
                                        </p:tav>
                                      </p:tavLst>
                                    </p:anim>
                                  </p:childTnLst>
                                </p:cTn>
                              </p:par>
                              <p:par>
                                <p:cTn id="36" presetID="2" presetClass="entr" presetSubtype="4" fill="hold"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ppt_x"/>
                                          </p:val>
                                        </p:tav>
                                        <p:tav tm="100000">
                                          <p:val>
                                            <p:strVal val="#ppt_x"/>
                                          </p:val>
                                        </p:tav>
                                      </p:tavLst>
                                    </p:anim>
                                    <p:anim calcmode="lin" valueType="num">
                                      <p:cBhvr additive="base">
                                        <p:cTn id="39" dur="3000" fill="hold"/>
                                        <p:tgtEl>
                                          <p:spTgt spid="17"/>
                                        </p:tgtEl>
                                        <p:attrNameLst>
                                          <p:attrName>ppt_y</p:attrName>
                                        </p:attrNameLst>
                                      </p:cBhvr>
                                      <p:tavLst>
                                        <p:tav tm="0">
                                          <p:val>
                                            <p:strVal val="1+#ppt_h/2"/>
                                          </p:val>
                                        </p:tav>
                                        <p:tav tm="100000">
                                          <p:val>
                                            <p:strVal val="#ppt_y"/>
                                          </p:val>
                                        </p:tav>
                                      </p:tavLst>
                                    </p:anim>
                                  </p:childTnLst>
                                </p:cTn>
                              </p:par>
                              <p:par>
                                <p:cTn id="40" presetID="19" presetClass="entr" presetSubtype="5" fill="hold"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p:cTn id="42" dur="3000" fill="hold"/>
                                        <p:tgtEl>
                                          <p:spTgt spid="17"/>
                                        </p:tgtEl>
                                        <p:attrNameLst>
                                          <p:attrName>ppt_w</p:attrName>
                                        </p:attrNameLst>
                                      </p:cBhvr>
                                      <p:tavLst>
                                        <p:tav tm="0">
                                          <p:val>
                                            <p:strVal val="#ppt_w"/>
                                          </p:val>
                                        </p:tav>
                                        <p:tav tm="100000">
                                          <p:val>
                                            <p:strVal val="#ppt_w"/>
                                          </p:val>
                                        </p:tav>
                                      </p:tavLst>
                                    </p:anim>
                                    <p:anim calcmode="lin" valueType="num">
                                      <p:cBhvr>
                                        <p:cTn id="43" dur="3000" fill="hold"/>
                                        <p:tgtEl>
                                          <p:spTgt spid="17"/>
                                        </p:tgtEl>
                                        <p:attrNameLst>
                                          <p:attrName>ppt_h</p:attrName>
                                        </p:attrNameLst>
                                      </p:cBhvr>
                                      <p:tavLst>
                                        <p:tav tm="0" fmla="#ppt_h*sin(2.5*pi*$)">
                                          <p:val>
                                            <p:fltVal val="0"/>
                                          </p:val>
                                        </p:tav>
                                        <p:tav tm="100000">
                                          <p:val>
                                            <p:fltVal val="1"/>
                                          </p:val>
                                        </p:tav>
                                      </p:tavLst>
                                    </p:anim>
                                  </p:childTnLst>
                                </p:cTn>
                              </p:par>
                              <p:par>
                                <p:cTn id="44" presetID="2" presetClass="entr" presetSubtype="8" fill="hold" nodeType="withEffect">
                                  <p:stCondLst>
                                    <p:cond delay="0"/>
                                  </p:stCondLst>
                                  <p:childTnLst>
                                    <p:set>
                                      <p:cBhvr>
                                        <p:cTn id="45" dur="1" fill="hold">
                                          <p:stCondLst>
                                            <p:cond delay="0"/>
                                          </p:stCondLst>
                                        </p:cTn>
                                        <p:tgtEl>
                                          <p:spTgt spid="27"/>
                                        </p:tgtEl>
                                        <p:attrNameLst>
                                          <p:attrName>style.visibility</p:attrName>
                                        </p:attrNameLst>
                                      </p:cBhvr>
                                      <p:to>
                                        <p:strVal val="visible"/>
                                      </p:to>
                                    </p:set>
                                    <p:anim calcmode="lin" valueType="num">
                                      <p:cBhvr additive="base">
                                        <p:cTn id="46" dur="3000" fill="hold"/>
                                        <p:tgtEl>
                                          <p:spTgt spid="27"/>
                                        </p:tgtEl>
                                        <p:attrNameLst>
                                          <p:attrName>ppt_x</p:attrName>
                                        </p:attrNameLst>
                                      </p:cBhvr>
                                      <p:tavLst>
                                        <p:tav tm="0">
                                          <p:val>
                                            <p:strVal val="0-#ppt_w/2"/>
                                          </p:val>
                                        </p:tav>
                                        <p:tav tm="100000">
                                          <p:val>
                                            <p:strVal val="#ppt_x"/>
                                          </p:val>
                                        </p:tav>
                                      </p:tavLst>
                                    </p:anim>
                                    <p:anim calcmode="lin" valueType="num">
                                      <p:cBhvr additive="base">
                                        <p:cTn id="47" dur="3000" fill="hold"/>
                                        <p:tgtEl>
                                          <p:spTgt spid="27"/>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0"/>
                                  </p:stCondLst>
                                  <p:childTnLst>
                                    <p:set>
                                      <p:cBhvr>
                                        <p:cTn id="49" dur="1" fill="hold">
                                          <p:stCondLst>
                                            <p:cond delay="0"/>
                                          </p:stCondLst>
                                        </p:cTn>
                                        <p:tgtEl>
                                          <p:spTgt spid="22"/>
                                        </p:tgtEl>
                                        <p:attrNameLst>
                                          <p:attrName>style.visibility</p:attrName>
                                        </p:attrNameLst>
                                      </p:cBhvr>
                                      <p:to>
                                        <p:strVal val="visible"/>
                                      </p:to>
                                    </p:set>
                                    <p:anim calcmode="lin" valueType="num">
                                      <p:cBhvr additive="base">
                                        <p:cTn id="50" dur="3000" fill="hold"/>
                                        <p:tgtEl>
                                          <p:spTgt spid="22"/>
                                        </p:tgtEl>
                                        <p:attrNameLst>
                                          <p:attrName>ppt_x</p:attrName>
                                        </p:attrNameLst>
                                      </p:cBhvr>
                                      <p:tavLst>
                                        <p:tav tm="0">
                                          <p:val>
                                            <p:strVal val="0-#ppt_w/2"/>
                                          </p:val>
                                        </p:tav>
                                        <p:tav tm="100000">
                                          <p:val>
                                            <p:strVal val="#ppt_x"/>
                                          </p:val>
                                        </p:tav>
                                      </p:tavLst>
                                    </p:anim>
                                    <p:anim calcmode="lin" valueType="num">
                                      <p:cBhvr additive="base">
                                        <p:cTn id="51" dur="3000" fill="hold"/>
                                        <p:tgtEl>
                                          <p:spTgt spid="22"/>
                                        </p:tgtEl>
                                        <p:attrNameLst>
                                          <p:attrName>ppt_y</p:attrName>
                                        </p:attrNameLst>
                                      </p:cBhvr>
                                      <p:tavLst>
                                        <p:tav tm="0">
                                          <p:val>
                                            <p:strVal val="#ppt_y"/>
                                          </p:val>
                                        </p:tav>
                                        <p:tav tm="100000">
                                          <p:val>
                                            <p:strVal val="#ppt_y"/>
                                          </p:val>
                                        </p:tav>
                                      </p:tavLst>
                                    </p:anim>
                                  </p:childTnLst>
                                </p:cTn>
                              </p:par>
                              <p:par>
                                <p:cTn id="52" presetID="19" presetClass="entr" presetSubtype="10" fill="hold" nodeType="withEffect">
                                  <p:stCondLst>
                                    <p:cond delay="0"/>
                                  </p:stCondLst>
                                  <p:childTnLst>
                                    <p:set>
                                      <p:cBhvr>
                                        <p:cTn id="53" dur="1" fill="hold">
                                          <p:stCondLst>
                                            <p:cond delay="0"/>
                                          </p:stCondLst>
                                        </p:cTn>
                                        <p:tgtEl>
                                          <p:spTgt spid="22"/>
                                        </p:tgtEl>
                                        <p:attrNameLst>
                                          <p:attrName>style.visibility</p:attrName>
                                        </p:attrNameLst>
                                      </p:cBhvr>
                                      <p:to>
                                        <p:strVal val="visible"/>
                                      </p:to>
                                    </p:set>
                                    <p:anim calcmode="lin" valueType="num">
                                      <p:cBhvr>
                                        <p:cTn id="54" dur="3000" fill="hold"/>
                                        <p:tgtEl>
                                          <p:spTgt spid="22"/>
                                        </p:tgtEl>
                                        <p:attrNameLst>
                                          <p:attrName>ppt_w</p:attrName>
                                        </p:attrNameLst>
                                      </p:cBhvr>
                                      <p:tavLst>
                                        <p:tav tm="0" fmla="#ppt_w*sin(2.5*pi*$)">
                                          <p:val>
                                            <p:fltVal val="0"/>
                                          </p:val>
                                        </p:tav>
                                        <p:tav tm="100000">
                                          <p:val>
                                            <p:fltVal val="1"/>
                                          </p:val>
                                        </p:tav>
                                      </p:tavLst>
                                    </p:anim>
                                    <p:anim calcmode="lin" valueType="num">
                                      <p:cBhvr>
                                        <p:cTn id="55" dur="3000" fill="hold"/>
                                        <p:tgtEl>
                                          <p:spTgt spid="22"/>
                                        </p:tgtEl>
                                        <p:attrNameLst>
                                          <p:attrName>ppt_h</p:attrName>
                                        </p:attrNameLst>
                                      </p:cBhvr>
                                      <p:tavLst>
                                        <p:tav tm="0">
                                          <p:val>
                                            <p:strVal val="#ppt_h"/>
                                          </p:val>
                                        </p:tav>
                                        <p:tav tm="100000">
                                          <p:val>
                                            <p:strVal val="#ppt_h"/>
                                          </p:val>
                                        </p:tav>
                                      </p:tavLst>
                                    </p:anim>
                                  </p:childTnLst>
                                </p:cTn>
                              </p:par>
                              <p:par>
                                <p:cTn id="56" presetID="19" presetClass="entr" presetSubtype="10" fill="hold" nodeType="withEffect">
                                  <p:stCondLst>
                                    <p:cond delay="0"/>
                                  </p:stCondLst>
                                  <p:childTnLst>
                                    <p:set>
                                      <p:cBhvr>
                                        <p:cTn id="57" dur="1" fill="hold">
                                          <p:stCondLst>
                                            <p:cond delay="0"/>
                                          </p:stCondLst>
                                        </p:cTn>
                                        <p:tgtEl>
                                          <p:spTgt spid="27"/>
                                        </p:tgtEl>
                                        <p:attrNameLst>
                                          <p:attrName>style.visibility</p:attrName>
                                        </p:attrNameLst>
                                      </p:cBhvr>
                                      <p:to>
                                        <p:strVal val="visible"/>
                                      </p:to>
                                    </p:set>
                                    <p:anim calcmode="lin" valueType="num">
                                      <p:cBhvr>
                                        <p:cTn id="58" dur="3000" fill="hold"/>
                                        <p:tgtEl>
                                          <p:spTgt spid="27"/>
                                        </p:tgtEl>
                                        <p:attrNameLst>
                                          <p:attrName>ppt_w</p:attrName>
                                        </p:attrNameLst>
                                      </p:cBhvr>
                                      <p:tavLst>
                                        <p:tav tm="0" fmla="#ppt_w*sin(2.5*pi*$)">
                                          <p:val>
                                            <p:fltVal val="0"/>
                                          </p:val>
                                        </p:tav>
                                        <p:tav tm="100000">
                                          <p:val>
                                            <p:fltVal val="1"/>
                                          </p:val>
                                        </p:tav>
                                      </p:tavLst>
                                    </p:anim>
                                    <p:anim calcmode="lin" valueType="num">
                                      <p:cBhvr>
                                        <p:cTn id="59" dur="3000" fill="hold"/>
                                        <p:tgtEl>
                                          <p:spTgt spid="27"/>
                                        </p:tgtEl>
                                        <p:attrNameLst>
                                          <p:attrName>ppt_h</p:attrName>
                                        </p:attrNameLst>
                                      </p:cBhvr>
                                      <p:tavLst>
                                        <p:tav tm="0">
                                          <p:val>
                                            <p:strVal val="#ppt_h"/>
                                          </p:val>
                                        </p:tav>
                                        <p:tav tm="100000">
                                          <p:val>
                                            <p:strVal val="#ppt_h"/>
                                          </p:val>
                                        </p:tav>
                                      </p:tavLst>
                                    </p:anim>
                                  </p:childTnLst>
                                </p:cTn>
                              </p:par>
                              <p:par>
                                <p:cTn id="60" presetID="2" presetClass="entr" presetSubtype="1" fill="hold"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additive="base">
                                        <p:cTn id="62" dur="3000" fill="hold"/>
                                        <p:tgtEl>
                                          <p:spTgt spid="7"/>
                                        </p:tgtEl>
                                        <p:attrNameLst>
                                          <p:attrName>ppt_x</p:attrName>
                                        </p:attrNameLst>
                                      </p:cBhvr>
                                      <p:tavLst>
                                        <p:tav tm="0">
                                          <p:val>
                                            <p:strVal val="#ppt_x"/>
                                          </p:val>
                                        </p:tav>
                                        <p:tav tm="100000">
                                          <p:val>
                                            <p:strVal val="#ppt_x"/>
                                          </p:val>
                                        </p:tav>
                                      </p:tavLst>
                                    </p:anim>
                                    <p:anim calcmode="lin" valueType="num">
                                      <p:cBhvr additive="base">
                                        <p:cTn id="63" dur="3000" fill="hold"/>
                                        <p:tgtEl>
                                          <p:spTgt spid="7"/>
                                        </p:tgtEl>
                                        <p:attrNameLst>
                                          <p:attrName>ppt_y</p:attrName>
                                        </p:attrNameLst>
                                      </p:cBhvr>
                                      <p:tavLst>
                                        <p:tav tm="0">
                                          <p:val>
                                            <p:strVal val="0-#ppt_h/2"/>
                                          </p:val>
                                        </p:tav>
                                        <p:tav tm="100000">
                                          <p:val>
                                            <p:strVal val="#ppt_y"/>
                                          </p:val>
                                        </p:tav>
                                      </p:tavLst>
                                    </p:anim>
                                  </p:childTnLst>
                                </p:cTn>
                              </p:par>
                              <p:par>
                                <p:cTn id="64" presetID="19" presetClass="entr" presetSubtype="5" fill="hold" nodeType="with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p:cTn id="66" dur="3000" fill="hold"/>
                                        <p:tgtEl>
                                          <p:spTgt spid="7"/>
                                        </p:tgtEl>
                                        <p:attrNameLst>
                                          <p:attrName>ppt_w</p:attrName>
                                        </p:attrNameLst>
                                      </p:cBhvr>
                                      <p:tavLst>
                                        <p:tav tm="0">
                                          <p:val>
                                            <p:strVal val="#ppt_w"/>
                                          </p:val>
                                        </p:tav>
                                        <p:tav tm="100000">
                                          <p:val>
                                            <p:strVal val="#ppt_w"/>
                                          </p:val>
                                        </p:tav>
                                      </p:tavLst>
                                    </p:anim>
                                    <p:anim calcmode="lin" valueType="num">
                                      <p:cBhvr>
                                        <p:cTn id="67" dur="3000" fill="hold"/>
                                        <p:tgtEl>
                                          <p:spTgt spid="7"/>
                                        </p:tgtEl>
                                        <p:attrNameLst>
                                          <p:attrName>ppt_h</p:attrName>
                                        </p:attrNameLst>
                                      </p:cBhvr>
                                      <p:tavLst>
                                        <p:tav tm="0" fmla="#ppt_h*sin(2.5*pi*$)">
                                          <p:val>
                                            <p:fltVal val="0"/>
                                          </p:val>
                                        </p:tav>
                                        <p:tav tm="100000">
                                          <p:val>
                                            <p:fltVal val="1"/>
                                          </p:val>
                                        </p:tav>
                                      </p:tavLst>
                                    </p:anim>
                                  </p:childTnLst>
                                </p:cTn>
                              </p:par>
                              <p:par>
                                <p:cTn id="68" presetID="2" presetClass="entr" presetSubtype="1" fill="hold" nodeType="withEffect">
                                  <p:stCondLst>
                                    <p:cond delay="0"/>
                                  </p:stCondLst>
                                  <p:childTnLst>
                                    <p:set>
                                      <p:cBhvr>
                                        <p:cTn id="69" dur="1" fill="hold">
                                          <p:stCondLst>
                                            <p:cond delay="0"/>
                                          </p:stCondLst>
                                        </p:cTn>
                                        <p:tgtEl>
                                          <p:spTgt spid="2"/>
                                        </p:tgtEl>
                                        <p:attrNameLst>
                                          <p:attrName>style.visibility</p:attrName>
                                        </p:attrNameLst>
                                      </p:cBhvr>
                                      <p:to>
                                        <p:strVal val="visible"/>
                                      </p:to>
                                    </p:set>
                                    <p:anim calcmode="lin" valueType="num">
                                      <p:cBhvr additive="base">
                                        <p:cTn id="70" dur="3000" fill="hold"/>
                                        <p:tgtEl>
                                          <p:spTgt spid="2"/>
                                        </p:tgtEl>
                                        <p:attrNameLst>
                                          <p:attrName>ppt_x</p:attrName>
                                        </p:attrNameLst>
                                      </p:cBhvr>
                                      <p:tavLst>
                                        <p:tav tm="0">
                                          <p:val>
                                            <p:strVal val="#ppt_x"/>
                                          </p:val>
                                        </p:tav>
                                        <p:tav tm="100000">
                                          <p:val>
                                            <p:strVal val="#ppt_x"/>
                                          </p:val>
                                        </p:tav>
                                      </p:tavLst>
                                    </p:anim>
                                    <p:anim calcmode="lin" valueType="num">
                                      <p:cBhvr additive="base">
                                        <p:cTn id="71" dur="3000" fill="hold"/>
                                        <p:tgtEl>
                                          <p:spTgt spid="2"/>
                                        </p:tgtEl>
                                        <p:attrNameLst>
                                          <p:attrName>ppt_y</p:attrName>
                                        </p:attrNameLst>
                                      </p:cBhvr>
                                      <p:tavLst>
                                        <p:tav tm="0">
                                          <p:val>
                                            <p:strVal val="0-#ppt_h/2"/>
                                          </p:val>
                                        </p:tav>
                                        <p:tav tm="100000">
                                          <p:val>
                                            <p:strVal val="#ppt_y"/>
                                          </p:val>
                                        </p:tav>
                                      </p:tavLst>
                                    </p:anim>
                                  </p:childTnLst>
                                </p:cTn>
                              </p:par>
                              <p:par>
                                <p:cTn id="72" presetID="19" presetClass="entr" presetSubtype="5" fill="hold" nodeType="withEffect">
                                  <p:stCondLst>
                                    <p:cond delay="0"/>
                                  </p:stCondLst>
                                  <p:childTnLst>
                                    <p:set>
                                      <p:cBhvr>
                                        <p:cTn id="73" dur="1" fill="hold">
                                          <p:stCondLst>
                                            <p:cond delay="0"/>
                                          </p:stCondLst>
                                        </p:cTn>
                                        <p:tgtEl>
                                          <p:spTgt spid="2"/>
                                        </p:tgtEl>
                                        <p:attrNameLst>
                                          <p:attrName>style.visibility</p:attrName>
                                        </p:attrNameLst>
                                      </p:cBhvr>
                                      <p:to>
                                        <p:strVal val="visible"/>
                                      </p:to>
                                    </p:set>
                                    <p:anim calcmode="lin" valueType="num">
                                      <p:cBhvr>
                                        <p:cTn id="74" dur="3000" fill="hold"/>
                                        <p:tgtEl>
                                          <p:spTgt spid="2"/>
                                        </p:tgtEl>
                                        <p:attrNameLst>
                                          <p:attrName>ppt_w</p:attrName>
                                        </p:attrNameLst>
                                      </p:cBhvr>
                                      <p:tavLst>
                                        <p:tav tm="0">
                                          <p:val>
                                            <p:strVal val="#ppt_w"/>
                                          </p:val>
                                        </p:tav>
                                        <p:tav tm="100000">
                                          <p:val>
                                            <p:strVal val="#ppt_w"/>
                                          </p:val>
                                        </p:tav>
                                      </p:tavLst>
                                    </p:anim>
                                    <p:anim calcmode="lin" valueType="num">
                                      <p:cBhvr>
                                        <p:cTn id="75" dur="3000" fill="hold"/>
                                        <p:tgtEl>
                                          <p:spTgt spid="2"/>
                                        </p:tgtEl>
                                        <p:attrNameLst>
                                          <p:attrName>ppt_h</p:attrName>
                                        </p:attrNameLst>
                                      </p:cBhvr>
                                      <p:tavLst>
                                        <p:tav tm="0" fmla="#ppt_h*sin(2.5*pi*$)">
                                          <p:val>
                                            <p:fltVal val="0"/>
                                          </p:val>
                                        </p:tav>
                                        <p:tav tm="100000">
                                          <p:val>
                                            <p:fltVal val="1"/>
                                          </p:val>
                                        </p:tav>
                                      </p:tavLst>
                                    </p:anim>
                                  </p:childTnLst>
                                </p:cTn>
                              </p:par>
                            </p:childTnLst>
                          </p:cTn>
                        </p:par>
                        <p:par>
                          <p:cTn id="76" fill="hold">
                            <p:stCondLst>
                              <p:cond delay="3000"/>
                            </p:stCondLst>
                            <p:childTnLst>
                              <p:par>
                                <p:cTn id="77" presetID="2" presetClass="exit" presetSubtype="4" fill="hold" nodeType="afterEffect">
                                  <p:stCondLst>
                                    <p:cond delay="0"/>
                                  </p:stCondLst>
                                  <p:childTnLst>
                                    <p:anim calcmode="lin" valueType="num">
                                      <p:cBhvr additive="base">
                                        <p:cTn id="78" dur="3000"/>
                                        <p:tgtEl>
                                          <p:spTgt spid="17"/>
                                        </p:tgtEl>
                                        <p:attrNameLst>
                                          <p:attrName>ppt_x</p:attrName>
                                        </p:attrNameLst>
                                      </p:cBhvr>
                                      <p:tavLst>
                                        <p:tav tm="0">
                                          <p:val>
                                            <p:strVal val="ppt_x"/>
                                          </p:val>
                                        </p:tav>
                                        <p:tav tm="100000">
                                          <p:val>
                                            <p:strVal val="ppt_x"/>
                                          </p:val>
                                        </p:tav>
                                      </p:tavLst>
                                    </p:anim>
                                    <p:anim calcmode="lin" valueType="num">
                                      <p:cBhvr additive="base">
                                        <p:cTn id="79" dur="3000"/>
                                        <p:tgtEl>
                                          <p:spTgt spid="17"/>
                                        </p:tgtEl>
                                        <p:attrNameLst>
                                          <p:attrName>ppt_y</p:attrName>
                                        </p:attrNameLst>
                                      </p:cBhvr>
                                      <p:tavLst>
                                        <p:tav tm="0">
                                          <p:val>
                                            <p:strVal val="ppt_y"/>
                                          </p:val>
                                        </p:tav>
                                        <p:tav tm="100000">
                                          <p:val>
                                            <p:strVal val="1+ppt_h/2"/>
                                          </p:val>
                                        </p:tav>
                                      </p:tavLst>
                                    </p:anim>
                                    <p:set>
                                      <p:cBhvr>
                                        <p:cTn id="80" dur="1" fill="hold">
                                          <p:stCondLst>
                                            <p:cond delay="2999"/>
                                          </p:stCondLst>
                                        </p:cTn>
                                        <p:tgtEl>
                                          <p:spTgt spid="17"/>
                                        </p:tgtEl>
                                        <p:attrNameLst>
                                          <p:attrName>style.visibility</p:attrName>
                                        </p:attrNameLst>
                                      </p:cBhvr>
                                      <p:to>
                                        <p:strVal val="hidden"/>
                                      </p:to>
                                    </p:set>
                                  </p:childTnLst>
                                </p:cTn>
                              </p:par>
                              <p:par>
                                <p:cTn id="81" presetID="2" presetClass="exit" presetSubtype="2" fill="hold" nodeType="withEffect">
                                  <p:stCondLst>
                                    <p:cond delay="0"/>
                                  </p:stCondLst>
                                  <p:childTnLst>
                                    <p:anim calcmode="lin" valueType="num">
                                      <p:cBhvr additive="base">
                                        <p:cTn id="82" dur="3000"/>
                                        <p:tgtEl>
                                          <p:spTgt spid="32"/>
                                        </p:tgtEl>
                                        <p:attrNameLst>
                                          <p:attrName>ppt_x</p:attrName>
                                        </p:attrNameLst>
                                      </p:cBhvr>
                                      <p:tavLst>
                                        <p:tav tm="0">
                                          <p:val>
                                            <p:strVal val="ppt_x"/>
                                          </p:val>
                                        </p:tav>
                                        <p:tav tm="100000">
                                          <p:val>
                                            <p:strVal val="1+ppt_w/2"/>
                                          </p:val>
                                        </p:tav>
                                      </p:tavLst>
                                    </p:anim>
                                    <p:anim calcmode="lin" valueType="num">
                                      <p:cBhvr additive="base">
                                        <p:cTn id="83" dur="3000"/>
                                        <p:tgtEl>
                                          <p:spTgt spid="32"/>
                                        </p:tgtEl>
                                        <p:attrNameLst>
                                          <p:attrName>ppt_y</p:attrName>
                                        </p:attrNameLst>
                                      </p:cBhvr>
                                      <p:tavLst>
                                        <p:tav tm="0">
                                          <p:val>
                                            <p:strVal val="ppt_y"/>
                                          </p:val>
                                        </p:tav>
                                        <p:tav tm="100000">
                                          <p:val>
                                            <p:strVal val="ppt_y"/>
                                          </p:val>
                                        </p:tav>
                                      </p:tavLst>
                                    </p:anim>
                                    <p:set>
                                      <p:cBhvr>
                                        <p:cTn id="84" dur="1" fill="hold">
                                          <p:stCondLst>
                                            <p:cond delay="2999"/>
                                          </p:stCondLst>
                                        </p:cTn>
                                        <p:tgtEl>
                                          <p:spTgt spid="32"/>
                                        </p:tgtEl>
                                        <p:attrNameLst>
                                          <p:attrName>style.visibility</p:attrName>
                                        </p:attrNameLst>
                                      </p:cBhvr>
                                      <p:to>
                                        <p:strVal val="hidden"/>
                                      </p:to>
                                    </p:set>
                                  </p:childTnLst>
                                </p:cTn>
                              </p:par>
                              <p:par>
                                <p:cTn id="85" presetID="19" presetClass="exit" presetSubtype="10" fill="hold" nodeType="withEffect">
                                  <p:stCondLst>
                                    <p:cond delay="0"/>
                                  </p:stCondLst>
                                  <p:childTnLst>
                                    <p:anim calcmode="lin" valueType="num">
                                      <p:cBhvr>
                                        <p:cTn id="86" dur="3000"/>
                                        <p:tgtEl>
                                          <p:spTgt spid="32"/>
                                        </p:tgtEl>
                                        <p:attrNameLst>
                                          <p:attrName>ppt_h</p:attrName>
                                        </p:attrNameLst>
                                      </p:cBhvr>
                                      <p:tavLst>
                                        <p:tav tm="0">
                                          <p:val>
                                            <p:strVal val="ppt_h"/>
                                          </p:val>
                                        </p:tav>
                                        <p:tav tm="100000">
                                          <p:val>
                                            <p:strVal val="ppt_h"/>
                                          </p:val>
                                        </p:tav>
                                      </p:tavLst>
                                    </p:anim>
                                    <p:anim calcmode="lin" valueType="num">
                                      <p:cBhvr>
                                        <p:cTn id="87" dur="3000"/>
                                        <p:tgtEl>
                                          <p:spTgt spid="3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 dur="1" fill="hold">
                                          <p:stCondLst>
                                            <p:cond delay="2999"/>
                                          </p:stCondLst>
                                        </p:cTn>
                                        <p:tgtEl>
                                          <p:spTgt spid="32"/>
                                        </p:tgtEl>
                                        <p:attrNameLst>
                                          <p:attrName>style.visibility</p:attrName>
                                        </p:attrNameLst>
                                      </p:cBhvr>
                                      <p:to>
                                        <p:strVal val="hidden"/>
                                      </p:to>
                                    </p:set>
                                  </p:childTnLst>
                                </p:cTn>
                              </p:par>
                              <p:par>
                                <p:cTn id="89" presetID="2" presetClass="exit" presetSubtype="4" fill="hold" nodeType="withEffect">
                                  <p:stCondLst>
                                    <p:cond delay="0"/>
                                  </p:stCondLst>
                                  <p:childTnLst>
                                    <p:anim calcmode="lin" valueType="num">
                                      <p:cBhvr additive="base">
                                        <p:cTn id="90" dur="3000"/>
                                        <p:tgtEl>
                                          <p:spTgt spid="12"/>
                                        </p:tgtEl>
                                        <p:attrNameLst>
                                          <p:attrName>ppt_x</p:attrName>
                                        </p:attrNameLst>
                                      </p:cBhvr>
                                      <p:tavLst>
                                        <p:tav tm="0">
                                          <p:val>
                                            <p:strVal val="ppt_x"/>
                                          </p:val>
                                        </p:tav>
                                        <p:tav tm="100000">
                                          <p:val>
                                            <p:strVal val="ppt_x"/>
                                          </p:val>
                                        </p:tav>
                                      </p:tavLst>
                                    </p:anim>
                                    <p:anim calcmode="lin" valueType="num">
                                      <p:cBhvr additive="base">
                                        <p:cTn id="91" dur="3000"/>
                                        <p:tgtEl>
                                          <p:spTgt spid="12"/>
                                        </p:tgtEl>
                                        <p:attrNameLst>
                                          <p:attrName>ppt_y</p:attrName>
                                        </p:attrNameLst>
                                      </p:cBhvr>
                                      <p:tavLst>
                                        <p:tav tm="0">
                                          <p:val>
                                            <p:strVal val="ppt_y"/>
                                          </p:val>
                                        </p:tav>
                                        <p:tav tm="100000">
                                          <p:val>
                                            <p:strVal val="1+ppt_h/2"/>
                                          </p:val>
                                        </p:tav>
                                      </p:tavLst>
                                    </p:anim>
                                    <p:set>
                                      <p:cBhvr>
                                        <p:cTn id="92" dur="1" fill="hold">
                                          <p:stCondLst>
                                            <p:cond delay="2999"/>
                                          </p:stCondLst>
                                        </p:cTn>
                                        <p:tgtEl>
                                          <p:spTgt spid="12"/>
                                        </p:tgtEl>
                                        <p:attrNameLst>
                                          <p:attrName>style.visibility</p:attrName>
                                        </p:attrNameLst>
                                      </p:cBhvr>
                                      <p:to>
                                        <p:strVal val="hidden"/>
                                      </p:to>
                                    </p:set>
                                  </p:childTnLst>
                                </p:cTn>
                              </p:par>
                              <p:par>
                                <p:cTn id="93" presetID="2" presetClass="exit" presetSubtype="2" fill="hold" nodeType="withEffect">
                                  <p:stCondLst>
                                    <p:cond delay="0"/>
                                  </p:stCondLst>
                                  <p:childTnLst>
                                    <p:anim calcmode="lin" valueType="num">
                                      <p:cBhvr additive="base">
                                        <p:cTn id="94" dur="3000"/>
                                        <p:tgtEl>
                                          <p:spTgt spid="37"/>
                                        </p:tgtEl>
                                        <p:attrNameLst>
                                          <p:attrName>ppt_x</p:attrName>
                                        </p:attrNameLst>
                                      </p:cBhvr>
                                      <p:tavLst>
                                        <p:tav tm="0">
                                          <p:val>
                                            <p:strVal val="ppt_x"/>
                                          </p:val>
                                        </p:tav>
                                        <p:tav tm="100000">
                                          <p:val>
                                            <p:strVal val="1+ppt_w/2"/>
                                          </p:val>
                                        </p:tav>
                                      </p:tavLst>
                                    </p:anim>
                                    <p:anim calcmode="lin" valueType="num">
                                      <p:cBhvr additive="base">
                                        <p:cTn id="95" dur="3000"/>
                                        <p:tgtEl>
                                          <p:spTgt spid="37"/>
                                        </p:tgtEl>
                                        <p:attrNameLst>
                                          <p:attrName>ppt_y</p:attrName>
                                        </p:attrNameLst>
                                      </p:cBhvr>
                                      <p:tavLst>
                                        <p:tav tm="0">
                                          <p:val>
                                            <p:strVal val="ppt_y"/>
                                          </p:val>
                                        </p:tav>
                                        <p:tav tm="100000">
                                          <p:val>
                                            <p:strVal val="ppt_y"/>
                                          </p:val>
                                        </p:tav>
                                      </p:tavLst>
                                    </p:anim>
                                    <p:set>
                                      <p:cBhvr>
                                        <p:cTn id="96" dur="1" fill="hold">
                                          <p:stCondLst>
                                            <p:cond delay="2999"/>
                                          </p:stCondLst>
                                        </p:cTn>
                                        <p:tgtEl>
                                          <p:spTgt spid="37"/>
                                        </p:tgtEl>
                                        <p:attrNameLst>
                                          <p:attrName>style.visibility</p:attrName>
                                        </p:attrNameLst>
                                      </p:cBhvr>
                                      <p:to>
                                        <p:strVal val="hidden"/>
                                      </p:to>
                                    </p:set>
                                  </p:childTnLst>
                                </p:cTn>
                              </p:par>
                              <p:par>
                                <p:cTn id="97" presetID="19" presetClass="exit" presetSubtype="10" fill="hold" nodeType="withEffect">
                                  <p:stCondLst>
                                    <p:cond delay="0"/>
                                  </p:stCondLst>
                                  <p:childTnLst>
                                    <p:anim calcmode="lin" valueType="num">
                                      <p:cBhvr>
                                        <p:cTn id="98" dur="3000"/>
                                        <p:tgtEl>
                                          <p:spTgt spid="37"/>
                                        </p:tgtEl>
                                        <p:attrNameLst>
                                          <p:attrName>ppt_h</p:attrName>
                                        </p:attrNameLst>
                                      </p:cBhvr>
                                      <p:tavLst>
                                        <p:tav tm="0">
                                          <p:val>
                                            <p:strVal val="ppt_h"/>
                                          </p:val>
                                        </p:tav>
                                        <p:tav tm="100000">
                                          <p:val>
                                            <p:strVal val="ppt_h"/>
                                          </p:val>
                                        </p:tav>
                                      </p:tavLst>
                                    </p:anim>
                                    <p:anim calcmode="lin" valueType="num">
                                      <p:cBhvr>
                                        <p:cTn id="99" dur="3000"/>
                                        <p:tgtEl>
                                          <p:spTgt spid="3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 dur="1" fill="hold">
                                          <p:stCondLst>
                                            <p:cond delay="2999"/>
                                          </p:stCondLst>
                                        </p:cTn>
                                        <p:tgtEl>
                                          <p:spTgt spid="37"/>
                                        </p:tgtEl>
                                        <p:attrNameLst>
                                          <p:attrName>style.visibility</p:attrName>
                                        </p:attrNameLst>
                                      </p:cBhvr>
                                      <p:to>
                                        <p:strVal val="hidden"/>
                                      </p:to>
                                    </p:set>
                                  </p:childTnLst>
                                </p:cTn>
                              </p:par>
                              <p:par>
                                <p:cTn id="101" presetID="19" presetClass="exit" presetSubtype="5" fill="hold" nodeType="withEffect">
                                  <p:stCondLst>
                                    <p:cond delay="0"/>
                                  </p:stCondLst>
                                  <p:childTnLst>
                                    <p:anim calcmode="lin" valueType="num">
                                      <p:cBhvr>
                                        <p:cTn id="102" dur="3000"/>
                                        <p:tgtEl>
                                          <p:spTgt spid="12"/>
                                        </p:tgtEl>
                                        <p:attrNameLst>
                                          <p:attrName>ppt_w</p:attrName>
                                        </p:attrNameLst>
                                      </p:cBhvr>
                                      <p:tavLst>
                                        <p:tav tm="0">
                                          <p:val>
                                            <p:strVal val="ppt_w"/>
                                          </p:val>
                                        </p:tav>
                                        <p:tav tm="100000">
                                          <p:val>
                                            <p:strVal val="ppt_w"/>
                                          </p:val>
                                        </p:tav>
                                      </p:tavLst>
                                    </p:anim>
                                    <p:anim calcmode="lin" valueType="num">
                                      <p:cBhvr>
                                        <p:cTn id="103"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4" dur="1" fill="hold">
                                          <p:stCondLst>
                                            <p:cond delay="2999"/>
                                          </p:stCondLst>
                                        </p:cTn>
                                        <p:tgtEl>
                                          <p:spTgt spid="12"/>
                                        </p:tgtEl>
                                        <p:attrNameLst>
                                          <p:attrName>style.visibility</p:attrName>
                                        </p:attrNameLst>
                                      </p:cBhvr>
                                      <p:to>
                                        <p:strVal val="hidden"/>
                                      </p:to>
                                    </p:set>
                                  </p:childTnLst>
                                </p:cTn>
                              </p:par>
                              <p:par>
                                <p:cTn id="105" presetID="19" presetClass="exit" presetSubtype="5" fill="hold" nodeType="withEffect">
                                  <p:stCondLst>
                                    <p:cond delay="0"/>
                                  </p:stCondLst>
                                  <p:childTnLst>
                                    <p:anim calcmode="lin" valueType="num">
                                      <p:cBhvr>
                                        <p:cTn id="106" dur="3000"/>
                                        <p:tgtEl>
                                          <p:spTgt spid="17"/>
                                        </p:tgtEl>
                                        <p:attrNameLst>
                                          <p:attrName>ppt_w</p:attrName>
                                        </p:attrNameLst>
                                      </p:cBhvr>
                                      <p:tavLst>
                                        <p:tav tm="0">
                                          <p:val>
                                            <p:strVal val="ppt_w"/>
                                          </p:val>
                                        </p:tav>
                                        <p:tav tm="100000">
                                          <p:val>
                                            <p:strVal val="ppt_w"/>
                                          </p:val>
                                        </p:tav>
                                      </p:tavLst>
                                    </p:anim>
                                    <p:anim calcmode="lin" valueType="num">
                                      <p:cBhvr>
                                        <p:cTn id="107"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8" dur="1" fill="hold">
                                          <p:stCondLst>
                                            <p:cond delay="2999"/>
                                          </p:stCondLst>
                                        </p:cTn>
                                        <p:tgtEl>
                                          <p:spTgt spid="17"/>
                                        </p:tgtEl>
                                        <p:attrNameLst>
                                          <p:attrName>style.visibility</p:attrName>
                                        </p:attrNameLst>
                                      </p:cBhvr>
                                      <p:to>
                                        <p:strVal val="hidden"/>
                                      </p:to>
                                    </p:set>
                                  </p:childTnLst>
                                </p:cTn>
                              </p:par>
                              <p:par>
                                <p:cTn id="109" presetID="2" presetClass="exit" presetSubtype="8" fill="hold" nodeType="withEffect">
                                  <p:stCondLst>
                                    <p:cond delay="0"/>
                                  </p:stCondLst>
                                  <p:childTnLst>
                                    <p:anim calcmode="lin" valueType="num">
                                      <p:cBhvr additive="base">
                                        <p:cTn id="110" dur="3000"/>
                                        <p:tgtEl>
                                          <p:spTgt spid="27"/>
                                        </p:tgtEl>
                                        <p:attrNameLst>
                                          <p:attrName>ppt_x</p:attrName>
                                        </p:attrNameLst>
                                      </p:cBhvr>
                                      <p:tavLst>
                                        <p:tav tm="0">
                                          <p:val>
                                            <p:strVal val="ppt_x"/>
                                          </p:val>
                                        </p:tav>
                                        <p:tav tm="100000">
                                          <p:val>
                                            <p:strVal val="0-ppt_w/2"/>
                                          </p:val>
                                        </p:tav>
                                      </p:tavLst>
                                    </p:anim>
                                    <p:anim calcmode="lin" valueType="num">
                                      <p:cBhvr additive="base">
                                        <p:cTn id="111" dur="3000"/>
                                        <p:tgtEl>
                                          <p:spTgt spid="27"/>
                                        </p:tgtEl>
                                        <p:attrNameLst>
                                          <p:attrName>ppt_y</p:attrName>
                                        </p:attrNameLst>
                                      </p:cBhvr>
                                      <p:tavLst>
                                        <p:tav tm="0">
                                          <p:val>
                                            <p:strVal val="ppt_y"/>
                                          </p:val>
                                        </p:tav>
                                        <p:tav tm="100000">
                                          <p:val>
                                            <p:strVal val="ppt_y"/>
                                          </p:val>
                                        </p:tav>
                                      </p:tavLst>
                                    </p:anim>
                                    <p:set>
                                      <p:cBhvr>
                                        <p:cTn id="112" dur="1" fill="hold">
                                          <p:stCondLst>
                                            <p:cond delay="2999"/>
                                          </p:stCondLst>
                                        </p:cTn>
                                        <p:tgtEl>
                                          <p:spTgt spid="27"/>
                                        </p:tgtEl>
                                        <p:attrNameLst>
                                          <p:attrName>style.visibility</p:attrName>
                                        </p:attrNameLst>
                                      </p:cBhvr>
                                      <p:to>
                                        <p:strVal val="hidden"/>
                                      </p:to>
                                    </p:set>
                                  </p:childTnLst>
                                </p:cTn>
                              </p:par>
                              <p:par>
                                <p:cTn id="113" presetID="19" presetClass="exit" presetSubtype="10" fill="hold" nodeType="withEffect">
                                  <p:stCondLst>
                                    <p:cond delay="0"/>
                                  </p:stCondLst>
                                  <p:childTnLst>
                                    <p:anim calcmode="lin" valueType="num">
                                      <p:cBhvr>
                                        <p:cTn id="114" dur="3000"/>
                                        <p:tgtEl>
                                          <p:spTgt spid="27"/>
                                        </p:tgtEl>
                                        <p:attrNameLst>
                                          <p:attrName>ppt_h</p:attrName>
                                        </p:attrNameLst>
                                      </p:cBhvr>
                                      <p:tavLst>
                                        <p:tav tm="0">
                                          <p:val>
                                            <p:strVal val="ppt_h"/>
                                          </p:val>
                                        </p:tav>
                                        <p:tav tm="100000">
                                          <p:val>
                                            <p:strVal val="ppt_h"/>
                                          </p:val>
                                        </p:tav>
                                      </p:tavLst>
                                    </p:anim>
                                    <p:anim calcmode="lin" valueType="num">
                                      <p:cBhvr>
                                        <p:cTn id="115" dur="3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6" dur="1" fill="hold">
                                          <p:stCondLst>
                                            <p:cond delay="2999"/>
                                          </p:stCondLst>
                                        </p:cTn>
                                        <p:tgtEl>
                                          <p:spTgt spid="27"/>
                                        </p:tgtEl>
                                        <p:attrNameLst>
                                          <p:attrName>style.visibility</p:attrName>
                                        </p:attrNameLst>
                                      </p:cBhvr>
                                      <p:to>
                                        <p:strVal val="hidden"/>
                                      </p:to>
                                    </p:set>
                                  </p:childTnLst>
                                </p:cTn>
                              </p:par>
                              <p:par>
                                <p:cTn id="117" presetID="2" presetClass="exit" presetSubtype="8" fill="hold" nodeType="withEffect">
                                  <p:stCondLst>
                                    <p:cond delay="0"/>
                                  </p:stCondLst>
                                  <p:childTnLst>
                                    <p:anim calcmode="lin" valueType="num">
                                      <p:cBhvr additive="base">
                                        <p:cTn id="118" dur="3000"/>
                                        <p:tgtEl>
                                          <p:spTgt spid="22"/>
                                        </p:tgtEl>
                                        <p:attrNameLst>
                                          <p:attrName>ppt_x</p:attrName>
                                        </p:attrNameLst>
                                      </p:cBhvr>
                                      <p:tavLst>
                                        <p:tav tm="0">
                                          <p:val>
                                            <p:strVal val="ppt_x"/>
                                          </p:val>
                                        </p:tav>
                                        <p:tav tm="100000">
                                          <p:val>
                                            <p:strVal val="0-ppt_w/2"/>
                                          </p:val>
                                        </p:tav>
                                      </p:tavLst>
                                    </p:anim>
                                    <p:anim calcmode="lin" valueType="num">
                                      <p:cBhvr additive="base">
                                        <p:cTn id="119" dur="3000"/>
                                        <p:tgtEl>
                                          <p:spTgt spid="22"/>
                                        </p:tgtEl>
                                        <p:attrNameLst>
                                          <p:attrName>ppt_y</p:attrName>
                                        </p:attrNameLst>
                                      </p:cBhvr>
                                      <p:tavLst>
                                        <p:tav tm="0">
                                          <p:val>
                                            <p:strVal val="ppt_y"/>
                                          </p:val>
                                        </p:tav>
                                        <p:tav tm="100000">
                                          <p:val>
                                            <p:strVal val="ppt_y"/>
                                          </p:val>
                                        </p:tav>
                                      </p:tavLst>
                                    </p:anim>
                                    <p:set>
                                      <p:cBhvr>
                                        <p:cTn id="120" dur="1" fill="hold">
                                          <p:stCondLst>
                                            <p:cond delay="2999"/>
                                          </p:stCondLst>
                                        </p:cTn>
                                        <p:tgtEl>
                                          <p:spTgt spid="22"/>
                                        </p:tgtEl>
                                        <p:attrNameLst>
                                          <p:attrName>style.visibility</p:attrName>
                                        </p:attrNameLst>
                                      </p:cBhvr>
                                      <p:to>
                                        <p:strVal val="hidden"/>
                                      </p:to>
                                    </p:set>
                                  </p:childTnLst>
                                </p:cTn>
                              </p:par>
                              <p:par>
                                <p:cTn id="121" presetID="19" presetClass="exit" presetSubtype="10" fill="hold" nodeType="withEffect">
                                  <p:stCondLst>
                                    <p:cond delay="0"/>
                                  </p:stCondLst>
                                  <p:childTnLst>
                                    <p:anim calcmode="lin" valueType="num">
                                      <p:cBhvr>
                                        <p:cTn id="122" dur="3000"/>
                                        <p:tgtEl>
                                          <p:spTgt spid="22"/>
                                        </p:tgtEl>
                                        <p:attrNameLst>
                                          <p:attrName>ppt_h</p:attrName>
                                        </p:attrNameLst>
                                      </p:cBhvr>
                                      <p:tavLst>
                                        <p:tav tm="0">
                                          <p:val>
                                            <p:strVal val="ppt_h"/>
                                          </p:val>
                                        </p:tav>
                                        <p:tav tm="100000">
                                          <p:val>
                                            <p:strVal val="ppt_h"/>
                                          </p:val>
                                        </p:tav>
                                      </p:tavLst>
                                    </p:anim>
                                    <p:anim calcmode="lin" valueType="num">
                                      <p:cBhvr>
                                        <p:cTn id="123"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4" dur="1" fill="hold">
                                          <p:stCondLst>
                                            <p:cond delay="2999"/>
                                          </p:stCondLst>
                                        </p:cTn>
                                        <p:tgtEl>
                                          <p:spTgt spid="22"/>
                                        </p:tgtEl>
                                        <p:attrNameLst>
                                          <p:attrName>style.visibility</p:attrName>
                                        </p:attrNameLst>
                                      </p:cBhvr>
                                      <p:to>
                                        <p:strVal val="hidden"/>
                                      </p:to>
                                    </p:set>
                                  </p:childTnLst>
                                </p:cTn>
                              </p:par>
                              <p:par>
                                <p:cTn id="125" presetID="2" presetClass="exit" presetSubtype="1" fill="hold" nodeType="withEffect">
                                  <p:stCondLst>
                                    <p:cond delay="0"/>
                                  </p:stCondLst>
                                  <p:childTnLst>
                                    <p:anim calcmode="lin" valueType="num">
                                      <p:cBhvr additive="base">
                                        <p:cTn id="126" dur="3000"/>
                                        <p:tgtEl>
                                          <p:spTgt spid="7"/>
                                        </p:tgtEl>
                                        <p:attrNameLst>
                                          <p:attrName>ppt_x</p:attrName>
                                        </p:attrNameLst>
                                      </p:cBhvr>
                                      <p:tavLst>
                                        <p:tav tm="0">
                                          <p:val>
                                            <p:strVal val="ppt_x"/>
                                          </p:val>
                                        </p:tav>
                                        <p:tav tm="100000">
                                          <p:val>
                                            <p:strVal val="ppt_x"/>
                                          </p:val>
                                        </p:tav>
                                      </p:tavLst>
                                    </p:anim>
                                    <p:anim calcmode="lin" valueType="num">
                                      <p:cBhvr additive="base">
                                        <p:cTn id="127" dur="3000"/>
                                        <p:tgtEl>
                                          <p:spTgt spid="7"/>
                                        </p:tgtEl>
                                        <p:attrNameLst>
                                          <p:attrName>ppt_y</p:attrName>
                                        </p:attrNameLst>
                                      </p:cBhvr>
                                      <p:tavLst>
                                        <p:tav tm="0">
                                          <p:val>
                                            <p:strVal val="ppt_y"/>
                                          </p:val>
                                        </p:tav>
                                        <p:tav tm="100000">
                                          <p:val>
                                            <p:strVal val="0-ppt_h/2"/>
                                          </p:val>
                                        </p:tav>
                                      </p:tavLst>
                                    </p:anim>
                                    <p:set>
                                      <p:cBhvr>
                                        <p:cTn id="128" dur="1" fill="hold">
                                          <p:stCondLst>
                                            <p:cond delay="2999"/>
                                          </p:stCondLst>
                                        </p:cTn>
                                        <p:tgtEl>
                                          <p:spTgt spid="7"/>
                                        </p:tgtEl>
                                        <p:attrNameLst>
                                          <p:attrName>style.visibility</p:attrName>
                                        </p:attrNameLst>
                                      </p:cBhvr>
                                      <p:to>
                                        <p:strVal val="hidden"/>
                                      </p:to>
                                    </p:set>
                                  </p:childTnLst>
                                </p:cTn>
                              </p:par>
                              <p:par>
                                <p:cTn id="129" presetID="19" presetClass="exit" presetSubtype="5" fill="hold" nodeType="withEffect">
                                  <p:stCondLst>
                                    <p:cond delay="0"/>
                                  </p:stCondLst>
                                  <p:childTnLst>
                                    <p:anim calcmode="lin" valueType="num">
                                      <p:cBhvr>
                                        <p:cTn id="130" dur="3000"/>
                                        <p:tgtEl>
                                          <p:spTgt spid="7"/>
                                        </p:tgtEl>
                                        <p:attrNameLst>
                                          <p:attrName>ppt_w</p:attrName>
                                        </p:attrNameLst>
                                      </p:cBhvr>
                                      <p:tavLst>
                                        <p:tav tm="0">
                                          <p:val>
                                            <p:strVal val="ppt_w"/>
                                          </p:val>
                                        </p:tav>
                                        <p:tav tm="100000">
                                          <p:val>
                                            <p:strVal val="ppt_w"/>
                                          </p:val>
                                        </p:tav>
                                      </p:tavLst>
                                    </p:anim>
                                    <p:anim calcmode="lin" valueType="num">
                                      <p:cBhvr>
                                        <p:cTn id="131"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2" dur="1" fill="hold">
                                          <p:stCondLst>
                                            <p:cond delay="2999"/>
                                          </p:stCondLst>
                                        </p:cTn>
                                        <p:tgtEl>
                                          <p:spTgt spid="7"/>
                                        </p:tgtEl>
                                        <p:attrNameLst>
                                          <p:attrName>style.visibility</p:attrName>
                                        </p:attrNameLst>
                                      </p:cBhvr>
                                      <p:to>
                                        <p:strVal val="hidden"/>
                                      </p:to>
                                    </p:set>
                                  </p:childTnLst>
                                </p:cTn>
                              </p:par>
                              <p:par>
                                <p:cTn id="133" presetID="2" presetClass="exit" presetSubtype="1" fill="hold" nodeType="withEffect">
                                  <p:stCondLst>
                                    <p:cond delay="0"/>
                                  </p:stCondLst>
                                  <p:childTnLst>
                                    <p:anim calcmode="lin" valueType="num">
                                      <p:cBhvr additive="base">
                                        <p:cTn id="134" dur="3000"/>
                                        <p:tgtEl>
                                          <p:spTgt spid="2"/>
                                        </p:tgtEl>
                                        <p:attrNameLst>
                                          <p:attrName>ppt_x</p:attrName>
                                        </p:attrNameLst>
                                      </p:cBhvr>
                                      <p:tavLst>
                                        <p:tav tm="0">
                                          <p:val>
                                            <p:strVal val="ppt_x"/>
                                          </p:val>
                                        </p:tav>
                                        <p:tav tm="100000">
                                          <p:val>
                                            <p:strVal val="ppt_x"/>
                                          </p:val>
                                        </p:tav>
                                      </p:tavLst>
                                    </p:anim>
                                    <p:anim calcmode="lin" valueType="num">
                                      <p:cBhvr additive="base">
                                        <p:cTn id="135" dur="3000"/>
                                        <p:tgtEl>
                                          <p:spTgt spid="2"/>
                                        </p:tgtEl>
                                        <p:attrNameLst>
                                          <p:attrName>ppt_y</p:attrName>
                                        </p:attrNameLst>
                                      </p:cBhvr>
                                      <p:tavLst>
                                        <p:tav tm="0">
                                          <p:val>
                                            <p:strVal val="ppt_y"/>
                                          </p:val>
                                        </p:tav>
                                        <p:tav tm="100000">
                                          <p:val>
                                            <p:strVal val="0-ppt_h/2"/>
                                          </p:val>
                                        </p:tav>
                                      </p:tavLst>
                                    </p:anim>
                                    <p:set>
                                      <p:cBhvr>
                                        <p:cTn id="136" dur="1" fill="hold">
                                          <p:stCondLst>
                                            <p:cond delay="2999"/>
                                          </p:stCondLst>
                                        </p:cTn>
                                        <p:tgtEl>
                                          <p:spTgt spid="2"/>
                                        </p:tgtEl>
                                        <p:attrNameLst>
                                          <p:attrName>style.visibility</p:attrName>
                                        </p:attrNameLst>
                                      </p:cBhvr>
                                      <p:to>
                                        <p:strVal val="hidden"/>
                                      </p:to>
                                    </p:set>
                                  </p:childTnLst>
                                </p:cTn>
                              </p:par>
                              <p:par>
                                <p:cTn id="137" presetID="19" presetClass="exit" presetSubtype="5" fill="hold" nodeType="withEffect">
                                  <p:stCondLst>
                                    <p:cond delay="0"/>
                                  </p:stCondLst>
                                  <p:childTnLst>
                                    <p:anim calcmode="lin" valueType="num">
                                      <p:cBhvr>
                                        <p:cTn id="138" dur="3000"/>
                                        <p:tgtEl>
                                          <p:spTgt spid="2"/>
                                        </p:tgtEl>
                                        <p:attrNameLst>
                                          <p:attrName>ppt_w</p:attrName>
                                        </p:attrNameLst>
                                      </p:cBhvr>
                                      <p:tavLst>
                                        <p:tav tm="0">
                                          <p:val>
                                            <p:strVal val="ppt_w"/>
                                          </p:val>
                                        </p:tav>
                                        <p:tav tm="100000">
                                          <p:val>
                                            <p:strVal val="ppt_w"/>
                                          </p:val>
                                        </p:tav>
                                      </p:tavLst>
                                    </p:anim>
                                    <p:anim calcmode="lin" valueType="num">
                                      <p:cBhvr>
                                        <p:cTn id="139" dur="3000"/>
                                        <p:tgtEl>
                                          <p:spTgt spid="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0" dur="1" fill="hold">
                                          <p:stCondLst>
                                            <p:cond delay="2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cstate="print">
            <a:duotone>
              <a:schemeClr val="accent6">
                <a:shade val="45000"/>
                <a:satMod val="135000"/>
              </a:schemeClr>
              <a:prstClr val="white"/>
            </a:duotone>
          </a:blip>
          <a:srcRect/>
          <a:stretch>
            <a:fillRect/>
          </a:stretch>
        </p:blipFill>
        <p:spPr bwMode="auto">
          <a:xfrm>
            <a:off x="0" y="-90488"/>
            <a:ext cx="10585450" cy="6948488"/>
          </a:xfrm>
          <a:prstGeom prst="rect">
            <a:avLst/>
          </a:prstGeom>
          <a:noFill/>
        </p:spPr>
      </p:pic>
      <p:sp>
        <p:nvSpPr>
          <p:cNvPr id="2" name="1 Rectángulo"/>
          <p:cNvSpPr/>
          <p:nvPr/>
        </p:nvSpPr>
        <p:spPr>
          <a:xfrm>
            <a:off x="2646363" y="1582342"/>
            <a:ext cx="5292725" cy="4401205"/>
          </a:xfrm>
          <a:prstGeom prst="rect">
            <a:avLst/>
          </a:prstGeom>
        </p:spPr>
        <p:txBody>
          <a:bodyPr>
            <a:spAutoFit/>
          </a:bodyPr>
          <a:lstStyle/>
          <a:p>
            <a:pPr algn="ctr"/>
            <a:r>
              <a:rPr lang="es-ES" sz="2000" dirty="0" smtClean="0">
                <a:latin typeface="Berlin Sans FB Demi" pitchFamily="34" charset="0"/>
              </a:rPr>
              <a:t>Llegados ya los años 60 eran muchas</a:t>
            </a:r>
            <a:r>
              <a:rPr lang="es-ES" sz="2000" b="1" dirty="0" smtClean="0">
                <a:latin typeface="Berlin Sans FB Demi" pitchFamily="34" charset="0"/>
              </a:rPr>
              <a:t> las revistas y los fotógrafos</a:t>
            </a:r>
            <a:r>
              <a:rPr lang="es-ES" sz="2000" dirty="0" smtClean="0">
                <a:latin typeface="Berlin Sans FB Demi" pitchFamily="34" charset="0"/>
              </a:rPr>
              <a:t> que se adentraban en las inhóspitas tierras norteñas de Zimbabue para ver en persona a la tribu </a:t>
            </a:r>
            <a:r>
              <a:rPr lang="es-ES" sz="2000" dirty="0" err="1" smtClean="0">
                <a:latin typeface="Berlin Sans FB Demi" pitchFamily="34" charset="0"/>
              </a:rPr>
              <a:t>vadoma</a:t>
            </a:r>
            <a:r>
              <a:rPr lang="es-ES" sz="2000" dirty="0" smtClean="0">
                <a:latin typeface="Berlin Sans FB Demi" pitchFamily="34" charset="0"/>
              </a:rPr>
              <a:t>, y posteriormente, enseñarlos al mundo a través de múltiples reportajes.  Comentar además que esta malformación también es relativamente frecuente entre los miembros de</a:t>
            </a:r>
            <a:r>
              <a:rPr lang="es-ES" sz="2000" b="1" dirty="0" smtClean="0">
                <a:latin typeface="Berlin Sans FB Demi" pitchFamily="34" charset="0"/>
              </a:rPr>
              <a:t> la tribu </a:t>
            </a:r>
            <a:r>
              <a:rPr lang="es-ES" sz="2000" b="1" dirty="0" err="1" smtClean="0">
                <a:latin typeface="Berlin Sans FB Demi" pitchFamily="34" charset="0"/>
              </a:rPr>
              <a:t>talaunda</a:t>
            </a:r>
            <a:r>
              <a:rPr lang="es-ES" sz="2000" b="1" dirty="0" smtClean="0">
                <a:latin typeface="Berlin Sans FB Demi" pitchFamily="34" charset="0"/>
              </a:rPr>
              <a:t>,</a:t>
            </a:r>
            <a:r>
              <a:rPr lang="es-ES" sz="2000" dirty="0" smtClean="0">
                <a:latin typeface="Berlin Sans FB Demi" pitchFamily="34" charset="0"/>
              </a:rPr>
              <a:t> presente en Zimbabue y </a:t>
            </a:r>
            <a:r>
              <a:rPr lang="es-ES" sz="2000" dirty="0" err="1" smtClean="0">
                <a:latin typeface="Berlin Sans FB Demi" pitchFamily="34" charset="0"/>
              </a:rPr>
              <a:t>Bostwana</a:t>
            </a:r>
            <a:r>
              <a:rPr lang="es-ES" sz="2000" dirty="0" smtClean="0">
                <a:latin typeface="Berlin Sans FB Demi" pitchFamily="34" charset="0"/>
              </a:rPr>
              <a:t>, de hecho se dice que es muy posible que ambas tribus dispongan de antepasados comunes. Sea como sea, no queda claro.</a:t>
            </a:r>
            <a:endParaRPr lang="es-ES" sz="2000" dirty="0">
              <a:latin typeface="Berlin Sans FB Demi" pitchFamily="34" charset="0"/>
            </a:endParaRPr>
          </a:p>
        </p:txBody>
      </p:sp>
    </p:spTree>
  </p:cSld>
  <p:clrMapOvr>
    <a:masterClrMapping/>
  </p:clrMapOvr>
  <p:transition spd="slow" advTm="3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8" presetClass="exit" presetSubtype="32" fill="hold" nodeType="afterEffect">
                                  <p:stCondLst>
                                    <p:cond delay="0"/>
                                  </p:stCondLst>
                                  <p:childTnLst>
                                    <p:animEffect transition="out" filter="diamond(out)">
                                      <p:cBhvr>
                                        <p:cTn id="10" dur="2000"/>
                                        <p:tgtEl>
                                          <p:spTgt spid="3"/>
                                        </p:tgtEl>
                                      </p:cBhvr>
                                    </p:animEffect>
                                    <p:set>
                                      <p:cBhvr>
                                        <p:cTn id="11"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Resultado de imagen de pueblo pies de avestruz"/>
          <p:cNvPicPr>
            <a:picLocks noChangeAspect="1" noChangeArrowheads="1"/>
          </p:cNvPicPr>
          <p:nvPr/>
        </p:nvPicPr>
        <p:blipFill>
          <a:blip r:embed="rId2"/>
          <a:srcRect l="10169" r="9322"/>
          <a:stretch>
            <a:fillRect/>
          </a:stretch>
        </p:blipFill>
        <p:spPr bwMode="auto">
          <a:xfrm>
            <a:off x="0" y="0"/>
            <a:ext cx="10582464"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Resultado de imagen de pueblo pies de avestruz"/>
          <p:cNvPicPr>
            <a:picLocks noChangeAspect="1" noChangeArrowheads="1"/>
          </p:cNvPicPr>
          <p:nvPr/>
        </p:nvPicPr>
        <p:blipFill>
          <a:blip r:embed="rId2"/>
          <a:srcRect/>
          <a:stretch>
            <a:fillRect/>
          </a:stretch>
        </p:blipFill>
        <p:spPr bwMode="auto">
          <a:xfrm>
            <a:off x="0" y="-1"/>
            <a:ext cx="10585450" cy="6858001"/>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https://i2.wp.com/4.bp.blogspot.com/-JhZiz7LySnI/Vo2xBgVOtFI/AAAAAAAAKPI/tVxtuLhYL00/s1600/tribu-vadoma-pies-avestruz.jpg?resize=602%2C382"/>
          <p:cNvPicPr>
            <a:picLocks noChangeAspect="1" noChangeArrowheads="1"/>
          </p:cNvPicPr>
          <p:nvPr/>
        </p:nvPicPr>
        <p:blipFill>
          <a:blip r:embed="rId2"/>
          <a:srcRect/>
          <a:stretch>
            <a:fillRect/>
          </a:stretch>
        </p:blipFill>
        <p:spPr bwMode="auto">
          <a:xfrm>
            <a:off x="0" y="0"/>
            <a:ext cx="10585450"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0"/>
          <p:cNvPicPr>
            <a:picLocks noChangeAspect="1" noChangeArrowheads="1"/>
          </p:cNvPicPr>
          <p:nvPr/>
        </p:nvPicPr>
        <p:blipFill>
          <a:blip r:embed="rId2" cstate="print">
            <a:duotone>
              <a:schemeClr val="accent6">
                <a:shade val="45000"/>
                <a:satMod val="135000"/>
              </a:schemeClr>
              <a:prstClr val="white"/>
            </a:duotone>
          </a:blip>
          <a:srcRect/>
          <a:stretch>
            <a:fillRect/>
          </a:stretch>
        </p:blipFill>
        <p:spPr bwMode="auto">
          <a:xfrm>
            <a:off x="0" y="-90488"/>
            <a:ext cx="10585450" cy="6948488"/>
          </a:xfrm>
          <a:prstGeom prst="rect">
            <a:avLst/>
          </a:prstGeom>
          <a:noFill/>
        </p:spPr>
      </p:pic>
      <p:sp>
        <p:nvSpPr>
          <p:cNvPr id="145410" name="Oval 2"/>
          <p:cNvSpPr>
            <a:spLocks noChangeArrowheads="1"/>
          </p:cNvSpPr>
          <p:nvPr/>
        </p:nvSpPr>
        <p:spPr bwMode="auto">
          <a:xfrm rot="626802">
            <a:off x="515278" y="443692"/>
            <a:ext cx="7341818" cy="5583125"/>
          </a:xfrm>
          <a:prstGeom prst="ellipse">
            <a:avLst/>
          </a:prstGeom>
          <a:solidFill>
            <a:srgbClr val="00CC00"/>
          </a:solidFill>
          <a:ln w="38100">
            <a:round/>
            <a:headEnd/>
            <a:tailEnd/>
          </a:ln>
          <a:effectLst/>
          <a:scene3d>
            <a:camera prst="legacyPerspectiveFront">
              <a:rot lat="20099999" lon="1500000" rev="0"/>
            </a:camera>
            <a:lightRig rig="legacyFlat4" dir="b"/>
          </a:scene3d>
          <a:sp3d extrusionH="430200" prstMaterial="legacyMatte">
            <a:bevelT w="13500" h="13500" prst="angle"/>
            <a:bevelB w="13500" h="13500" prst="angle"/>
            <a:extrusionClr>
              <a:srgbClr val="00CC00"/>
            </a:extrusionClr>
          </a:sp3d>
        </p:spPr>
        <p:txBody>
          <a:bodyPr wrap="none" lIns="41431" tIns="20716" rIns="41431" bIns="20716" anchor="ctr">
            <a:flatTx/>
          </a:bodyPr>
          <a:lstStyle/>
          <a:p>
            <a:endParaRPr lang="es-ES"/>
          </a:p>
        </p:txBody>
      </p:sp>
      <p:sp>
        <p:nvSpPr>
          <p:cNvPr id="145412" name="Oval 4"/>
          <p:cNvSpPr>
            <a:spLocks noChangeArrowheads="1"/>
          </p:cNvSpPr>
          <p:nvPr/>
        </p:nvSpPr>
        <p:spPr bwMode="auto">
          <a:xfrm rot="835005">
            <a:off x="707535" y="1268220"/>
            <a:ext cx="7569416" cy="5021115"/>
          </a:xfrm>
          <a:prstGeom prst="ellipse">
            <a:avLst/>
          </a:prstGeom>
          <a:noFill/>
          <a:ln w="38100">
            <a:solidFill>
              <a:srgbClr val="1D22E7"/>
            </a:solidFill>
            <a:round/>
            <a:headEnd/>
            <a:tailEnd/>
          </a:ln>
          <a:effectLst/>
          <a:scene3d>
            <a:camera prst="legacyPerspectiveFront">
              <a:rot lat="1500000" lon="1500000" rev="0"/>
            </a:camera>
            <a:lightRig rig="legacyFlat2" dir="b"/>
          </a:scene3d>
          <a:sp3d extrusionH="430200" prstMaterial="legacyMatte">
            <a:bevelT w="13500" h="13500" prst="angle"/>
            <a:bevelB w="13500" h="13500" prst="angle"/>
            <a:extrusionClr>
              <a:srgbClr val="1D22E7"/>
            </a:extrusionClr>
          </a:sp3d>
        </p:spPr>
        <p:txBody>
          <a:bodyPr wrap="none" lIns="41431" tIns="20716" rIns="41431" bIns="20716" anchor="ctr">
            <a:flatTx/>
          </a:bodyPr>
          <a:lstStyle/>
          <a:p>
            <a:endParaRPr lang="es-ES"/>
          </a:p>
        </p:txBody>
      </p:sp>
      <p:sp>
        <p:nvSpPr>
          <p:cNvPr id="145413" name="Oval 5"/>
          <p:cNvSpPr>
            <a:spLocks noChangeArrowheads="1"/>
          </p:cNvSpPr>
          <p:nvPr/>
        </p:nvSpPr>
        <p:spPr bwMode="auto">
          <a:xfrm rot="-2825081">
            <a:off x="-76771" y="3106214"/>
            <a:ext cx="8373948" cy="5329480"/>
          </a:xfrm>
          <a:prstGeom prst="ellipse">
            <a:avLst/>
          </a:prstGeom>
          <a:noFill/>
          <a:ln w="38100">
            <a:solidFill>
              <a:srgbClr val="EC8906"/>
            </a:solidFill>
            <a:round/>
            <a:headEnd/>
            <a:tailEnd/>
          </a:ln>
          <a:effectLst/>
          <a:scene3d>
            <a:camera prst="legacyPerspectiveFront">
              <a:rot lat="1500000" lon="1500000" rev="0"/>
            </a:camera>
            <a:lightRig rig="legacyFlat2" dir="b"/>
          </a:scene3d>
          <a:sp3d extrusionH="430200" prstMaterial="legacyMatte">
            <a:bevelT w="13500" h="13500" prst="angle"/>
            <a:bevelB w="13500" h="13500" prst="angle"/>
            <a:extrusionClr>
              <a:srgbClr val="EC8906"/>
            </a:extrusionClr>
          </a:sp3d>
        </p:spPr>
        <p:txBody>
          <a:bodyPr wrap="none" lIns="41431" tIns="20716" rIns="41431" bIns="20716" anchor="ctr">
            <a:flatTx/>
          </a:bodyPr>
          <a:lstStyle/>
          <a:p>
            <a:endParaRPr lang="es-ES"/>
          </a:p>
        </p:txBody>
      </p:sp>
    </p:spTree>
  </p:cSld>
  <p:clrMapOvr>
    <a:masterClrMapping/>
  </p:clrMapOvr>
  <p:transition spd="slow" advTm="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par>
                          <p:cTn id="8" fill="hold">
                            <p:stCondLst>
                              <p:cond delay="0"/>
                            </p:stCondLst>
                            <p:childTnLst>
                              <p:par>
                                <p:cTn id="9" presetID="8" presetClass="exit" presetSubtype="32" fill="hold" nodeType="afterEffect">
                                  <p:stCondLst>
                                    <p:cond delay="0"/>
                                  </p:stCondLst>
                                  <p:childTnLst>
                                    <p:animEffect transition="out" filter="diamond(out)">
                                      <p:cBhvr>
                                        <p:cTn id="10" dur="2000"/>
                                        <p:tgtEl>
                                          <p:spTgt spid="5"/>
                                        </p:tgtEl>
                                      </p:cBhvr>
                                    </p:animEffect>
                                    <p:set>
                                      <p:cBhvr>
                                        <p:cTn id="11" dur="1" fill="hold">
                                          <p:stCondLst>
                                            <p:cond delay="1999"/>
                                          </p:stCondLst>
                                        </p:cTn>
                                        <p:tgtEl>
                                          <p:spTgt spid="5"/>
                                        </p:tgtEl>
                                        <p:attrNameLst>
                                          <p:attrName>style.visibility</p:attrName>
                                        </p:attrNameLst>
                                      </p:cBhvr>
                                      <p:to>
                                        <p:strVal val="hidden"/>
                                      </p:to>
                                    </p:set>
                                  </p:childTnLst>
                                </p:cTn>
                              </p:par>
                              <p:par>
                                <p:cTn id="12" presetID="8" presetClass="emph" presetSubtype="0" fill="hold" grpId="0" nodeType="withEffect">
                                  <p:stCondLst>
                                    <p:cond delay="0"/>
                                  </p:stCondLst>
                                  <p:childTnLst>
                                    <p:animRot by="43200000">
                                      <p:cBhvr>
                                        <p:cTn id="13" dur="3000" fill="hold"/>
                                        <p:tgtEl>
                                          <p:spTgt spid="145410"/>
                                        </p:tgtEl>
                                        <p:attrNameLst>
                                          <p:attrName>r</p:attrName>
                                        </p:attrNameLst>
                                      </p:cBhvr>
                                    </p:animRot>
                                  </p:childTnLst>
                                </p:cTn>
                              </p:par>
                              <p:par>
                                <p:cTn id="14" presetID="8" presetClass="emph" presetSubtype="0" fill="hold" grpId="0" nodeType="withEffect">
                                  <p:stCondLst>
                                    <p:cond delay="0"/>
                                  </p:stCondLst>
                                  <p:childTnLst>
                                    <p:animRot by="-43200000">
                                      <p:cBhvr>
                                        <p:cTn id="15" dur="3000" fill="hold"/>
                                        <p:tgtEl>
                                          <p:spTgt spid="145413"/>
                                        </p:tgtEl>
                                        <p:attrNameLst>
                                          <p:attrName>r</p:attrName>
                                        </p:attrNameLst>
                                      </p:cBhvr>
                                    </p:animRot>
                                  </p:childTnLst>
                                </p:cTn>
                              </p:par>
                              <p:par>
                                <p:cTn id="16" presetID="8" presetClass="emph" presetSubtype="0" fill="hold" grpId="0" nodeType="withEffect">
                                  <p:stCondLst>
                                    <p:cond delay="0"/>
                                  </p:stCondLst>
                                  <p:childTnLst>
                                    <p:animRot by="-43200000">
                                      <p:cBhvr>
                                        <p:cTn id="17" dur="3000" fill="hold"/>
                                        <p:tgtEl>
                                          <p:spTgt spid="14541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5410" grpId="0" animBg="1"/>
      <p:bldP spid="145412" grpId="0" animBg="1"/>
      <p:bldP spid="14541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0"/>
          <p:cNvPicPr>
            <a:picLocks noChangeAspect="1" noChangeArrowheads="1"/>
          </p:cNvPicPr>
          <p:nvPr/>
        </p:nvPicPr>
        <p:blipFill>
          <a:blip r:embed="rId2" cstate="print">
            <a:duotone>
              <a:schemeClr val="accent6">
                <a:shade val="45000"/>
                <a:satMod val="135000"/>
              </a:schemeClr>
              <a:prstClr val="white"/>
            </a:duotone>
          </a:blip>
          <a:srcRect/>
          <a:stretch>
            <a:fillRect/>
          </a:stretch>
        </p:blipFill>
        <p:spPr bwMode="auto">
          <a:xfrm>
            <a:off x="0" y="0"/>
            <a:ext cx="10585450" cy="6948488"/>
          </a:xfrm>
          <a:prstGeom prst="rect">
            <a:avLst/>
          </a:prstGeom>
          <a:noFill/>
        </p:spPr>
      </p:pic>
      <p:sp>
        <p:nvSpPr>
          <p:cNvPr id="2" name="1 Rectángulo"/>
          <p:cNvSpPr/>
          <p:nvPr/>
        </p:nvSpPr>
        <p:spPr>
          <a:xfrm>
            <a:off x="2220891" y="1571612"/>
            <a:ext cx="6143668" cy="3539430"/>
          </a:xfrm>
          <a:prstGeom prst="rect">
            <a:avLst/>
          </a:prstGeom>
        </p:spPr>
        <p:txBody>
          <a:bodyPr wrap="square">
            <a:spAutoFit/>
          </a:bodyPr>
          <a:lstStyle/>
          <a:p>
            <a:pPr algn="ctr"/>
            <a:r>
              <a:rPr lang="es-ES" sz="2800" dirty="0" smtClean="0">
                <a:latin typeface="Berlin Sans FB Demi" pitchFamily="34" charset="0"/>
              </a:rPr>
              <a:t>Lo que sí sabemos, por ejemplo, es que los hombres con pies de “avestruz” son hábiles escaladores de árboles. Al parecer sus dedos les dan habilidades que otras personas no tenemos. ¿El único problema? No encontrar nunca un </a:t>
            </a:r>
            <a:r>
              <a:rPr lang="es-ES" sz="2800" b="1" dirty="0" smtClean="0">
                <a:latin typeface="Berlin Sans FB Demi" pitchFamily="34" charset="0"/>
              </a:rPr>
              <a:t>calzado adecuado</a:t>
            </a:r>
            <a:r>
              <a:rPr lang="es-ES" sz="2800" dirty="0" smtClean="0">
                <a:latin typeface="Berlin Sans FB Demi" pitchFamily="34" charset="0"/>
              </a:rPr>
              <a:t> para ellos, </a:t>
            </a:r>
            <a:r>
              <a:rPr lang="es-ES" sz="2800" i="1" dirty="0" smtClean="0">
                <a:latin typeface="Berlin Sans FB Demi" pitchFamily="34" charset="0"/>
              </a:rPr>
              <a:t>una lástima…</a:t>
            </a:r>
            <a:endParaRPr lang="es-ES" sz="2800" dirty="0">
              <a:latin typeface="Berlin Sans FB Demi" pitchFamily="34" charset="0"/>
            </a:endParaRPr>
          </a:p>
        </p:txBody>
      </p:sp>
    </p:spTree>
  </p:cSld>
  <p:clrMapOvr>
    <a:masterClrMapping/>
  </p:clrMapOvr>
  <p:transition spd="slow" advTm="3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8" presetClass="exit" presetSubtype="32" fill="hold" nodeType="afterEffect">
                                  <p:stCondLst>
                                    <p:cond delay="0"/>
                                  </p:stCondLst>
                                  <p:childTnLst>
                                    <p:animEffect transition="out" filter="diamond(out)">
                                      <p:cBhvr>
                                        <p:cTn id="10" dur="2000"/>
                                        <p:tgtEl>
                                          <p:spTgt spid="4"/>
                                        </p:tgtEl>
                                      </p:cBhvr>
                                    </p:animEffect>
                                    <p:set>
                                      <p:cBhvr>
                                        <p:cTn id="11"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Jose Luis\Escritorio\589851787-sawa-i-lau-escalar-moverse-moreno-palmera.jpg"/>
          <p:cNvPicPr>
            <a:picLocks noChangeAspect="1" noChangeArrowheads="1"/>
          </p:cNvPicPr>
          <p:nvPr/>
        </p:nvPicPr>
        <p:blipFill>
          <a:blip r:embed="rId2"/>
          <a:srcRect/>
          <a:stretch>
            <a:fillRect/>
          </a:stretch>
        </p:blipFill>
        <p:spPr bwMode="auto">
          <a:xfrm>
            <a:off x="-1" y="0"/>
            <a:ext cx="10541029"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Jose Luis\Escritorio\29852423-TOZEUR-TUNISIA-SEPTEMBER-16-A-worker-climbing-on-a-palm-tree-at-a-date-palm-plantation-in-an-oasis-o-Stock-Photo.jpg"/>
          <p:cNvPicPr>
            <a:picLocks noChangeAspect="1" noChangeArrowheads="1"/>
          </p:cNvPicPr>
          <p:nvPr/>
        </p:nvPicPr>
        <p:blipFill>
          <a:blip r:embed="rId2"/>
          <a:srcRect/>
          <a:stretch>
            <a:fillRect/>
          </a:stretch>
        </p:blipFill>
        <p:spPr bwMode="auto">
          <a:xfrm>
            <a:off x="0" y="0"/>
            <a:ext cx="10585450" cy="7052724"/>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Imagen relacionada"/>
          <p:cNvPicPr>
            <a:picLocks noChangeAspect="1" noChangeArrowheads="1"/>
          </p:cNvPicPr>
          <p:nvPr/>
        </p:nvPicPr>
        <p:blipFill>
          <a:blip r:embed="rId2"/>
          <a:srcRect t="10638" r="55473" b="12766"/>
          <a:stretch>
            <a:fillRect/>
          </a:stretch>
        </p:blipFill>
        <p:spPr bwMode="auto">
          <a:xfrm>
            <a:off x="149189" y="500042"/>
            <a:ext cx="3057999" cy="3571900"/>
          </a:xfrm>
          <a:prstGeom prst="rect">
            <a:avLst/>
          </a:prstGeom>
          <a:noFill/>
        </p:spPr>
      </p:pic>
      <p:pic>
        <p:nvPicPr>
          <p:cNvPr id="3" name="Picture 2" descr="Imagen relacionada"/>
          <p:cNvPicPr>
            <a:picLocks noChangeAspect="1" noChangeArrowheads="1"/>
          </p:cNvPicPr>
          <p:nvPr/>
        </p:nvPicPr>
        <p:blipFill>
          <a:blip r:embed="rId2"/>
          <a:srcRect l="52104" t="10638" b="12766"/>
          <a:stretch>
            <a:fillRect/>
          </a:stretch>
        </p:blipFill>
        <p:spPr bwMode="auto">
          <a:xfrm>
            <a:off x="6721485" y="2000240"/>
            <a:ext cx="3649651" cy="4469950"/>
          </a:xfrm>
          <a:prstGeom prst="rect">
            <a:avLst/>
          </a:prstGeom>
          <a:noFill/>
        </p:spPr>
      </p:pic>
      <p:pic>
        <p:nvPicPr>
          <p:cNvPr id="4" name="Picture 2" descr="https://i1.wp.com/1.bp.blogspot.com/-UDnlqXXhO0k/VbK1TXCpJoI/AAAAAAAAC7M/YHrIluSbk8c/s400/FVEW.jpg?resize=581%2C415"/>
          <p:cNvPicPr>
            <a:picLocks noChangeAspect="1" noChangeArrowheads="1"/>
          </p:cNvPicPr>
          <p:nvPr/>
        </p:nvPicPr>
        <p:blipFill>
          <a:blip r:embed="rId3"/>
          <a:srcRect l="48396" r="5952"/>
          <a:stretch>
            <a:fillRect/>
          </a:stretch>
        </p:blipFill>
        <p:spPr bwMode="auto">
          <a:xfrm flipH="1">
            <a:off x="3363897" y="1428736"/>
            <a:ext cx="3071835" cy="4565045"/>
          </a:xfrm>
          <a:prstGeom prst="rect">
            <a:avLst/>
          </a:prstGeom>
          <a:noFill/>
        </p:spPr>
      </p:pic>
      <p:sp>
        <p:nvSpPr>
          <p:cNvPr id="5" name="Cadre 3"/>
          <p:cNvSpPr>
            <a:spLocks/>
          </p:cNvSpPr>
          <p:nvPr/>
        </p:nvSpPr>
        <p:spPr bwMode="auto">
          <a:xfrm>
            <a:off x="3292461" y="1357298"/>
            <a:ext cx="3214711" cy="4786346"/>
          </a:xfrm>
          <a:custGeom>
            <a:avLst/>
            <a:gdLst>
              <a:gd name="T0" fmla="*/ 1835834 w 3671668"/>
              <a:gd name="T1" fmla="*/ 0 h 2459093"/>
              <a:gd name="T2" fmla="*/ 0 w 3671668"/>
              <a:gd name="T3" fmla="*/ 1229547 h 2459093"/>
              <a:gd name="T4" fmla="*/ 1835834 w 3671668"/>
              <a:gd name="T5" fmla="*/ 2459093 h 2459093"/>
              <a:gd name="T6" fmla="*/ 3671668 w 3671668"/>
              <a:gd name="T7" fmla="*/ 1229547 h 2459093"/>
              <a:gd name="T8" fmla="*/ 17694720 60000 65536"/>
              <a:gd name="T9" fmla="*/ 11796480 60000 65536"/>
              <a:gd name="T10" fmla="*/ 5898240 60000 65536"/>
              <a:gd name="T11" fmla="*/ 0 60000 65536"/>
              <a:gd name="T12" fmla="*/ 92511 w 3671668"/>
              <a:gd name="T13" fmla="*/ 92511 h 2459093"/>
              <a:gd name="T14" fmla="*/ 3579157 w 3671668"/>
              <a:gd name="T15" fmla="*/ 2366582 h 2459093"/>
            </a:gdLst>
            <a:ahLst/>
            <a:cxnLst>
              <a:cxn ang="T8">
                <a:pos x="T0" y="T1"/>
              </a:cxn>
              <a:cxn ang="T9">
                <a:pos x="T2" y="T3"/>
              </a:cxn>
              <a:cxn ang="T10">
                <a:pos x="T4" y="T5"/>
              </a:cxn>
              <a:cxn ang="T11">
                <a:pos x="T6" y="T7"/>
              </a:cxn>
            </a:cxnLst>
            <a:rect l="T12" t="T13" r="T14" b="T15"/>
            <a:pathLst>
              <a:path w="3671668" h="2459093">
                <a:moveTo>
                  <a:pt x="0" y="0"/>
                </a:moveTo>
                <a:lnTo>
                  <a:pt x="3671668" y="0"/>
                </a:lnTo>
                <a:lnTo>
                  <a:pt x="3671668" y="2459093"/>
                </a:lnTo>
                <a:lnTo>
                  <a:pt x="0" y="2459093"/>
                </a:lnTo>
                <a:close/>
                <a:moveTo>
                  <a:pt x="92511" y="92511"/>
                </a:moveTo>
                <a:lnTo>
                  <a:pt x="92511" y="2366582"/>
                </a:lnTo>
                <a:lnTo>
                  <a:pt x="3579157" y="2366582"/>
                </a:lnTo>
                <a:lnTo>
                  <a:pt x="3579157" y="92511"/>
                </a:lnTo>
                <a:close/>
              </a:path>
            </a:pathLst>
          </a:custGeom>
          <a:solidFill>
            <a:srgbClr val="7030A0"/>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anchor="ctr"/>
          <a:lstStyle/>
          <a:p>
            <a:endParaRPr lang="es-ES"/>
          </a:p>
        </p:txBody>
      </p:sp>
      <p:sp>
        <p:nvSpPr>
          <p:cNvPr id="6" name="Cadre 3"/>
          <p:cNvSpPr>
            <a:spLocks/>
          </p:cNvSpPr>
          <p:nvPr/>
        </p:nvSpPr>
        <p:spPr bwMode="auto">
          <a:xfrm>
            <a:off x="149189" y="357166"/>
            <a:ext cx="3071834" cy="3857652"/>
          </a:xfrm>
          <a:custGeom>
            <a:avLst/>
            <a:gdLst>
              <a:gd name="T0" fmla="*/ 1835834 w 3671668"/>
              <a:gd name="T1" fmla="*/ 0 h 2459093"/>
              <a:gd name="T2" fmla="*/ 0 w 3671668"/>
              <a:gd name="T3" fmla="*/ 1229547 h 2459093"/>
              <a:gd name="T4" fmla="*/ 1835834 w 3671668"/>
              <a:gd name="T5" fmla="*/ 2459093 h 2459093"/>
              <a:gd name="T6" fmla="*/ 3671668 w 3671668"/>
              <a:gd name="T7" fmla="*/ 1229547 h 2459093"/>
              <a:gd name="T8" fmla="*/ 17694720 60000 65536"/>
              <a:gd name="T9" fmla="*/ 11796480 60000 65536"/>
              <a:gd name="T10" fmla="*/ 5898240 60000 65536"/>
              <a:gd name="T11" fmla="*/ 0 60000 65536"/>
              <a:gd name="T12" fmla="*/ 92511 w 3671668"/>
              <a:gd name="T13" fmla="*/ 92511 h 2459093"/>
              <a:gd name="T14" fmla="*/ 3579157 w 3671668"/>
              <a:gd name="T15" fmla="*/ 2366582 h 2459093"/>
            </a:gdLst>
            <a:ahLst/>
            <a:cxnLst>
              <a:cxn ang="T8">
                <a:pos x="T0" y="T1"/>
              </a:cxn>
              <a:cxn ang="T9">
                <a:pos x="T2" y="T3"/>
              </a:cxn>
              <a:cxn ang="T10">
                <a:pos x="T4" y="T5"/>
              </a:cxn>
              <a:cxn ang="T11">
                <a:pos x="T6" y="T7"/>
              </a:cxn>
            </a:cxnLst>
            <a:rect l="T12" t="T13" r="T14" b="T15"/>
            <a:pathLst>
              <a:path w="3671668" h="2459093">
                <a:moveTo>
                  <a:pt x="0" y="0"/>
                </a:moveTo>
                <a:lnTo>
                  <a:pt x="3671668" y="0"/>
                </a:lnTo>
                <a:lnTo>
                  <a:pt x="3671668" y="2459093"/>
                </a:lnTo>
                <a:lnTo>
                  <a:pt x="0" y="2459093"/>
                </a:lnTo>
                <a:close/>
                <a:moveTo>
                  <a:pt x="92511" y="92511"/>
                </a:moveTo>
                <a:lnTo>
                  <a:pt x="92511" y="2366582"/>
                </a:lnTo>
                <a:lnTo>
                  <a:pt x="3579157" y="2366582"/>
                </a:lnTo>
                <a:lnTo>
                  <a:pt x="3579157" y="92511"/>
                </a:lnTo>
                <a:close/>
              </a:path>
            </a:pathLst>
          </a:custGeom>
          <a:solidFill>
            <a:srgbClr val="C50B26"/>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anchor="ctr"/>
          <a:lstStyle/>
          <a:p>
            <a:endParaRPr lang="es-ES"/>
          </a:p>
        </p:txBody>
      </p:sp>
      <p:sp>
        <p:nvSpPr>
          <p:cNvPr id="7" name="Cadre 3"/>
          <p:cNvSpPr>
            <a:spLocks/>
          </p:cNvSpPr>
          <p:nvPr/>
        </p:nvSpPr>
        <p:spPr bwMode="auto">
          <a:xfrm>
            <a:off x="6650047" y="1857364"/>
            <a:ext cx="3786214" cy="4786346"/>
          </a:xfrm>
          <a:custGeom>
            <a:avLst/>
            <a:gdLst>
              <a:gd name="T0" fmla="*/ 1835834 w 3671668"/>
              <a:gd name="T1" fmla="*/ 0 h 2459093"/>
              <a:gd name="T2" fmla="*/ 0 w 3671668"/>
              <a:gd name="T3" fmla="*/ 1229547 h 2459093"/>
              <a:gd name="T4" fmla="*/ 1835834 w 3671668"/>
              <a:gd name="T5" fmla="*/ 2459093 h 2459093"/>
              <a:gd name="T6" fmla="*/ 3671668 w 3671668"/>
              <a:gd name="T7" fmla="*/ 1229547 h 2459093"/>
              <a:gd name="T8" fmla="*/ 17694720 60000 65536"/>
              <a:gd name="T9" fmla="*/ 11796480 60000 65536"/>
              <a:gd name="T10" fmla="*/ 5898240 60000 65536"/>
              <a:gd name="T11" fmla="*/ 0 60000 65536"/>
              <a:gd name="T12" fmla="*/ 92511 w 3671668"/>
              <a:gd name="T13" fmla="*/ 92511 h 2459093"/>
              <a:gd name="T14" fmla="*/ 3579157 w 3671668"/>
              <a:gd name="T15" fmla="*/ 2366582 h 2459093"/>
            </a:gdLst>
            <a:ahLst/>
            <a:cxnLst>
              <a:cxn ang="T8">
                <a:pos x="T0" y="T1"/>
              </a:cxn>
              <a:cxn ang="T9">
                <a:pos x="T2" y="T3"/>
              </a:cxn>
              <a:cxn ang="T10">
                <a:pos x="T4" y="T5"/>
              </a:cxn>
              <a:cxn ang="T11">
                <a:pos x="T6" y="T7"/>
              </a:cxn>
            </a:cxnLst>
            <a:rect l="T12" t="T13" r="T14" b="T15"/>
            <a:pathLst>
              <a:path w="3671668" h="2459093">
                <a:moveTo>
                  <a:pt x="0" y="0"/>
                </a:moveTo>
                <a:lnTo>
                  <a:pt x="3671668" y="0"/>
                </a:lnTo>
                <a:lnTo>
                  <a:pt x="3671668" y="2459093"/>
                </a:lnTo>
                <a:lnTo>
                  <a:pt x="0" y="2459093"/>
                </a:lnTo>
                <a:close/>
                <a:moveTo>
                  <a:pt x="92511" y="92511"/>
                </a:moveTo>
                <a:lnTo>
                  <a:pt x="92511" y="2366582"/>
                </a:lnTo>
                <a:lnTo>
                  <a:pt x="3579157" y="2366582"/>
                </a:lnTo>
                <a:lnTo>
                  <a:pt x="3579157" y="92511"/>
                </a:lnTo>
                <a:close/>
              </a:path>
            </a:pathLst>
          </a:custGeom>
          <a:solidFill>
            <a:srgbClr val="00B0F0"/>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anchor="ctr"/>
          <a:lstStyle/>
          <a:p>
            <a:endParaRPr lang="es-ES"/>
          </a:p>
        </p:txBody>
      </p:sp>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0"/>
                                        <p:tgtEl>
                                          <p:spTgt spid="5"/>
                                        </p:tgtEl>
                                      </p:cBhvr>
                                    </p:animEffect>
                                  </p:childTnLst>
                                </p:cTn>
                              </p:par>
                              <p:par>
                                <p:cTn id="8" presetID="8" presetClass="emph" presetSubtype="0" fill="hold" grpId="1" nodeType="withEffect">
                                  <p:stCondLst>
                                    <p:cond delay="0"/>
                                  </p:stCondLst>
                                  <p:childTnLst>
                                    <p:animRot by="21600000">
                                      <p:cBhvr>
                                        <p:cTn id="9" dur="5000" fill="hold"/>
                                        <p:tgtEl>
                                          <p:spTgt spid="5"/>
                                        </p:tgtEl>
                                        <p:attrNameLst>
                                          <p:attrName>r</p:attrName>
                                        </p:attrNameLst>
                                      </p:cBhvr>
                                    </p:animRot>
                                  </p:childTnLst>
                                </p:cTn>
                              </p:par>
                              <p:par>
                                <p:cTn id="10" presetID="2" presetClass="entr" presetSubtype="8" fill="hold" grpId="2"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0" fill="hold"/>
                                        <p:tgtEl>
                                          <p:spTgt spid="5"/>
                                        </p:tgtEl>
                                        <p:attrNameLst>
                                          <p:attrName>ppt_x</p:attrName>
                                        </p:attrNameLst>
                                      </p:cBhvr>
                                      <p:tavLst>
                                        <p:tav tm="0">
                                          <p:val>
                                            <p:strVal val="0-#ppt_w/2"/>
                                          </p:val>
                                        </p:tav>
                                        <p:tav tm="100000">
                                          <p:val>
                                            <p:strVal val="#ppt_x"/>
                                          </p:val>
                                        </p:tav>
                                      </p:tavLst>
                                    </p:anim>
                                    <p:anim calcmode="lin" valueType="num">
                                      <p:cBhvr additive="base">
                                        <p:cTn id="13" dur="5000" fill="hold"/>
                                        <p:tgtEl>
                                          <p:spTgt spid="5"/>
                                        </p:tgtEl>
                                        <p:attrNameLst>
                                          <p:attrName>ppt_y</p:attrName>
                                        </p:attrNameLst>
                                      </p:cBhvr>
                                      <p:tavLst>
                                        <p:tav tm="0">
                                          <p:val>
                                            <p:strVal val="#ppt_y"/>
                                          </p:val>
                                        </p:tav>
                                        <p:tav tm="100000">
                                          <p:val>
                                            <p:strVal val="#ppt_y"/>
                                          </p:val>
                                        </p:tav>
                                      </p:tavLst>
                                    </p:anim>
                                  </p:childTnLst>
                                </p:cTn>
                              </p:par>
                              <p:par>
                                <p:cTn id="14" presetID="18" presetClass="entr" presetSubtype="12"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strips(downLeft)">
                                      <p:cBhvr>
                                        <p:cTn id="16" dur="5000"/>
                                        <p:tgtEl>
                                          <p:spTgt spid="6"/>
                                        </p:tgtEl>
                                      </p:cBhvr>
                                    </p:animEffect>
                                  </p:childTnLst>
                                </p:cTn>
                              </p:par>
                              <p:par>
                                <p:cTn id="17" presetID="8" presetClass="emph" presetSubtype="0" fill="hold" grpId="1" nodeType="withEffect">
                                  <p:stCondLst>
                                    <p:cond delay="0"/>
                                  </p:stCondLst>
                                  <p:childTnLst>
                                    <p:animRot by="21600000">
                                      <p:cBhvr>
                                        <p:cTn id="18" dur="5000" fill="hold"/>
                                        <p:tgtEl>
                                          <p:spTgt spid="6"/>
                                        </p:tgtEl>
                                        <p:attrNameLst>
                                          <p:attrName>r</p:attrName>
                                        </p:attrNameLst>
                                      </p:cBhvr>
                                    </p:animRot>
                                  </p:childTnLst>
                                </p:cTn>
                              </p:par>
                              <p:par>
                                <p:cTn id="19" presetID="2" presetClass="entr" presetSubtype="8" fill="hold" grpId="2"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0" fill="hold"/>
                                        <p:tgtEl>
                                          <p:spTgt spid="6"/>
                                        </p:tgtEl>
                                        <p:attrNameLst>
                                          <p:attrName>ppt_x</p:attrName>
                                        </p:attrNameLst>
                                      </p:cBhvr>
                                      <p:tavLst>
                                        <p:tav tm="0">
                                          <p:val>
                                            <p:strVal val="0-#ppt_w/2"/>
                                          </p:val>
                                        </p:tav>
                                        <p:tav tm="100000">
                                          <p:val>
                                            <p:strVal val="#ppt_x"/>
                                          </p:val>
                                        </p:tav>
                                      </p:tavLst>
                                    </p:anim>
                                    <p:anim calcmode="lin" valueType="num">
                                      <p:cBhvr additive="base">
                                        <p:cTn id="22" dur="5000" fill="hold"/>
                                        <p:tgtEl>
                                          <p:spTgt spid="6"/>
                                        </p:tgtEl>
                                        <p:attrNameLst>
                                          <p:attrName>ppt_y</p:attrName>
                                        </p:attrNameLst>
                                      </p:cBhvr>
                                      <p:tavLst>
                                        <p:tav tm="0">
                                          <p:val>
                                            <p:strVal val="#ppt_y"/>
                                          </p:val>
                                        </p:tav>
                                        <p:tav tm="100000">
                                          <p:val>
                                            <p:strVal val="#ppt_y"/>
                                          </p:val>
                                        </p:tav>
                                      </p:tavLst>
                                    </p:anim>
                                  </p:childTnLst>
                                </p:cTn>
                              </p:par>
                              <p:par>
                                <p:cTn id="23" presetID="18" presetClass="entr" presetSubtype="1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strips(downLeft)">
                                      <p:cBhvr>
                                        <p:cTn id="25" dur="5000"/>
                                        <p:tgtEl>
                                          <p:spTgt spid="7"/>
                                        </p:tgtEl>
                                      </p:cBhvr>
                                    </p:animEffect>
                                  </p:childTnLst>
                                </p:cTn>
                              </p:par>
                              <p:par>
                                <p:cTn id="26" presetID="8" presetClass="emph" presetSubtype="0" fill="hold" grpId="1" nodeType="withEffect">
                                  <p:stCondLst>
                                    <p:cond delay="0"/>
                                  </p:stCondLst>
                                  <p:childTnLst>
                                    <p:animRot by="21600000">
                                      <p:cBhvr>
                                        <p:cTn id="27" dur="5000" fill="hold"/>
                                        <p:tgtEl>
                                          <p:spTgt spid="7"/>
                                        </p:tgtEl>
                                        <p:attrNameLst>
                                          <p:attrName>r</p:attrName>
                                        </p:attrNameLst>
                                      </p:cBhvr>
                                    </p:animRot>
                                  </p:childTnLst>
                                </p:cTn>
                              </p:par>
                              <p:par>
                                <p:cTn id="28" presetID="2" presetClass="entr" presetSubtype="8" fill="hold" grpId="2"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0" fill="hold"/>
                                        <p:tgtEl>
                                          <p:spTgt spid="7"/>
                                        </p:tgtEl>
                                        <p:attrNameLst>
                                          <p:attrName>ppt_x</p:attrName>
                                        </p:attrNameLst>
                                      </p:cBhvr>
                                      <p:tavLst>
                                        <p:tav tm="0">
                                          <p:val>
                                            <p:strVal val="0-#ppt_w/2"/>
                                          </p:val>
                                        </p:tav>
                                        <p:tav tm="100000">
                                          <p:val>
                                            <p:strVal val="#ppt_x"/>
                                          </p:val>
                                        </p:tav>
                                      </p:tavLst>
                                    </p:anim>
                                    <p:anim calcmode="lin" valueType="num">
                                      <p:cBhvr additive="base">
                                        <p:cTn id="31" dur="5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Jose Luis\Escritorio\hqdefault.jpg"/>
          <p:cNvPicPr>
            <a:picLocks noChangeAspect="1" noChangeArrowheads="1"/>
          </p:cNvPicPr>
          <p:nvPr/>
        </p:nvPicPr>
        <p:blipFill>
          <a:blip r:embed="rId2"/>
          <a:srcRect/>
          <a:stretch>
            <a:fillRect/>
          </a:stretch>
        </p:blipFill>
        <p:spPr bwMode="auto">
          <a:xfrm>
            <a:off x="0" y="-500090"/>
            <a:ext cx="10585450" cy="7929618"/>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Jose Luis\Escritorio\descarga.jpg"/>
          <p:cNvPicPr>
            <a:picLocks noChangeAspect="1" noChangeArrowheads="1"/>
          </p:cNvPicPr>
          <p:nvPr/>
        </p:nvPicPr>
        <p:blipFill>
          <a:blip r:embed="rId2"/>
          <a:srcRect/>
          <a:stretch>
            <a:fillRect/>
          </a:stretch>
        </p:blipFill>
        <p:spPr bwMode="auto">
          <a:xfrm>
            <a:off x="0" y="0"/>
            <a:ext cx="10585450" cy="717329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s://i0.wp.com/g.cdn.ecn.cl/curiosidades/files/2015/08/855.jpg?resize=570%2C341"/>
          <p:cNvPicPr>
            <a:picLocks noChangeAspect="1" noChangeArrowheads="1"/>
          </p:cNvPicPr>
          <p:nvPr/>
        </p:nvPicPr>
        <p:blipFill>
          <a:blip r:embed="rId2"/>
          <a:srcRect/>
          <a:stretch>
            <a:fillRect/>
          </a:stretch>
        </p:blipFill>
        <p:spPr bwMode="auto">
          <a:xfrm>
            <a:off x="0" y="0"/>
            <a:ext cx="10644164"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cstate="print">
            <a:duotone>
              <a:schemeClr val="accent6">
                <a:shade val="45000"/>
                <a:satMod val="135000"/>
              </a:schemeClr>
              <a:prstClr val="white"/>
            </a:duotone>
          </a:blip>
          <a:srcRect/>
          <a:stretch>
            <a:fillRect/>
          </a:stretch>
        </p:blipFill>
        <p:spPr bwMode="auto">
          <a:xfrm>
            <a:off x="0" y="0"/>
            <a:ext cx="10585450" cy="6948488"/>
          </a:xfrm>
          <a:prstGeom prst="rect">
            <a:avLst/>
          </a:prstGeom>
          <a:noFill/>
        </p:spPr>
      </p:pic>
      <p:sp>
        <p:nvSpPr>
          <p:cNvPr id="2" name="1 Rectángulo"/>
          <p:cNvSpPr/>
          <p:nvPr/>
        </p:nvSpPr>
        <p:spPr>
          <a:xfrm>
            <a:off x="2149453" y="1357298"/>
            <a:ext cx="6215106" cy="4401205"/>
          </a:xfrm>
          <a:prstGeom prst="rect">
            <a:avLst/>
          </a:prstGeom>
        </p:spPr>
        <p:txBody>
          <a:bodyPr wrap="square">
            <a:spAutoFit/>
          </a:bodyPr>
          <a:lstStyle/>
          <a:p>
            <a:pPr algn="ctr"/>
            <a:r>
              <a:rPr lang="es-ES" sz="2800" dirty="0" smtClean="0">
                <a:latin typeface="Berlin Sans FB Demi" pitchFamily="34" charset="0"/>
              </a:rPr>
              <a:t>Tiempos de oscuridad y de graves violaciones contra los derechos humanos, en que muchos médicos vieron su momento para estudiar problemas genéticos de este tipo. Problemas que, a fin de cuentas, no eran solo exclusivos del pueblo africano, aunque enfermedades como </a:t>
            </a:r>
            <a:r>
              <a:rPr lang="es-ES" sz="2800" b="1" dirty="0" smtClean="0">
                <a:latin typeface="Berlin Sans FB Demi" pitchFamily="34" charset="0"/>
              </a:rPr>
              <a:t>la </a:t>
            </a:r>
            <a:r>
              <a:rPr lang="es-ES" sz="2800" b="1" dirty="0" err="1" smtClean="0">
                <a:latin typeface="Berlin Sans FB Demi" pitchFamily="34" charset="0"/>
              </a:rPr>
              <a:t>ectrodactilia</a:t>
            </a:r>
            <a:r>
              <a:rPr lang="es-ES" sz="2800" b="1" dirty="0" smtClean="0">
                <a:latin typeface="Berlin Sans FB Demi" pitchFamily="34" charset="0"/>
              </a:rPr>
              <a:t> </a:t>
            </a:r>
            <a:r>
              <a:rPr lang="es-ES" sz="2800" dirty="0" smtClean="0">
                <a:latin typeface="Berlin Sans FB Demi" pitchFamily="34" charset="0"/>
              </a:rPr>
              <a:t>eran </a:t>
            </a:r>
            <a:r>
              <a:rPr lang="es-ES" sz="2800" dirty="0" smtClean="0">
                <a:latin typeface="Berlin Sans FB Demi" pitchFamily="34" charset="0"/>
              </a:rPr>
              <a:t>más frecuentes en este continente.</a:t>
            </a:r>
            <a:endParaRPr lang="es-ES" sz="2800" dirty="0">
              <a:latin typeface="Berlin Sans FB Demi" pitchFamily="34" charset="0"/>
            </a:endParaRPr>
          </a:p>
        </p:txBody>
      </p:sp>
    </p:spTree>
  </p:cSld>
  <p:clrMapOvr>
    <a:masterClrMapping/>
  </p:clrMapOvr>
  <p:transition spd="slow" advTm="3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8" presetClass="exit" presetSubtype="32" fill="hold" nodeType="afterEffect">
                                  <p:stCondLst>
                                    <p:cond delay="0"/>
                                  </p:stCondLst>
                                  <p:childTnLst>
                                    <p:animEffect transition="out" filter="diamond(out)">
                                      <p:cBhvr>
                                        <p:cTn id="10" dur="2000"/>
                                        <p:tgtEl>
                                          <p:spTgt spid="3"/>
                                        </p:tgtEl>
                                      </p:cBhvr>
                                    </p:animEffect>
                                    <p:set>
                                      <p:cBhvr>
                                        <p:cTn id="11"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10585451" cy="68580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388711" y="3388722"/>
            <a:ext cx="6858000" cy="80577"/>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7116163" y="3388722"/>
            <a:ext cx="6858000" cy="80577"/>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6" y="0"/>
            <a:ext cx="10585450" cy="6951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6" y="6783316"/>
            <a:ext cx="1058545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36241" y="5803932"/>
            <a:ext cx="697539" cy="684513"/>
          </a:xfrm>
          <a:prstGeom prst="rect">
            <a:avLst/>
          </a:prstGeom>
          <a:noFill/>
          <a:ln w="38100">
            <a:solidFill>
              <a:srgbClr val="1CDEF8"/>
            </a:solidFill>
            <a:miter lim="800000"/>
            <a:headEnd/>
            <a:tailEnd/>
          </a:ln>
        </p:spPr>
      </p:pic>
      <p:sp>
        <p:nvSpPr>
          <p:cNvPr id="19" name="18 Rectángulo"/>
          <p:cNvSpPr/>
          <p:nvPr/>
        </p:nvSpPr>
        <p:spPr>
          <a:xfrm>
            <a:off x="2292538" y="4572019"/>
            <a:ext cx="3116623"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45765" y="501226"/>
            <a:ext cx="3242838"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165036" y="3"/>
            <a:ext cx="4049650" cy="5407442"/>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viernes, 22 de septiembre de 2017</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18:31</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18000" contrast="-4000"/>
          </a:blip>
          <a:srcRect/>
          <a:stretch>
            <a:fillRect/>
          </a:stretch>
        </p:blipFill>
        <p:spPr bwMode="auto">
          <a:xfrm>
            <a:off x="1467980" y="5611366"/>
            <a:ext cx="2325508" cy="934064"/>
          </a:xfrm>
          <a:prstGeom prst="rect">
            <a:avLst/>
          </a:prstGeom>
          <a:noFill/>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58545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1058545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293514" y="0"/>
            <a:ext cx="5645573" cy="1562100"/>
          </a:xfrm>
          <a:prstGeom prst="rect">
            <a:avLst/>
          </a:prstGeom>
          <a:noFill/>
        </p:spPr>
      </p:pic>
      <p:sp>
        <p:nvSpPr>
          <p:cNvPr id="4104" name="Text Box 8"/>
          <p:cNvSpPr txBox="1">
            <a:spLocks noChangeArrowheads="1"/>
          </p:cNvSpPr>
          <p:nvPr/>
        </p:nvSpPr>
        <p:spPr bwMode="auto">
          <a:xfrm>
            <a:off x="0" y="1905001"/>
            <a:ext cx="1058545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323181" y="4724402"/>
            <a:ext cx="3087423"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527694" y="4191000"/>
            <a:ext cx="2734575"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675242" y="4876800"/>
            <a:ext cx="1411393"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1" y="2971800"/>
            <a:ext cx="617485"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1" y="3505200"/>
            <a:ext cx="617485"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1" y="4038600"/>
            <a:ext cx="617485"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1" y="4572000"/>
            <a:ext cx="617485"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HOMBRES PIES DE AVESTRUZ">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HOMBRES PIES DE AVESTRUZ</Template>
  <TotalTime>47</TotalTime>
  <Words>230</Words>
  <Application>Microsoft Office PowerPoint</Application>
  <PresentationFormat>Personalizado</PresentationFormat>
  <Paragraphs>25</Paragraphs>
  <Slides>40</Slides>
  <Notes>1</Notes>
  <HiddenSlides>0</HiddenSlides>
  <MMClips>0</MMClips>
  <ScaleCrop>false</ScaleCrop>
  <HeadingPairs>
    <vt:vector size="4" baseType="variant">
      <vt:variant>
        <vt:lpstr>Tema</vt:lpstr>
      </vt:variant>
      <vt:variant>
        <vt:i4>2</vt:i4>
      </vt:variant>
      <vt:variant>
        <vt:lpstr>Títulos de diapositiva</vt:lpstr>
      </vt:variant>
      <vt:variant>
        <vt:i4>40</vt:i4>
      </vt:variant>
    </vt:vector>
  </HeadingPairs>
  <TitlesOfParts>
    <vt:vector size="42" baseType="lpstr">
      <vt:lpstr>HOMBRES PIES DE AVESTRUZ</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cp:lastModifiedBy>B13012CF05D44384F9CBB453D41CFE26..</cp:lastModifiedBy>
  <cp:revision>5</cp:revision>
  <dcterms:created xsi:type="dcterms:W3CDTF">2017-09-22T15:46:03Z</dcterms:created>
  <dcterms:modified xsi:type="dcterms:W3CDTF">2017-09-22T16:33:49Z</dcterms:modified>
</cp:coreProperties>
</file>