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wav" ContentType="audio/x-wav"/>
  <Default Extension="wdp" ContentType="image/vnd.ms-photo"/>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embedTrueTypeFonts="1" saveSubsetFonts="1">
  <p:sldMasterIdLst>
    <p:sldMasterId id="2147483660" r:id="rId1"/>
    <p:sldMasterId id="2147483672" r:id="rId2"/>
  </p:sldMasterIdLst>
  <p:sldIdLst>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8" r:id="rId23"/>
    <p:sldId id="279" r:id="rId24"/>
    <p:sldId id="280" r:id="rId25"/>
    <p:sldId id="281" r:id="rId26"/>
    <p:sldId id="282" r:id="rId27"/>
    <p:sldId id="283" r:id="rId28"/>
    <p:sldId id="285" r:id="rId29"/>
    <p:sldId id="286" r:id="rId30"/>
    <p:sldId id="287" r:id="rId31"/>
    <p:sldId id="288" r:id="rId32"/>
    <p:sldId id="289" r:id="rId33"/>
    <p:sldId id="290" r:id="rId34"/>
    <p:sldId id="291" r:id="rId35"/>
    <p:sldId id="292" r:id="rId36"/>
    <p:sldId id="293" r:id="rId37"/>
    <p:sldId id="294" r:id="rId38"/>
    <p:sldId id="295" r:id="rId39"/>
    <p:sldId id="296" r:id="rId40"/>
    <p:sldId id="297" r:id="rId41"/>
    <p:sldId id="298" r:id="rId42"/>
    <p:sldId id="299" r:id="rId43"/>
    <p:sldId id="300" r:id="rId44"/>
    <p:sldId id="301" r:id="rId45"/>
    <p:sldId id="302" r:id="rId46"/>
    <p:sldId id="303" r:id="rId47"/>
    <p:sldId id="304" r:id="rId48"/>
    <p:sldId id="305" r:id="rId49"/>
    <p:sldId id="306" r:id="rId50"/>
    <p:sldId id="307" r:id="rId51"/>
  </p:sldIdLst>
  <p:sldSz cx="9361488" cy="5761038"/>
  <p:notesSz cx="6858000" cy="9144000"/>
  <p:embeddedFontLst>
    <p:embeddedFont>
      <p:font typeface=".ArnoldBoecklinTTEE" panose="020B0500000000000000" pitchFamily="34" charset="2"/>
      <p:regular r:id="rId52"/>
    </p:embeddedFont>
    <p:embeddedFont>
      <p:font typeface="Arial Unicode MS" panose="020B0604020202020204" pitchFamily="34" charset="-128"/>
      <p:regular r:id="rId53"/>
    </p:embeddedFont>
    <p:embeddedFont>
      <p:font typeface="ArnolBoeDEE" pitchFamily="2" charset="0"/>
      <p:regular r:id="rId54"/>
    </p:embeddedFont>
    <p:embeddedFont>
      <p:font typeface="Calibri" panose="020F0502020204030204" pitchFamily="34" charset="0"/>
      <p:regular r:id="rId55"/>
      <p:bold r:id="rId56"/>
      <p:italic r:id="rId57"/>
      <p:boldItalic r:id="rId58"/>
    </p:embeddedFont>
    <p:embeddedFont>
      <p:font typeface="Courgette" panose="02000603070400060004" pitchFamily="2" charset="-18"/>
      <p:regular r:id="rId59"/>
    </p:embeddedFont>
    <p:embeddedFont>
      <p:font typeface="Kristen ITC" panose="03050502040202030202" pitchFamily="66" charset="0"/>
      <p:regular r:id="rId60"/>
    </p:embeddedFont>
    <p:embeddedFont>
      <p:font typeface="Nadianne" panose="03020902050305070206" pitchFamily="66" charset="0"/>
      <p:bold r:id="rId61"/>
    </p:embeddedFont>
  </p:embeddedFontLst>
  <p:defaultTextStyle>
    <a:defPPr>
      <a:defRPr lang="sk-SK"/>
    </a:defPPr>
    <a:lvl1pPr marL="0" algn="l" defTabSz="822960" rtl="0" eaLnBrk="1" latinLnBrk="0" hangingPunct="1">
      <a:defRPr sz="1600" kern="1200">
        <a:solidFill>
          <a:schemeClr val="tx1"/>
        </a:solidFill>
        <a:latin typeface="+mn-lt"/>
        <a:ea typeface="+mn-ea"/>
        <a:cs typeface="+mn-cs"/>
      </a:defRPr>
    </a:lvl1pPr>
    <a:lvl2pPr marL="411480" algn="l" defTabSz="822960" rtl="0" eaLnBrk="1" latinLnBrk="0" hangingPunct="1">
      <a:defRPr sz="1600" kern="1200">
        <a:solidFill>
          <a:schemeClr val="tx1"/>
        </a:solidFill>
        <a:latin typeface="+mn-lt"/>
        <a:ea typeface="+mn-ea"/>
        <a:cs typeface="+mn-cs"/>
      </a:defRPr>
    </a:lvl2pPr>
    <a:lvl3pPr marL="822960" algn="l" defTabSz="822960" rtl="0" eaLnBrk="1" latinLnBrk="0" hangingPunct="1">
      <a:defRPr sz="1600" kern="1200">
        <a:solidFill>
          <a:schemeClr val="tx1"/>
        </a:solidFill>
        <a:latin typeface="+mn-lt"/>
        <a:ea typeface="+mn-ea"/>
        <a:cs typeface="+mn-cs"/>
      </a:defRPr>
    </a:lvl3pPr>
    <a:lvl4pPr marL="1234440" algn="l" defTabSz="822960" rtl="0" eaLnBrk="1" latinLnBrk="0" hangingPunct="1">
      <a:defRPr sz="1600" kern="1200">
        <a:solidFill>
          <a:schemeClr val="tx1"/>
        </a:solidFill>
        <a:latin typeface="+mn-lt"/>
        <a:ea typeface="+mn-ea"/>
        <a:cs typeface="+mn-cs"/>
      </a:defRPr>
    </a:lvl4pPr>
    <a:lvl5pPr marL="1645920" algn="l" defTabSz="822960" rtl="0" eaLnBrk="1" latinLnBrk="0" hangingPunct="1">
      <a:defRPr sz="1600" kern="1200">
        <a:solidFill>
          <a:schemeClr val="tx1"/>
        </a:solidFill>
        <a:latin typeface="+mn-lt"/>
        <a:ea typeface="+mn-ea"/>
        <a:cs typeface="+mn-cs"/>
      </a:defRPr>
    </a:lvl5pPr>
    <a:lvl6pPr marL="2057400" algn="l" defTabSz="822960" rtl="0" eaLnBrk="1" latinLnBrk="0" hangingPunct="1">
      <a:defRPr sz="1600" kern="1200">
        <a:solidFill>
          <a:schemeClr val="tx1"/>
        </a:solidFill>
        <a:latin typeface="+mn-lt"/>
        <a:ea typeface="+mn-ea"/>
        <a:cs typeface="+mn-cs"/>
      </a:defRPr>
    </a:lvl6pPr>
    <a:lvl7pPr marL="2468880" algn="l" defTabSz="822960" rtl="0" eaLnBrk="1" latinLnBrk="0" hangingPunct="1">
      <a:defRPr sz="1600" kern="1200">
        <a:solidFill>
          <a:schemeClr val="tx1"/>
        </a:solidFill>
        <a:latin typeface="+mn-lt"/>
        <a:ea typeface="+mn-ea"/>
        <a:cs typeface="+mn-cs"/>
      </a:defRPr>
    </a:lvl7pPr>
    <a:lvl8pPr marL="2880360" algn="l" defTabSz="822960" rtl="0" eaLnBrk="1" latinLnBrk="0" hangingPunct="1">
      <a:defRPr sz="1600" kern="1200">
        <a:solidFill>
          <a:schemeClr val="tx1"/>
        </a:solidFill>
        <a:latin typeface="+mn-lt"/>
        <a:ea typeface="+mn-ea"/>
        <a:cs typeface="+mn-cs"/>
      </a:defRPr>
    </a:lvl8pPr>
    <a:lvl9pPr marL="3291840" algn="l" defTabSz="822960" rtl="0" eaLnBrk="1" latinLnBrk="0" hangingPunct="1">
      <a:defRPr sz="1600" kern="1200">
        <a:solidFill>
          <a:schemeClr val="tx1"/>
        </a:solidFill>
        <a:latin typeface="+mn-lt"/>
        <a:ea typeface="+mn-ea"/>
        <a:cs typeface="+mn-cs"/>
      </a:defRPr>
    </a:lvl9pPr>
  </p:defaultTextStyle>
  <p:modifyVerifier cryptProviderType="rsaAES" cryptAlgorithmClass="hash" cryptAlgorithmType="typeAny" cryptAlgorithmSid="14" spinCount="100000" saltData="bSnzfZ2AIi1pY8QVnt+44Q==" hashData="N5m5iyECtPjnUh0hV1e3sNfDmT93txsEK3/J+vO7FCgxT+SQhcnx+gTLnN2Wq+6pnnMYphdY8ctTGON7XIJjXg=="/>
  <p:extLst>
    <p:ext uri="{EFAFB233-063F-42B5-8137-9DF3F51BA10A}">
      <p15:sldGuideLst xmlns:p15="http://schemas.microsoft.com/office/powerpoint/2012/main">
        <p15:guide id="1" orient="horz" pos="1815">
          <p15:clr>
            <a:srgbClr val="A4A3A4"/>
          </p15:clr>
        </p15:guide>
        <p15:guide id="2" pos="2949">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122" d="100"/>
          <a:sy n="122" d="100"/>
        </p:scale>
        <p:origin x="120" y="168"/>
      </p:cViewPr>
      <p:guideLst>
        <p:guide orient="horz" pos="1815"/>
        <p:guide pos="2949"/>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font" Target="fonts/font4.fntdata"/><Relationship Id="rId63" Type="http://schemas.openxmlformats.org/officeDocument/2006/relationships/viewProps" Target="viewProp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font" Target="fonts/font3.fntdata"/><Relationship Id="rId62"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font" Target="fonts/font2.fntdata"/><Relationship Id="rId58" Type="http://schemas.openxmlformats.org/officeDocument/2006/relationships/font" Target="fonts/font7.fntdata"/><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font" Target="fonts/font6.fntdata"/><Relationship Id="rId61" Type="http://schemas.openxmlformats.org/officeDocument/2006/relationships/font" Target="fonts/font10.fntdata"/><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font" Target="fonts/font1.fntdata"/><Relationship Id="rId60" Type="http://schemas.openxmlformats.org/officeDocument/2006/relationships/font" Target="fonts/font9.fntdata"/><Relationship Id="rId65"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font" Target="fonts/font5.fntdata"/><Relationship Id="rId64" Type="http://schemas.openxmlformats.org/officeDocument/2006/relationships/theme" Target="theme/theme1.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font" Target="fonts/font8.fntdata"/></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02118" y="1789659"/>
            <a:ext cx="7957265" cy="1234890"/>
          </a:xfrm>
        </p:spPr>
        <p:txBody>
          <a:bodyPr/>
          <a:lstStyle/>
          <a:p>
            <a:r>
              <a:rPr lang="en-US"/>
              <a:t>Click to edit Master title style</a:t>
            </a:r>
          </a:p>
        </p:txBody>
      </p:sp>
      <p:sp>
        <p:nvSpPr>
          <p:cNvPr id="3" name="Subtitle 2"/>
          <p:cNvSpPr>
            <a:spLocks noGrp="1"/>
          </p:cNvSpPr>
          <p:nvPr>
            <p:ph type="subTitle" idx="1"/>
          </p:nvPr>
        </p:nvSpPr>
        <p:spPr>
          <a:xfrm>
            <a:off x="1404224" y="3264593"/>
            <a:ext cx="6553042" cy="1472265"/>
          </a:xfrm>
        </p:spPr>
        <p:txBody>
          <a:bodyPr/>
          <a:lstStyle>
            <a:lvl1pPr marL="0" indent="0" algn="ctr">
              <a:buNone/>
              <a:defRPr>
                <a:solidFill>
                  <a:schemeClr val="tx1">
                    <a:tint val="75000"/>
                  </a:schemeClr>
                </a:solidFill>
              </a:defRPr>
            </a:lvl1pPr>
            <a:lvl2pPr marL="449881" indent="0" algn="ctr">
              <a:buNone/>
              <a:defRPr>
                <a:solidFill>
                  <a:schemeClr val="tx1">
                    <a:tint val="75000"/>
                  </a:schemeClr>
                </a:solidFill>
              </a:defRPr>
            </a:lvl2pPr>
            <a:lvl3pPr marL="899763" indent="0" algn="ctr">
              <a:buNone/>
              <a:defRPr>
                <a:solidFill>
                  <a:schemeClr val="tx1">
                    <a:tint val="75000"/>
                  </a:schemeClr>
                </a:solidFill>
              </a:defRPr>
            </a:lvl3pPr>
            <a:lvl4pPr marL="1349646" indent="0" algn="ctr">
              <a:buNone/>
              <a:defRPr>
                <a:solidFill>
                  <a:schemeClr val="tx1">
                    <a:tint val="75000"/>
                  </a:schemeClr>
                </a:solidFill>
              </a:defRPr>
            </a:lvl4pPr>
            <a:lvl5pPr marL="1799528" indent="0" algn="ctr">
              <a:buNone/>
              <a:defRPr>
                <a:solidFill>
                  <a:schemeClr val="tx1">
                    <a:tint val="75000"/>
                  </a:schemeClr>
                </a:solidFill>
              </a:defRPr>
            </a:lvl5pPr>
            <a:lvl6pPr marL="2249409" indent="0" algn="ctr">
              <a:buNone/>
              <a:defRPr>
                <a:solidFill>
                  <a:schemeClr val="tx1">
                    <a:tint val="75000"/>
                  </a:schemeClr>
                </a:solidFill>
              </a:defRPr>
            </a:lvl6pPr>
            <a:lvl7pPr marL="2699291" indent="0" algn="ctr">
              <a:buNone/>
              <a:defRPr>
                <a:solidFill>
                  <a:schemeClr val="tx1">
                    <a:tint val="75000"/>
                  </a:schemeClr>
                </a:solidFill>
              </a:defRPr>
            </a:lvl7pPr>
            <a:lvl8pPr marL="3149173" indent="0" algn="ctr">
              <a:buNone/>
              <a:defRPr>
                <a:solidFill>
                  <a:schemeClr val="tx1">
                    <a:tint val="75000"/>
                  </a:schemeClr>
                </a:solidFill>
              </a:defRPr>
            </a:lvl8pPr>
            <a:lvl9pPr marL="3599055"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8D44D947-9F0C-442F-AB02-3D94A20FA764}" type="datetimeFigureOut">
              <a:rPr lang="en-US" smtClean="0">
                <a:solidFill>
                  <a:prstClr val="black">
                    <a:tint val="75000"/>
                  </a:prstClr>
                </a:solidFill>
              </a:rPr>
              <a:pPr/>
              <a:t>10/13/2020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0CE44570-C1B4-4D86-9D78-6B0B7651A0D4}"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D44D947-9F0C-442F-AB02-3D94A20FA764}" type="datetimeFigureOut">
              <a:rPr lang="en-US" smtClean="0">
                <a:solidFill>
                  <a:prstClr val="black">
                    <a:tint val="75000"/>
                  </a:prstClr>
                </a:solidFill>
              </a:rPr>
              <a:pPr/>
              <a:t>10/13/2020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0CE44570-C1B4-4D86-9D78-6B0B7651A0D4}"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39498" y="3702005"/>
            <a:ext cx="7957265" cy="114420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39498" y="2441777"/>
            <a:ext cx="7957265" cy="1260227"/>
          </a:xfrm>
        </p:spPr>
        <p:txBody>
          <a:bodyPr anchor="b"/>
          <a:lstStyle>
            <a:lvl1pPr marL="0" indent="0">
              <a:buNone/>
              <a:defRPr sz="1900">
                <a:solidFill>
                  <a:schemeClr val="tx1">
                    <a:tint val="75000"/>
                  </a:schemeClr>
                </a:solidFill>
              </a:defRPr>
            </a:lvl1pPr>
            <a:lvl2pPr marL="449881" indent="0">
              <a:buNone/>
              <a:defRPr sz="1700">
                <a:solidFill>
                  <a:schemeClr val="tx1">
                    <a:tint val="75000"/>
                  </a:schemeClr>
                </a:solidFill>
              </a:defRPr>
            </a:lvl2pPr>
            <a:lvl3pPr marL="899763" indent="0">
              <a:buNone/>
              <a:defRPr sz="1500">
                <a:solidFill>
                  <a:schemeClr val="tx1">
                    <a:tint val="75000"/>
                  </a:schemeClr>
                </a:solidFill>
              </a:defRPr>
            </a:lvl3pPr>
            <a:lvl4pPr marL="1349646" indent="0">
              <a:buNone/>
              <a:defRPr sz="1400">
                <a:solidFill>
                  <a:schemeClr val="tx1">
                    <a:tint val="75000"/>
                  </a:schemeClr>
                </a:solidFill>
              </a:defRPr>
            </a:lvl4pPr>
            <a:lvl5pPr marL="1799528" indent="0">
              <a:buNone/>
              <a:defRPr sz="1400">
                <a:solidFill>
                  <a:schemeClr val="tx1">
                    <a:tint val="75000"/>
                  </a:schemeClr>
                </a:solidFill>
              </a:defRPr>
            </a:lvl5pPr>
            <a:lvl6pPr marL="2249409" indent="0">
              <a:buNone/>
              <a:defRPr sz="1400">
                <a:solidFill>
                  <a:schemeClr val="tx1">
                    <a:tint val="75000"/>
                  </a:schemeClr>
                </a:solidFill>
              </a:defRPr>
            </a:lvl6pPr>
            <a:lvl7pPr marL="2699291" indent="0">
              <a:buNone/>
              <a:defRPr sz="1400">
                <a:solidFill>
                  <a:schemeClr val="tx1">
                    <a:tint val="75000"/>
                  </a:schemeClr>
                </a:solidFill>
              </a:defRPr>
            </a:lvl7pPr>
            <a:lvl8pPr marL="3149173" indent="0">
              <a:buNone/>
              <a:defRPr sz="1400">
                <a:solidFill>
                  <a:schemeClr val="tx1">
                    <a:tint val="75000"/>
                  </a:schemeClr>
                </a:solidFill>
              </a:defRPr>
            </a:lvl8pPr>
            <a:lvl9pPr marL="3599055"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D44D947-9F0C-442F-AB02-3D94A20FA764}" type="datetimeFigureOut">
              <a:rPr lang="en-US" smtClean="0">
                <a:solidFill>
                  <a:prstClr val="black">
                    <a:tint val="75000"/>
                  </a:prstClr>
                </a:solidFill>
              </a:rPr>
              <a:pPr/>
              <a:t>10/13/2020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0CE44570-C1B4-4D86-9D78-6B0B7651A0D4}"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68079" y="1344247"/>
            <a:ext cx="4134657" cy="3802019"/>
          </a:xfrm>
        </p:spPr>
        <p:txBody>
          <a:bodyPr/>
          <a:lstStyle>
            <a:lvl1pPr>
              <a:defRPr sz="2700"/>
            </a:lvl1pPr>
            <a:lvl2pPr>
              <a:defRPr sz="2300"/>
            </a:lvl2pPr>
            <a:lvl3pPr>
              <a:defRPr sz="1900"/>
            </a:lvl3pPr>
            <a:lvl4pPr>
              <a:defRPr sz="1700"/>
            </a:lvl4pPr>
            <a:lvl5pPr>
              <a:defRPr sz="1700"/>
            </a:lvl5pPr>
            <a:lvl6pPr>
              <a:defRPr sz="1700"/>
            </a:lvl6pPr>
            <a:lvl7pPr>
              <a:defRPr sz="1700"/>
            </a:lvl7pPr>
            <a:lvl8pPr>
              <a:defRPr sz="1700"/>
            </a:lvl8pPr>
            <a:lvl9pPr>
              <a:defRPr sz="17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758761" y="1344247"/>
            <a:ext cx="4134657" cy="3802019"/>
          </a:xfrm>
        </p:spPr>
        <p:txBody>
          <a:bodyPr/>
          <a:lstStyle>
            <a:lvl1pPr>
              <a:defRPr sz="2700"/>
            </a:lvl1pPr>
            <a:lvl2pPr>
              <a:defRPr sz="2300"/>
            </a:lvl2pPr>
            <a:lvl3pPr>
              <a:defRPr sz="1900"/>
            </a:lvl3pPr>
            <a:lvl4pPr>
              <a:defRPr sz="1700"/>
            </a:lvl4pPr>
            <a:lvl5pPr>
              <a:defRPr sz="1700"/>
            </a:lvl5pPr>
            <a:lvl6pPr>
              <a:defRPr sz="1700"/>
            </a:lvl6pPr>
            <a:lvl7pPr>
              <a:defRPr sz="1700"/>
            </a:lvl7pPr>
            <a:lvl8pPr>
              <a:defRPr sz="1700"/>
            </a:lvl8pPr>
            <a:lvl9pPr>
              <a:defRPr sz="17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D44D947-9F0C-442F-AB02-3D94A20FA764}" type="datetimeFigureOut">
              <a:rPr lang="en-US" smtClean="0">
                <a:solidFill>
                  <a:prstClr val="black">
                    <a:tint val="75000"/>
                  </a:prstClr>
                </a:solidFill>
              </a:rPr>
              <a:pPr/>
              <a:t>10/13/2020</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0CE44570-C1B4-4D86-9D78-6B0B7651A0D4}"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68080" y="1289570"/>
            <a:ext cx="4136283" cy="537431"/>
          </a:xfrm>
        </p:spPr>
        <p:txBody>
          <a:bodyPr anchor="b"/>
          <a:lstStyle>
            <a:lvl1pPr marL="0" indent="0">
              <a:buNone/>
              <a:defRPr sz="2300" b="1"/>
            </a:lvl1pPr>
            <a:lvl2pPr marL="449881" indent="0">
              <a:buNone/>
              <a:defRPr sz="1900" b="1"/>
            </a:lvl2pPr>
            <a:lvl3pPr marL="899763" indent="0">
              <a:buNone/>
              <a:defRPr sz="1700" b="1"/>
            </a:lvl3pPr>
            <a:lvl4pPr marL="1349646" indent="0">
              <a:buNone/>
              <a:defRPr sz="1500" b="1"/>
            </a:lvl4pPr>
            <a:lvl5pPr marL="1799528" indent="0">
              <a:buNone/>
              <a:defRPr sz="1500" b="1"/>
            </a:lvl5pPr>
            <a:lvl6pPr marL="2249409" indent="0">
              <a:buNone/>
              <a:defRPr sz="1500" b="1"/>
            </a:lvl6pPr>
            <a:lvl7pPr marL="2699291" indent="0">
              <a:buNone/>
              <a:defRPr sz="1500" b="1"/>
            </a:lvl7pPr>
            <a:lvl8pPr marL="3149173" indent="0">
              <a:buNone/>
              <a:defRPr sz="1500" b="1"/>
            </a:lvl8pPr>
            <a:lvl9pPr marL="3599055" indent="0">
              <a:buNone/>
              <a:defRPr sz="1500" b="1"/>
            </a:lvl9pPr>
          </a:lstStyle>
          <a:p>
            <a:pPr lvl="0"/>
            <a:r>
              <a:rPr lang="en-US"/>
              <a:t>Click to edit Master text styles</a:t>
            </a:r>
          </a:p>
        </p:txBody>
      </p:sp>
      <p:sp>
        <p:nvSpPr>
          <p:cNvPr id="4" name="Content Placeholder 3"/>
          <p:cNvSpPr>
            <a:spLocks noGrp="1"/>
          </p:cNvSpPr>
          <p:nvPr>
            <p:ph sz="half" idx="2"/>
          </p:nvPr>
        </p:nvSpPr>
        <p:spPr>
          <a:xfrm>
            <a:off x="468080" y="1826998"/>
            <a:ext cx="4136283" cy="3319265"/>
          </a:xfrm>
        </p:spPr>
        <p:txBody>
          <a:bodyPr/>
          <a:lstStyle>
            <a:lvl1pPr>
              <a:defRPr sz="2300"/>
            </a:lvl1pPr>
            <a:lvl2pPr>
              <a:defRPr sz="1900"/>
            </a:lvl2pPr>
            <a:lvl3pPr>
              <a:defRPr sz="17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755514" y="1289570"/>
            <a:ext cx="4137907" cy="537431"/>
          </a:xfrm>
        </p:spPr>
        <p:txBody>
          <a:bodyPr anchor="b"/>
          <a:lstStyle>
            <a:lvl1pPr marL="0" indent="0">
              <a:buNone/>
              <a:defRPr sz="2300" b="1"/>
            </a:lvl1pPr>
            <a:lvl2pPr marL="449881" indent="0">
              <a:buNone/>
              <a:defRPr sz="1900" b="1"/>
            </a:lvl2pPr>
            <a:lvl3pPr marL="899763" indent="0">
              <a:buNone/>
              <a:defRPr sz="1700" b="1"/>
            </a:lvl3pPr>
            <a:lvl4pPr marL="1349646" indent="0">
              <a:buNone/>
              <a:defRPr sz="1500" b="1"/>
            </a:lvl4pPr>
            <a:lvl5pPr marL="1799528" indent="0">
              <a:buNone/>
              <a:defRPr sz="1500" b="1"/>
            </a:lvl5pPr>
            <a:lvl6pPr marL="2249409" indent="0">
              <a:buNone/>
              <a:defRPr sz="1500" b="1"/>
            </a:lvl6pPr>
            <a:lvl7pPr marL="2699291" indent="0">
              <a:buNone/>
              <a:defRPr sz="1500" b="1"/>
            </a:lvl7pPr>
            <a:lvl8pPr marL="3149173" indent="0">
              <a:buNone/>
              <a:defRPr sz="1500" b="1"/>
            </a:lvl8pPr>
            <a:lvl9pPr marL="3599055" indent="0">
              <a:buNone/>
              <a:defRPr sz="1500" b="1"/>
            </a:lvl9pPr>
          </a:lstStyle>
          <a:p>
            <a:pPr lvl="0"/>
            <a:r>
              <a:rPr lang="en-US"/>
              <a:t>Click to edit Master text styles</a:t>
            </a:r>
          </a:p>
        </p:txBody>
      </p:sp>
      <p:sp>
        <p:nvSpPr>
          <p:cNvPr id="6" name="Content Placeholder 5"/>
          <p:cNvSpPr>
            <a:spLocks noGrp="1"/>
          </p:cNvSpPr>
          <p:nvPr>
            <p:ph sz="quarter" idx="4"/>
          </p:nvPr>
        </p:nvSpPr>
        <p:spPr>
          <a:xfrm>
            <a:off x="4755514" y="1826998"/>
            <a:ext cx="4137907" cy="3319265"/>
          </a:xfrm>
        </p:spPr>
        <p:txBody>
          <a:bodyPr/>
          <a:lstStyle>
            <a:lvl1pPr>
              <a:defRPr sz="2300"/>
            </a:lvl1pPr>
            <a:lvl2pPr>
              <a:defRPr sz="1900"/>
            </a:lvl2pPr>
            <a:lvl3pPr>
              <a:defRPr sz="17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D44D947-9F0C-442F-AB02-3D94A20FA764}" type="datetimeFigureOut">
              <a:rPr lang="en-US" smtClean="0">
                <a:solidFill>
                  <a:prstClr val="black">
                    <a:tint val="75000"/>
                  </a:prstClr>
                </a:solidFill>
              </a:rPr>
              <a:pPr/>
              <a:t>10/13/2020</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fld id="{0CE44570-C1B4-4D86-9D78-6B0B7651A0D4}"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D44D947-9F0C-442F-AB02-3D94A20FA764}" type="datetimeFigureOut">
              <a:rPr lang="en-US" smtClean="0">
                <a:solidFill>
                  <a:prstClr val="black">
                    <a:tint val="75000"/>
                  </a:prstClr>
                </a:solidFill>
              </a:rPr>
              <a:pPr/>
              <a:t>10/13/2020</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fld id="{0CE44570-C1B4-4D86-9D78-6B0B7651A0D4}"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D44D947-9F0C-442F-AB02-3D94A20FA764}" type="datetimeFigureOut">
              <a:rPr lang="en-US" smtClean="0">
                <a:solidFill>
                  <a:prstClr val="black">
                    <a:tint val="75000"/>
                  </a:prstClr>
                </a:solidFill>
              </a:rPr>
              <a:pPr/>
              <a:t>10/13/2020</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0CE44570-C1B4-4D86-9D78-6B0B7651A0D4}"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68081" y="229376"/>
            <a:ext cx="3079865" cy="976177"/>
          </a:xfrm>
        </p:spPr>
        <p:txBody>
          <a:bodyPr anchor="b"/>
          <a:lstStyle>
            <a:lvl1pPr algn="l">
              <a:defRPr sz="1900" b="1"/>
            </a:lvl1pPr>
          </a:lstStyle>
          <a:p>
            <a:r>
              <a:rPr lang="en-US"/>
              <a:t>Click to edit Master title style</a:t>
            </a:r>
          </a:p>
        </p:txBody>
      </p:sp>
      <p:sp>
        <p:nvSpPr>
          <p:cNvPr id="3" name="Content Placeholder 2"/>
          <p:cNvSpPr>
            <a:spLocks noGrp="1"/>
          </p:cNvSpPr>
          <p:nvPr>
            <p:ph idx="1"/>
          </p:nvPr>
        </p:nvSpPr>
        <p:spPr>
          <a:xfrm>
            <a:off x="3660082" y="229380"/>
            <a:ext cx="5233332" cy="4916886"/>
          </a:xfrm>
        </p:spPr>
        <p:txBody>
          <a:bodyPr/>
          <a:lstStyle>
            <a:lvl1pPr>
              <a:defRPr sz="3200"/>
            </a:lvl1pPr>
            <a:lvl2pPr>
              <a:defRPr sz="2700"/>
            </a:lvl2pPr>
            <a:lvl3pPr>
              <a:defRPr sz="2300"/>
            </a:lvl3pPr>
            <a:lvl4pPr>
              <a:defRPr sz="1900"/>
            </a:lvl4pPr>
            <a:lvl5pPr>
              <a:defRPr sz="1900"/>
            </a:lvl5pPr>
            <a:lvl6pPr>
              <a:defRPr sz="1900"/>
            </a:lvl6pPr>
            <a:lvl7pPr>
              <a:defRPr sz="1900"/>
            </a:lvl7pPr>
            <a:lvl8pPr>
              <a:defRPr sz="1900"/>
            </a:lvl8pPr>
            <a:lvl9pPr>
              <a:defRPr sz="19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68081" y="1205554"/>
            <a:ext cx="3079865" cy="3940710"/>
          </a:xfrm>
        </p:spPr>
        <p:txBody>
          <a:bodyPr/>
          <a:lstStyle>
            <a:lvl1pPr marL="0" indent="0">
              <a:buNone/>
              <a:defRPr sz="1400"/>
            </a:lvl1pPr>
            <a:lvl2pPr marL="449881" indent="0">
              <a:buNone/>
              <a:defRPr sz="1200"/>
            </a:lvl2pPr>
            <a:lvl3pPr marL="899763" indent="0">
              <a:buNone/>
              <a:defRPr sz="1000"/>
            </a:lvl3pPr>
            <a:lvl4pPr marL="1349646" indent="0">
              <a:buNone/>
              <a:defRPr sz="900"/>
            </a:lvl4pPr>
            <a:lvl5pPr marL="1799528" indent="0">
              <a:buNone/>
              <a:defRPr sz="900"/>
            </a:lvl5pPr>
            <a:lvl6pPr marL="2249409" indent="0">
              <a:buNone/>
              <a:defRPr sz="900"/>
            </a:lvl6pPr>
            <a:lvl7pPr marL="2699291" indent="0">
              <a:buNone/>
              <a:defRPr sz="900"/>
            </a:lvl7pPr>
            <a:lvl8pPr marL="3149173" indent="0">
              <a:buNone/>
              <a:defRPr sz="900"/>
            </a:lvl8pPr>
            <a:lvl9pPr marL="3599055"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8D44D947-9F0C-442F-AB02-3D94A20FA764}" type="datetimeFigureOut">
              <a:rPr lang="en-US" smtClean="0">
                <a:solidFill>
                  <a:prstClr val="black">
                    <a:tint val="75000"/>
                  </a:prstClr>
                </a:solidFill>
              </a:rPr>
              <a:pPr/>
              <a:t>10/13/2020</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0CE44570-C1B4-4D86-9D78-6B0B7651A0D4}"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834920" y="4032730"/>
            <a:ext cx="5616893" cy="476086"/>
          </a:xfrm>
        </p:spPr>
        <p:txBody>
          <a:bodyPr anchor="b"/>
          <a:lstStyle>
            <a:lvl1pPr algn="l">
              <a:defRPr sz="1900" b="1"/>
            </a:lvl1pPr>
          </a:lstStyle>
          <a:p>
            <a:r>
              <a:rPr lang="en-US"/>
              <a:t>Click to edit Master title style</a:t>
            </a:r>
          </a:p>
        </p:txBody>
      </p:sp>
      <p:sp>
        <p:nvSpPr>
          <p:cNvPr id="3" name="Picture Placeholder 2"/>
          <p:cNvSpPr>
            <a:spLocks noGrp="1"/>
          </p:cNvSpPr>
          <p:nvPr>
            <p:ph type="pic" idx="1"/>
          </p:nvPr>
        </p:nvSpPr>
        <p:spPr>
          <a:xfrm>
            <a:off x="1834920" y="514762"/>
            <a:ext cx="5616893" cy="3456623"/>
          </a:xfrm>
        </p:spPr>
        <p:txBody>
          <a:bodyPr/>
          <a:lstStyle>
            <a:lvl1pPr marL="0" indent="0">
              <a:buNone/>
              <a:defRPr sz="3200"/>
            </a:lvl1pPr>
            <a:lvl2pPr marL="449881" indent="0">
              <a:buNone/>
              <a:defRPr sz="2700"/>
            </a:lvl2pPr>
            <a:lvl3pPr marL="899763" indent="0">
              <a:buNone/>
              <a:defRPr sz="2300"/>
            </a:lvl3pPr>
            <a:lvl4pPr marL="1349646" indent="0">
              <a:buNone/>
              <a:defRPr sz="1900"/>
            </a:lvl4pPr>
            <a:lvl5pPr marL="1799528" indent="0">
              <a:buNone/>
              <a:defRPr sz="1900"/>
            </a:lvl5pPr>
            <a:lvl6pPr marL="2249409" indent="0">
              <a:buNone/>
              <a:defRPr sz="1900"/>
            </a:lvl6pPr>
            <a:lvl7pPr marL="2699291" indent="0">
              <a:buNone/>
              <a:defRPr sz="1900"/>
            </a:lvl7pPr>
            <a:lvl8pPr marL="3149173" indent="0">
              <a:buNone/>
              <a:defRPr sz="1900"/>
            </a:lvl8pPr>
            <a:lvl9pPr marL="3599055" indent="0">
              <a:buNone/>
              <a:defRPr sz="1900"/>
            </a:lvl9pPr>
          </a:lstStyle>
          <a:p>
            <a:endParaRPr lang="en-US"/>
          </a:p>
        </p:txBody>
      </p:sp>
      <p:sp>
        <p:nvSpPr>
          <p:cNvPr id="4" name="Text Placeholder 3"/>
          <p:cNvSpPr>
            <a:spLocks noGrp="1"/>
          </p:cNvSpPr>
          <p:nvPr>
            <p:ph type="body" sz="half" idx="2"/>
          </p:nvPr>
        </p:nvSpPr>
        <p:spPr>
          <a:xfrm>
            <a:off x="1834920" y="4508816"/>
            <a:ext cx="5616893" cy="676122"/>
          </a:xfrm>
        </p:spPr>
        <p:txBody>
          <a:bodyPr/>
          <a:lstStyle>
            <a:lvl1pPr marL="0" indent="0">
              <a:buNone/>
              <a:defRPr sz="1400"/>
            </a:lvl1pPr>
            <a:lvl2pPr marL="449881" indent="0">
              <a:buNone/>
              <a:defRPr sz="1200"/>
            </a:lvl2pPr>
            <a:lvl3pPr marL="899763" indent="0">
              <a:buNone/>
              <a:defRPr sz="1000"/>
            </a:lvl3pPr>
            <a:lvl4pPr marL="1349646" indent="0">
              <a:buNone/>
              <a:defRPr sz="900"/>
            </a:lvl4pPr>
            <a:lvl5pPr marL="1799528" indent="0">
              <a:buNone/>
              <a:defRPr sz="900"/>
            </a:lvl5pPr>
            <a:lvl6pPr marL="2249409" indent="0">
              <a:buNone/>
              <a:defRPr sz="900"/>
            </a:lvl6pPr>
            <a:lvl7pPr marL="2699291" indent="0">
              <a:buNone/>
              <a:defRPr sz="900"/>
            </a:lvl7pPr>
            <a:lvl8pPr marL="3149173" indent="0">
              <a:buNone/>
              <a:defRPr sz="900"/>
            </a:lvl8pPr>
            <a:lvl9pPr marL="3599055"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8D44D947-9F0C-442F-AB02-3D94A20FA764}" type="datetimeFigureOut">
              <a:rPr lang="en-US" smtClean="0">
                <a:solidFill>
                  <a:prstClr val="black">
                    <a:tint val="75000"/>
                  </a:prstClr>
                </a:solidFill>
              </a:rPr>
              <a:pPr/>
              <a:t>10/13/2020</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0CE44570-C1B4-4D86-9D78-6B0B7651A0D4}"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D44D947-9F0C-442F-AB02-3D94A20FA764}" type="datetimeFigureOut">
              <a:rPr lang="en-US" smtClean="0">
                <a:solidFill>
                  <a:prstClr val="black">
                    <a:tint val="75000"/>
                  </a:prstClr>
                </a:solidFill>
              </a:rPr>
              <a:pPr/>
              <a:t>10/13/2020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0CE44570-C1B4-4D86-9D78-6B0B7651A0D4}"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87083" y="230711"/>
            <a:ext cx="2106335" cy="4915552"/>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68074" y="230711"/>
            <a:ext cx="6162980" cy="4915552"/>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D44D947-9F0C-442F-AB02-3D94A20FA764}" type="datetimeFigureOut">
              <a:rPr lang="en-US" smtClean="0">
                <a:solidFill>
                  <a:prstClr val="black">
                    <a:tint val="75000"/>
                  </a:prstClr>
                </a:solidFill>
              </a:rPr>
              <a:pPr/>
              <a:t>10/13/2020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0CE44570-C1B4-4D86-9D78-6B0B7651A0D4}"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Nadpis 1"/>
          <p:cNvSpPr>
            <a:spLocks noGrp="1"/>
          </p:cNvSpPr>
          <p:nvPr>
            <p:ph type="ctrTitle"/>
          </p:nvPr>
        </p:nvSpPr>
        <p:spPr>
          <a:xfrm>
            <a:off x="702112" y="1789656"/>
            <a:ext cx="7957264" cy="1234889"/>
          </a:xfrm>
          <a:prstGeom prst="rect">
            <a:avLst/>
          </a:prstGeom>
        </p:spPr>
        <p:txBody>
          <a:bodyPr lIns="100794" tIns="50397" rIns="100794" bIns="50397"/>
          <a:lstStyle/>
          <a:p>
            <a:r>
              <a:rPr lang="sk-SK"/>
              <a:t>Upravte štýly predlohy textu</a:t>
            </a:r>
          </a:p>
        </p:txBody>
      </p:sp>
      <p:sp>
        <p:nvSpPr>
          <p:cNvPr id="3" name="Podnadpis 2"/>
          <p:cNvSpPr>
            <a:spLocks noGrp="1"/>
          </p:cNvSpPr>
          <p:nvPr>
            <p:ph type="subTitle" idx="1"/>
          </p:nvPr>
        </p:nvSpPr>
        <p:spPr>
          <a:xfrm>
            <a:off x="1404225" y="3264591"/>
            <a:ext cx="6553042" cy="1472265"/>
          </a:xfrm>
          <a:prstGeom prst="rect">
            <a:avLst/>
          </a:prstGeom>
        </p:spPr>
        <p:txBody>
          <a:bodyPr lIns="100794" tIns="50397" rIns="100794" bIns="50397"/>
          <a:lstStyle>
            <a:lvl1pPr marL="0" indent="0" algn="ctr">
              <a:buNone/>
              <a:defRPr/>
            </a:lvl1pPr>
            <a:lvl2pPr marL="351078" indent="0" algn="ctr">
              <a:buNone/>
              <a:defRPr/>
            </a:lvl2pPr>
            <a:lvl3pPr marL="702157" indent="0" algn="ctr">
              <a:buNone/>
              <a:defRPr/>
            </a:lvl3pPr>
            <a:lvl4pPr marL="1053235" indent="0" algn="ctr">
              <a:buNone/>
              <a:defRPr/>
            </a:lvl4pPr>
            <a:lvl5pPr marL="1404313" indent="0" algn="ctr">
              <a:buNone/>
              <a:defRPr/>
            </a:lvl5pPr>
            <a:lvl6pPr marL="1755392" indent="0" algn="ctr">
              <a:buNone/>
              <a:defRPr/>
            </a:lvl6pPr>
            <a:lvl7pPr marL="2106470" indent="0" algn="ctr">
              <a:buNone/>
              <a:defRPr/>
            </a:lvl7pPr>
            <a:lvl8pPr marL="2457548" indent="0" algn="ctr">
              <a:buNone/>
              <a:defRPr/>
            </a:lvl8pPr>
            <a:lvl9pPr marL="2808626" indent="0" algn="ctr">
              <a:buNone/>
              <a:defRPr/>
            </a:lvl9pPr>
          </a:lstStyle>
          <a:p>
            <a:r>
              <a:rPr lang="sk-SK"/>
              <a:t>Upravte štýl predlohy podnadpisov</a:t>
            </a:r>
          </a:p>
        </p:txBody>
      </p:sp>
      <p:sp>
        <p:nvSpPr>
          <p:cNvPr id="4" name="Zástupný symbol dátumu 3">
            <a:extLst>
              <a:ext uri="{FF2B5EF4-FFF2-40B4-BE49-F238E27FC236}">
                <a16:creationId xmlns:a16="http://schemas.microsoft.com/office/drawing/2014/main" id="{EA5AB849-6623-483C-B15F-33A0A6D3E7DD}"/>
              </a:ext>
            </a:extLst>
          </p:cNvPr>
          <p:cNvSpPr>
            <a:spLocks noGrp="1"/>
          </p:cNvSpPr>
          <p:nvPr>
            <p:ph type="dt" sz="half" idx="10"/>
          </p:nvPr>
        </p:nvSpPr>
        <p:spPr/>
        <p:txBody>
          <a:bodyPr/>
          <a:lstStyle>
            <a:lvl1pPr defTabSz="308415"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C7565C26-A89C-412B-8778-356E6F0DBE07}" type="datetime1">
              <a:rPr lang="sk-SK" altLang="sk-SK"/>
              <a:pPr>
                <a:defRPr/>
              </a:pPr>
              <a:t>13. 10. 2020</a:t>
            </a:fld>
            <a:endParaRPr lang="es-ES" altLang="sk-SK"/>
          </a:p>
        </p:txBody>
      </p:sp>
    </p:spTree>
    <p:extLst>
      <p:ext uri="{BB962C8B-B14F-4D97-AF65-F5344CB8AC3E}">
        <p14:creationId xmlns:p14="http://schemas.microsoft.com/office/powerpoint/2010/main" val="185135501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a:xfrm>
            <a:off x="468074" y="230708"/>
            <a:ext cx="8425340" cy="960173"/>
          </a:xfrm>
          <a:prstGeom prst="rect">
            <a:avLst/>
          </a:prstGeom>
        </p:spPr>
        <p:txBody>
          <a:bodyPr lIns="100794" tIns="50397" rIns="100794" bIns="50397"/>
          <a:lstStyle/>
          <a:p>
            <a:r>
              <a:rPr lang="sk-SK"/>
              <a:t>Upravte štýly predlohy textu</a:t>
            </a:r>
          </a:p>
        </p:txBody>
      </p:sp>
      <p:sp>
        <p:nvSpPr>
          <p:cNvPr id="3" name="Zástupný symbol obsahu 2"/>
          <p:cNvSpPr>
            <a:spLocks noGrp="1"/>
          </p:cNvSpPr>
          <p:nvPr>
            <p:ph idx="1"/>
          </p:nvPr>
        </p:nvSpPr>
        <p:spPr>
          <a:xfrm>
            <a:off x="468074" y="1344243"/>
            <a:ext cx="8425340" cy="3802019"/>
          </a:xfrm>
          <a:prstGeom prst="rect">
            <a:avLst/>
          </a:prstGeom>
        </p:spPr>
        <p:txBody>
          <a:bodyPr lIns="100794" tIns="50397" rIns="100794" bIns="50397"/>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a:extLst>
              <a:ext uri="{FF2B5EF4-FFF2-40B4-BE49-F238E27FC236}">
                <a16:creationId xmlns:a16="http://schemas.microsoft.com/office/drawing/2014/main" id="{CC094E58-09AB-42E4-A091-86BEF8FB5B13}"/>
              </a:ext>
            </a:extLst>
          </p:cNvPr>
          <p:cNvSpPr>
            <a:spLocks noGrp="1"/>
          </p:cNvSpPr>
          <p:nvPr>
            <p:ph type="dt" sz="half" idx="10"/>
          </p:nvPr>
        </p:nvSpPr>
        <p:spPr/>
        <p:txBody>
          <a:bodyPr/>
          <a:lstStyle>
            <a:lvl1pPr defTabSz="308415"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6B06F517-F550-4DCC-8048-40460AACE523}" type="datetime1">
              <a:rPr lang="sk-SK" altLang="sk-SK"/>
              <a:pPr>
                <a:defRPr/>
              </a:pPr>
              <a:t>13. 10. 2020</a:t>
            </a:fld>
            <a:endParaRPr lang="es-ES" altLang="sk-SK"/>
          </a:p>
        </p:txBody>
      </p:sp>
    </p:spTree>
    <p:extLst>
      <p:ext uri="{BB962C8B-B14F-4D97-AF65-F5344CB8AC3E}">
        <p14:creationId xmlns:p14="http://schemas.microsoft.com/office/powerpoint/2010/main" val="173081243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Nadpis 1"/>
          <p:cNvSpPr>
            <a:spLocks noGrp="1"/>
          </p:cNvSpPr>
          <p:nvPr>
            <p:ph type="title"/>
          </p:nvPr>
        </p:nvSpPr>
        <p:spPr>
          <a:xfrm>
            <a:off x="739495" y="3702004"/>
            <a:ext cx="7957264" cy="1144206"/>
          </a:xfrm>
          <a:prstGeom prst="rect">
            <a:avLst/>
          </a:prstGeom>
        </p:spPr>
        <p:txBody>
          <a:bodyPr lIns="100794" tIns="50397" rIns="100794" bIns="50397" anchor="t"/>
          <a:lstStyle>
            <a:lvl1pPr algn="l">
              <a:defRPr sz="3065" b="1" cap="all"/>
            </a:lvl1pPr>
          </a:lstStyle>
          <a:p>
            <a:r>
              <a:rPr lang="sk-SK"/>
              <a:t>Upravte štýly predlohy textu</a:t>
            </a:r>
          </a:p>
        </p:txBody>
      </p:sp>
      <p:sp>
        <p:nvSpPr>
          <p:cNvPr id="3" name="Zástupný symbol textu 2"/>
          <p:cNvSpPr>
            <a:spLocks noGrp="1"/>
          </p:cNvSpPr>
          <p:nvPr>
            <p:ph type="body" idx="1"/>
          </p:nvPr>
        </p:nvSpPr>
        <p:spPr>
          <a:xfrm>
            <a:off x="739495" y="2441775"/>
            <a:ext cx="7957264" cy="1260226"/>
          </a:xfrm>
          <a:prstGeom prst="rect">
            <a:avLst/>
          </a:prstGeom>
        </p:spPr>
        <p:txBody>
          <a:bodyPr lIns="100794" tIns="50397" rIns="100794" bIns="50397" anchor="b"/>
          <a:lstStyle>
            <a:lvl1pPr marL="0" indent="0">
              <a:buNone/>
              <a:defRPr sz="1533"/>
            </a:lvl1pPr>
            <a:lvl2pPr marL="351078" indent="0">
              <a:buNone/>
              <a:defRPr sz="1393"/>
            </a:lvl2pPr>
            <a:lvl3pPr marL="702157" indent="0">
              <a:buNone/>
              <a:defRPr sz="1254"/>
            </a:lvl3pPr>
            <a:lvl4pPr marL="1053235" indent="0">
              <a:buNone/>
              <a:defRPr sz="1045"/>
            </a:lvl4pPr>
            <a:lvl5pPr marL="1404313" indent="0">
              <a:buNone/>
              <a:defRPr sz="1045"/>
            </a:lvl5pPr>
            <a:lvl6pPr marL="1755392" indent="0">
              <a:buNone/>
              <a:defRPr sz="1045"/>
            </a:lvl6pPr>
            <a:lvl7pPr marL="2106470" indent="0">
              <a:buNone/>
              <a:defRPr sz="1045"/>
            </a:lvl7pPr>
            <a:lvl8pPr marL="2457548" indent="0">
              <a:buNone/>
              <a:defRPr sz="1045"/>
            </a:lvl8pPr>
            <a:lvl9pPr marL="2808626" indent="0">
              <a:buNone/>
              <a:defRPr sz="1045"/>
            </a:lvl9pPr>
          </a:lstStyle>
          <a:p>
            <a:pPr lvl="0"/>
            <a:r>
              <a:rPr lang="sk-SK"/>
              <a:t>Upravte štýl predlohy textu.</a:t>
            </a:r>
          </a:p>
        </p:txBody>
      </p:sp>
      <p:sp>
        <p:nvSpPr>
          <p:cNvPr id="4" name="Zástupný symbol dátumu 3">
            <a:extLst>
              <a:ext uri="{FF2B5EF4-FFF2-40B4-BE49-F238E27FC236}">
                <a16:creationId xmlns:a16="http://schemas.microsoft.com/office/drawing/2014/main" id="{50B47D90-C852-4504-AF64-099C00474EFA}"/>
              </a:ext>
            </a:extLst>
          </p:cNvPr>
          <p:cNvSpPr>
            <a:spLocks noGrp="1"/>
          </p:cNvSpPr>
          <p:nvPr>
            <p:ph type="dt" sz="half" idx="10"/>
          </p:nvPr>
        </p:nvSpPr>
        <p:spPr/>
        <p:txBody>
          <a:bodyPr/>
          <a:lstStyle>
            <a:lvl1pPr defTabSz="308415"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CA12D850-08E9-4050-8149-D49AE3F5E958}" type="datetime1">
              <a:rPr lang="sk-SK" altLang="sk-SK"/>
              <a:pPr>
                <a:defRPr/>
              </a:pPr>
              <a:t>13. 10. 2020</a:t>
            </a:fld>
            <a:endParaRPr lang="es-ES" altLang="sk-SK"/>
          </a:p>
        </p:txBody>
      </p:sp>
    </p:spTree>
    <p:extLst>
      <p:ext uri="{BB962C8B-B14F-4D97-AF65-F5344CB8AC3E}">
        <p14:creationId xmlns:p14="http://schemas.microsoft.com/office/powerpoint/2010/main" val="269910942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a:xfrm>
            <a:off x="468074" y="230708"/>
            <a:ext cx="8425340" cy="960173"/>
          </a:xfrm>
          <a:prstGeom prst="rect">
            <a:avLst/>
          </a:prstGeom>
        </p:spPr>
        <p:txBody>
          <a:bodyPr lIns="100794" tIns="50397" rIns="100794" bIns="50397"/>
          <a:lstStyle/>
          <a:p>
            <a:r>
              <a:rPr lang="sk-SK"/>
              <a:t>Upravte štýly predlohy textu</a:t>
            </a:r>
          </a:p>
        </p:txBody>
      </p:sp>
      <p:sp>
        <p:nvSpPr>
          <p:cNvPr id="3" name="Zástupný symbol obsahu 2"/>
          <p:cNvSpPr>
            <a:spLocks noGrp="1"/>
          </p:cNvSpPr>
          <p:nvPr>
            <p:ph sz="half" idx="1"/>
          </p:nvPr>
        </p:nvSpPr>
        <p:spPr>
          <a:xfrm>
            <a:off x="468074" y="1344243"/>
            <a:ext cx="4134657" cy="3802019"/>
          </a:xfrm>
          <a:prstGeom prst="rect">
            <a:avLst/>
          </a:prstGeom>
        </p:spPr>
        <p:txBody>
          <a:bodyPr lIns="100794" tIns="50397" rIns="100794" bIns="50397"/>
          <a:lstStyle>
            <a:lvl1pPr>
              <a:defRPr sz="2159"/>
            </a:lvl1pPr>
            <a:lvl2pPr>
              <a:defRPr sz="1811"/>
            </a:lvl2pPr>
            <a:lvl3pPr>
              <a:defRPr sz="1533"/>
            </a:lvl3pPr>
            <a:lvl4pPr>
              <a:defRPr sz="1393"/>
            </a:lvl4pPr>
            <a:lvl5pPr>
              <a:defRPr sz="1393"/>
            </a:lvl5pPr>
            <a:lvl6pPr>
              <a:defRPr sz="1393"/>
            </a:lvl6pPr>
            <a:lvl7pPr>
              <a:defRPr sz="1393"/>
            </a:lvl7pPr>
            <a:lvl8pPr>
              <a:defRPr sz="1393"/>
            </a:lvl8pPr>
            <a:lvl9pPr>
              <a:defRPr sz="1393"/>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obsahu 3"/>
          <p:cNvSpPr>
            <a:spLocks noGrp="1"/>
          </p:cNvSpPr>
          <p:nvPr>
            <p:ph sz="half" idx="2"/>
          </p:nvPr>
        </p:nvSpPr>
        <p:spPr>
          <a:xfrm>
            <a:off x="4758758" y="1344243"/>
            <a:ext cx="4134657" cy="3802019"/>
          </a:xfrm>
          <a:prstGeom prst="rect">
            <a:avLst/>
          </a:prstGeom>
        </p:spPr>
        <p:txBody>
          <a:bodyPr lIns="100794" tIns="50397" rIns="100794" bIns="50397"/>
          <a:lstStyle>
            <a:lvl1pPr>
              <a:defRPr sz="2159"/>
            </a:lvl1pPr>
            <a:lvl2pPr>
              <a:defRPr sz="1811"/>
            </a:lvl2pPr>
            <a:lvl3pPr>
              <a:defRPr sz="1533"/>
            </a:lvl3pPr>
            <a:lvl4pPr>
              <a:defRPr sz="1393"/>
            </a:lvl4pPr>
            <a:lvl5pPr>
              <a:defRPr sz="1393"/>
            </a:lvl5pPr>
            <a:lvl6pPr>
              <a:defRPr sz="1393"/>
            </a:lvl6pPr>
            <a:lvl7pPr>
              <a:defRPr sz="1393"/>
            </a:lvl7pPr>
            <a:lvl8pPr>
              <a:defRPr sz="1393"/>
            </a:lvl8pPr>
            <a:lvl9pPr>
              <a:defRPr sz="1393"/>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symbol dátumu 4">
            <a:extLst>
              <a:ext uri="{FF2B5EF4-FFF2-40B4-BE49-F238E27FC236}">
                <a16:creationId xmlns:a16="http://schemas.microsoft.com/office/drawing/2014/main" id="{5675B0FA-804A-4DE8-9565-44DDBB1B6D9A}"/>
              </a:ext>
            </a:extLst>
          </p:cNvPr>
          <p:cNvSpPr>
            <a:spLocks noGrp="1"/>
          </p:cNvSpPr>
          <p:nvPr>
            <p:ph type="dt" sz="half" idx="10"/>
          </p:nvPr>
        </p:nvSpPr>
        <p:spPr/>
        <p:txBody>
          <a:bodyPr/>
          <a:lstStyle>
            <a:lvl1pPr defTabSz="308415"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730969B1-044A-4A14-A475-7A7FEFD61530}" type="datetime1">
              <a:rPr lang="sk-SK" altLang="sk-SK"/>
              <a:pPr>
                <a:defRPr/>
              </a:pPr>
              <a:t>13. 10. 2020</a:t>
            </a:fld>
            <a:endParaRPr lang="es-ES" altLang="sk-SK"/>
          </a:p>
        </p:txBody>
      </p:sp>
    </p:spTree>
    <p:extLst>
      <p:ext uri="{BB962C8B-B14F-4D97-AF65-F5344CB8AC3E}">
        <p14:creationId xmlns:p14="http://schemas.microsoft.com/office/powerpoint/2010/main" val="146204909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Nadpis 1"/>
          <p:cNvSpPr>
            <a:spLocks noGrp="1"/>
          </p:cNvSpPr>
          <p:nvPr>
            <p:ph type="title"/>
          </p:nvPr>
        </p:nvSpPr>
        <p:spPr>
          <a:xfrm>
            <a:off x="468074" y="230708"/>
            <a:ext cx="8425340" cy="960173"/>
          </a:xfrm>
          <a:prstGeom prst="rect">
            <a:avLst/>
          </a:prstGeom>
        </p:spPr>
        <p:txBody>
          <a:bodyPr lIns="100794" tIns="50397" rIns="100794" bIns="50397"/>
          <a:lstStyle>
            <a:lvl1pPr>
              <a:defRPr/>
            </a:lvl1pPr>
          </a:lstStyle>
          <a:p>
            <a:r>
              <a:rPr lang="sk-SK"/>
              <a:t>Upravte štýly predlohy textu</a:t>
            </a:r>
          </a:p>
        </p:txBody>
      </p:sp>
      <p:sp>
        <p:nvSpPr>
          <p:cNvPr id="3" name="Zástupný symbol textu 2"/>
          <p:cNvSpPr>
            <a:spLocks noGrp="1"/>
          </p:cNvSpPr>
          <p:nvPr>
            <p:ph type="body" idx="1"/>
          </p:nvPr>
        </p:nvSpPr>
        <p:spPr>
          <a:xfrm>
            <a:off x="468076" y="1289567"/>
            <a:ext cx="4136283" cy="537430"/>
          </a:xfrm>
          <a:prstGeom prst="rect">
            <a:avLst/>
          </a:prstGeom>
        </p:spPr>
        <p:txBody>
          <a:bodyPr lIns="100794" tIns="50397" rIns="100794" bIns="50397" anchor="b"/>
          <a:lstStyle>
            <a:lvl1pPr marL="0" indent="0">
              <a:buNone/>
              <a:defRPr sz="1811" b="1"/>
            </a:lvl1pPr>
            <a:lvl2pPr marL="351078" indent="0">
              <a:buNone/>
              <a:defRPr sz="1533" b="1"/>
            </a:lvl2pPr>
            <a:lvl3pPr marL="702157" indent="0">
              <a:buNone/>
              <a:defRPr sz="1393" b="1"/>
            </a:lvl3pPr>
            <a:lvl4pPr marL="1053235" indent="0">
              <a:buNone/>
              <a:defRPr sz="1254" b="1"/>
            </a:lvl4pPr>
            <a:lvl5pPr marL="1404313" indent="0">
              <a:buNone/>
              <a:defRPr sz="1254" b="1"/>
            </a:lvl5pPr>
            <a:lvl6pPr marL="1755392" indent="0">
              <a:buNone/>
              <a:defRPr sz="1254" b="1"/>
            </a:lvl6pPr>
            <a:lvl7pPr marL="2106470" indent="0">
              <a:buNone/>
              <a:defRPr sz="1254" b="1"/>
            </a:lvl7pPr>
            <a:lvl8pPr marL="2457548" indent="0">
              <a:buNone/>
              <a:defRPr sz="1254" b="1"/>
            </a:lvl8pPr>
            <a:lvl9pPr marL="2808626" indent="0">
              <a:buNone/>
              <a:defRPr sz="1254" b="1"/>
            </a:lvl9pPr>
          </a:lstStyle>
          <a:p>
            <a:pPr lvl="0"/>
            <a:r>
              <a:rPr lang="sk-SK"/>
              <a:t>Upravte štýl predlohy textu.</a:t>
            </a:r>
          </a:p>
        </p:txBody>
      </p:sp>
      <p:sp>
        <p:nvSpPr>
          <p:cNvPr id="4" name="Zástupný symbol obsahu 3"/>
          <p:cNvSpPr>
            <a:spLocks noGrp="1"/>
          </p:cNvSpPr>
          <p:nvPr>
            <p:ph sz="half" idx="2"/>
          </p:nvPr>
        </p:nvSpPr>
        <p:spPr>
          <a:xfrm>
            <a:off x="468076" y="1826999"/>
            <a:ext cx="4136283" cy="3319265"/>
          </a:xfrm>
          <a:prstGeom prst="rect">
            <a:avLst/>
          </a:prstGeom>
        </p:spPr>
        <p:txBody>
          <a:bodyPr lIns="100794" tIns="50397" rIns="100794" bIns="50397"/>
          <a:lstStyle>
            <a:lvl1pPr>
              <a:defRPr sz="1811"/>
            </a:lvl1pPr>
            <a:lvl2pPr>
              <a:defRPr sz="1533"/>
            </a:lvl2pPr>
            <a:lvl3pPr>
              <a:defRPr sz="1393"/>
            </a:lvl3pPr>
            <a:lvl4pPr>
              <a:defRPr sz="1254"/>
            </a:lvl4pPr>
            <a:lvl5pPr>
              <a:defRPr sz="1254"/>
            </a:lvl5pPr>
            <a:lvl6pPr>
              <a:defRPr sz="1254"/>
            </a:lvl6pPr>
            <a:lvl7pPr>
              <a:defRPr sz="1254"/>
            </a:lvl7pPr>
            <a:lvl8pPr>
              <a:defRPr sz="1254"/>
            </a:lvl8pPr>
            <a:lvl9pPr>
              <a:defRPr sz="1254"/>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symbol textu 4"/>
          <p:cNvSpPr>
            <a:spLocks noGrp="1"/>
          </p:cNvSpPr>
          <p:nvPr>
            <p:ph type="body" sz="quarter" idx="3"/>
          </p:nvPr>
        </p:nvSpPr>
        <p:spPr>
          <a:xfrm>
            <a:off x="4755507" y="1289567"/>
            <a:ext cx="4137908" cy="537430"/>
          </a:xfrm>
          <a:prstGeom prst="rect">
            <a:avLst/>
          </a:prstGeom>
        </p:spPr>
        <p:txBody>
          <a:bodyPr lIns="100794" tIns="50397" rIns="100794" bIns="50397" anchor="b"/>
          <a:lstStyle>
            <a:lvl1pPr marL="0" indent="0">
              <a:buNone/>
              <a:defRPr sz="1811" b="1"/>
            </a:lvl1pPr>
            <a:lvl2pPr marL="351078" indent="0">
              <a:buNone/>
              <a:defRPr sz="1533" b="1"/>
            </a:lvl2pPr>
            <a:lvl3pPr marL="702157" indent="0">
              <a:buNone/>
              <a:defRPr sz="1393" b="1"/>
            </a:lvl3pPr>
            <a:lvl4pPr marL="1053235" indent="0">
              <a:buNone/>
              <a:defRPr sz="1254" b="1"/>
            </a:lvl4pPr>
            <a:lvl5pPr marL="1404313" indent="0">
              <a:buNone/>
              <a:defRPr sz="1254" b="1"/>
            </a:lvl5pPr>
            <a:lvl6pPr marL="1755392" indent="0">
              <a:buNone/>
              <a:defRPr sz="1254" b="1"/>
            </a:lvl6pPr>
            <a:lvl7pPr marL="2106470" indent="0">
              <a:buNone/>
              <a:defRPr sz="1254" b="1"/>
            </a:lvl7pPr>
            <a:lvl8pPr marL="2457548" indent="0">
              <a:buNone/>
              <a:defRPr sz="1254" b="1"/>
            </a:lvl8pPr>
            <a:lvl9pPr marL="2808626" indent="0">
              <a:buNone/>
              <a:defRPr sz="1254" b="1"/>
            </a:lvl9pPr>
          </a:lstStyle>
          <a:p>
            <a:pPr lvl="0"/>
            <a:r>
              <a:rPr lang="sk-SK"/>
              <a:t>Upravte štýl predlohy textu.</a:t>
            </a:r>
          </a:p>
        </p:txBody>
      </p:sp>
      <p:sp>
        <p:nvSpPr>
          <p:cNvPr id="6" name="Zástupný symbol obsahu 5"/>
          <p:cNvSpPr>
            <a:spLocks noGrp="1"/>
          </p:cNvSpPr>
          <p:nvPr>
            <p:ph sz="quarter" idx="4"/>
          </p:nvPr>
        </p:nvSpPr>
        <p:spPr>
          <a:xfrm>
            <a:off x="4755507" y="1826999"/>
            <a:ext cx="4137908" cy="3319265"/>
          </a:xfrm>
          <a:prstGeom prst="rect">
            <a:avLst/>
          </a:prstGeom>
        </p:spPr>
        <p:txBody>
          <a:bodyPr lIns="100794" tIns="50397" rIns="100794" bIns="50397"/>
          <a:lstStyle>
            <a:lvl1pPr>
              <a:defRPr sz="1811"/>
            </a:lvl1pPr>
            <a:lvl2pPr>
              <a:defRPr sz="1533"/>
            </a:lvl2pPr>
            <a:lvl3pPr>
              <a:defRPr sz="1393"/>
            </a:lvl3pPr>
            <a:lvl4pPr>
              <a:defRPr sz="1254"/>
            </a:lvl4pPr>
            <a:lvl5pPr>
              <a:defRPr sz="1254"/>
            </a:lvl5pPr>
            <a:lvl6pPr>
              <a:defRPr sz="1254"/>
            </a:lvl6pPr>
            <a:lvl7pPr>
              <a:defRPr sz="1254"/>
            </a:lvl7pPr>
            <a:lvl8pPr>
              <a:defRPr sz="1254"/>
            </a:lvl8pPr>
            <a:lvl9pPr>
              <a:defRPr sz="1254"/>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7" name="Zástupný symbol dátumu 6">
            <a:extLst>
              <a:ext uri="{FF2B5EF4-FFF2-40B4-BE49-F238E27FC236}">
                <a16:creationId xmlns:a16="http://schemas.microsoft.com/office/drawing/2014/main" id="{7F6DAED6-9C8E-4ED3-A456-71930373469F}"/>
              </a:ext>
            </a:extLst>
          </p:cNvPr>
          <p:cNvSpPr>
            <a:spLocks noGrp="1"/>
          </p:cNvSpPr>
          <p:nvPr>
            <p:ph type="dt" sz="half" idx="10"/>
          </p:nvPr>
        </p:nvSpPr>
        <p:spPr/>
        <p:txBody>
          <a:bodyPr/>
          <a:lstStyle>
            <a:lvl1pPr defTabSz="308415"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00820659-1E9F-46FD-94D1-91AC5531BDB2}" type="datetime1">
              <a:rPr lang="sk-SK" altLang="sk-SK"/>
              <a:pPr>
                <a:defRPr/>
              </a:pPr>
              <a:t>13. 10. 2020</a:t>
            </a:fld>
            <a:endParaRPr lang="es-ES" altLang="sk-SK"/>
          </a:p>
        </p:txBody>
      </p:sp>
    </p:spTree>
    <p:extLst>
      <p:ext uri="{BB962C8B-B14F-4D97-AF65-F5344CB8AC3E}">
        <p14:creationId xmlns:p14="http://schemas.microsoft.com/office/powerpoint/2010/main" val="273333862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Nadpis 1"/>
          <p:cNvSpPr>
            <a:spLocks noGrp="1"/>
          </p:cNvSpPr>
          <p:nvPr>
            <p:ph type="title"/>
          </p:nvPr>
        </p:nvSpPr>
        <p:spPr>
          <a:xfrm>
            <a:off x="468074" y="230708"/>
            <a:ext cx="8425340" cy="960173"/>
          </a:xfrm>
          <a:prstGeom prst="rect">
            <a:avLst/>
          </a:prstGeom>
        </p:spPr>
        <p:txBody>
          <a:bodyPr lIns="100794" tIns="50397" rIns="100794" bIns="50397"/>
          <a:lstStyle/>
          <a:p>
            <a:r>
              <a:rPr lang="sk-SK"/>
              <a:t>Upravte štýly predlohy textu</a:t>
            </a:r>
          </a:p>
        </p:txBody>
      </p:sp>
      <p:sp>
        <p:nvSpPr>
          <p:cNvPr id="3" name="Zástupný symbol dátumu 2">
            <a:extLst>
              <a:ext uri="{FF2B5EF4-FFF2-40B4-BE49-F238E27FC236}">
                <a16:creationId xmlns:a16="http://schemas.microsoft.com/office/drawing/2014/main" id="{CB09EAE6-DB42-4CFF-9E8F-7990232ADC28}"/>
              </a:ext>
            </a:extLst>
          </p:cNvPr>
          <p:cNvSpPr>
            <a:spLocks noGrp="1"/>
          </p:cNvSpPr>
          <p:nvPr>
            <p:ph type="dt" sz="half" idx="10"/>
          </p:nvPr>
        </p:nvSpPr>
        <p:spPr/>
        <p:txBody>
          <a:bodyPr/>
          <a:lstStyle>
            <a:lvl1pPr defTabSz="308415"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75294C9C-9C3D-4E8C-8A77-B5989450F1EC}" type="datetime1">
              <a:rPr lang="sk-SK" altLang="sk-SK"/>
              <a:pPr>
                <a:defRPr/>
              </a:pPr>
              <a:t>13. 10. 2020</a:t>
            </a:fld>
            <a:endParaRPr lang="es-ES" altLang="sk-SK"/>
          </a:p>
        </p:txBody>
      </p:sp>
    </p:spTree>
    <p:extLst>
      <p:ext uri="{BB962C8B-B14F-4D97-AF65-F5344CB8AC3E}">
        <p14:creationId xmlns:p14="http://schemas.microsoft.com/office/powerpoint/2010/main" val="159772960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Zástupný symbol dátumu 1">
            <a:extLst>
              <a:ext uri="{FF2B5EF4-FFF2-40B4-BE49-F238E27FC236}">
                <a16:creationId xmlns:a16="http://schemas.microsoft.com/office/drawing/2014/main" id="{BFA262CF-040E-444C-89BD-A748040F4214}"/>
              </a:ext>
            </a:extLst>
          </p:cNvPr>
          <p:cNvSpPr>
            <a:spLocks noGrp="1"/>
          </p:cNvSpPr>
          <p:nvPr>
            <p:ph type="dt" sz="half" idx="10"/>
          </p:nvPr>
        </p:nvSpPr>
        <p:spPr/>
        <p:txBody>
          <a:bodyPr/>
          <a:lstStyle>
            <a:lvl1pPr defTabSz="308415"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D0A28482-A7A8-4A27-AD5E-15D5FCDCCBEF}" type="datetime1">
              <a:rPr lang="sk-SK" altLang="sk-SK"/>
              <a:pPr>
                <a:defRPr/>
              </a:pPr>
              <a:t>13. 10. 2020</a:t>
            </a:fld>
            <a:endParaRPr lang="es-ES" altLang="sk-SK"/>
          </a:p>
        </p:txBody>
      </p:sp>
    </p:spTree>
    <p:extLst>
      <p:ext uri="{BB962C8B-B14F-4D97-AF65-F5344CB8AC3E}">
        <p14:creationId xmlns:p14="http://schemas.microsoft.com/office/powerpoint/2010/main" val="15076379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Nadpis 1"/>
          <p:cNvSpPr>
            <a:spLocks noGrp="1"/>
          </p:cNvSpPr>
          <p:nvPr>
            <p:ph type="title"/>
          </p:nvPr>
        </p:nvSpPr>
        <p:spPr>
          <a:xfrm>
            <a:off x="468076" y="229377"/>
            <a:ext cx="3079865" cy="976176"/>
          </a:xfrm>
          <a:prstGeom prst="rect">
            <a:avLst/>
          </a:prstGeom>
        </p:spPr>
        <p:txBody>
          <a:bodyPr lIns="100794" tIns="50397" rIns="100794" bIns="50397" anchor="b"/>
          <a:lstStyle>
            <a:lvl1pPr algn="l">
              <a:defRPr sz="1533" b="1"/>
            </a:lvl1pPr>
          </a:lstStyle>
          <a:p>
            <a:r>
              <a:rPr lang="sk-SK"/>
              <a:t>Upravte štýly predlohy textu</a:t>
            </a:r>
          </a:p>
        </p:txBody>
      </p:sp>
      <p:sp>
        <p:nvSpPr>
          <p:cNvPr id="3" name="Zástupný symbol obsahu 2"/>
          <p:cNvSpPr>
            <a:spLocks noGrp="1"/>
          </p:cNvSpPr>
          <p:nvPr>
            <p:ph idx="1"/>
          </p:nvPr>
        </p:nvSpPr>
        <p:spPr>
          <a:xfrm>
            <a:off x="3660085" y="229378"/>
            <a:ext cx="5233331" cy="4916886"/>
          </a:xfrm>
          <a:prstGeom prst="rect">
            <a:avLst/>
          </a:prstGeom>
        </p:spPr>
        <p:txBody>
          <a:bodyPr lIns="100794" tIns="50397" rIns="100794" bIns="50397"/>
          <a:lstStyle>
            <a:lvl1pPr>
              <a:defRPr sz="2438"/>
            </a:lvl1pPr>
            <a:lvl2pPr>
              <a:defRPr sz="2159"/>
            </a:lvl2pPr>
            <a:lvl3pPr>
              <a:defRPr sz="1811"/>
            </a:lvl3pPr>
            <a:lvl4pPr>
              <a:defRPr sz="1533"/>
            </a:lvl4pPr>
            <a:lvl5pPr>
              <a:defRPr sz="1533"/>
            </a:lvl5pPr>
            <a:lvl6pPr>
              <a:defRPr sz="1533"/>
            </a:lvl6pPr>
            <a:lvl7pPr>
              <a:defRPr sz="1533"/>
            </a:lvl7pPr>
            <a:lvl8pPr>
              <a:defRPr sz="1533"/>
            </a:lvl8pPr>
            <a:lvl9pPr>
              <a:defRPr sz="1533"/>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textu 3"/>
          <p:cNvSpPr>
            <a:spLocks noGrp="1"/>
          </p:cNvSpPr>
          <p:nvPr>
            <p:ph type="body" sz="half" idx="2"/>
          </p:nvPr>
        </p:nvSpPr>
        <p:spPr>
          <a:xfrm>
            <a:off x="468076" y="1205551"/>
            <a:ext cx="3079865" cy="3940710"/>
          </a:xfrm>
          <a:prstGeom prst="rect">
            <a:avLst/>
          </a:prstGeom>
        </p:spPr>
        <p:txBody>
          <a:bodyPr lIns="100794" tIns="50397" rIns="100794" bIns="50397"/>
          <a:lstStyle>
            <a:lvl1pPr marL="0" indent="0">
              <a:buNone/>
              <a:defRPr sz="1045"/>
            </a:lvl1pPr>
            <a:lvl2pPr marL="351078" indent="0">
              <a:buNone/>
              <a:defRPr sz="906"/>
            </a:lvl2pPr>
            <a:lvl3pPr marL="702157" indent="0">
              <a:buNone/>
              <a:defRPr sz="766"/>
            </a:lvl3pPr>
            <a:lvl4pPr marL="1053235" indent="0">
              <a:buNone/>
              <a:defRPr sz="697"/>
            </a:lvl4pPr>
            <a:lvl5pPr marL="1404313" indent="0">
              <a:buNone/>
              <a:defRPr sz="697"/>
            </a:lvl5pPr>
            <a:lvl6pPr marL="1755392" indent="0">
              <a:buNone/>
              <a:defRPr sz="697"/>
            </a:lvl6pPr>
            <a:lvl7pPr marL="2106470" indent="0">
              <a:buNone/>
              <a:defRPr sz="697"/>
            </a:lvl7pPr>
            <a:lvl8pPr marL="2457548" indent="0">
              <a:buNone/>
              <a:defRPr sz="697"/>
            </a:lvl8pPr>
            <a:lvl9pPr marL="2808626" indent="0">
              <a:buNone/>
              <a:defRPr sz="697"/>
            </a:lvl9pPr>
          </a:lstStyle>
          <a:p>
            <a:pPr lvl="0"/>
            <a:r>
              <a:rPr lang="sk-SK"/>
              <a:t>Upravte štýl predlohy textu.</a:t>
            </a:r>
          </a:p>
        </p:txBody>
      </p:sp>
      <p:sp>
        <p:nvSpPr>
          <p:cNvPr id="5" name="Zástupný symbol dátumu 4">
            <a:extLst>
              <a:ext uri="{FF2B5EF4-FFF2-40B4-BE49-F238E27FC236}">
                <a16:creationId xmlns:a16="http://schemas.microsoft.com/office/drawing/2014/main" id="{8A8103C9-C93E-4970-8DFE-5258A975237A}"/>
              </a:ext>
            </a:extLst>
          </p:cNvPr>
          <p:cNvSpPr>
            <a:spLocks noGrp="1"/>
          </p:cNvSpPr>
          <p:nvPr>
            <p:ph type="dt" sz="half" idx="10"/>
          </p:nvPr>
        </p:nvSpPr>
        <p:spPr/>
        <p:txBody>
          <a:bodyPr/>
          <a:lstStyle>
            <a:lvl1pPr defTabSz="308415"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3F12BF1E-2E46-44BE-8817-D5802542F988}" type="datetime1">
              <a:rPr lang="sk-SK" altLang="sk-SK"/>
              <a:pPr>
                <a:defRPr/>
              </a:pPr>
              <a:t>13. 10. 2020</a:t>
            </a:fld>
            <a:endParaRPr lang="es-ES" altLang="sk-SK"/>
          </a:p>
        </p:txBody>
      </p:sp>
    </p:spTree>
    <p:extLst>
      <p:ext uri="{BB962C8B-B14F-4D97-AF65-F5344CB8AC3E}">
        <p14:creationId xmlns:p14="http://schemas.microsoft.com/office/powerpoint/2010/main" val="381191663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Nadpis 1"/>
          <p:cNvSpPr>
            <a:spLocks noGrp="1"/>
          </p:cNvSpPr>
          <p:nvPr>
            <p:ph type="title"/>
          </p:nvPr>
        </p:nvSpPr>
        <p:spPr>
          <a:xfrm>
            <a:off x="1834919" y="4032726"/>
            <a:ext cx="5616893" cy="476086"/>
          </a:xfrm>
          <a:prstGeom prst="rect">
            <a:avLst/>
          </a:prstGeom>
        </p:spPr>
        <p:txBody>
          <a:bodyPr lIns="100794" tIns="50397" rIns="100794" bIns="50397" anchor="b"/>
          <a:lstStyle>
            <a:lvl1pPr algn="l">
              <a:defRPr sz="1533" b="1"/>
            </a:lvl1pPr>
          </a:lstStyle>
          <a:p>
            <a:r>
              <a:rPr lang="sk-SK"/>
              <a:t>Upravte štýly predlohy textu</a:t>
            </a:r>
          </a:p>
        </p:txBody>
      </p:sp>
      <p:sp>
        <p:nvSpPr>
          <p:cNvPr id="3" name="Zástupný symbol obrázka 2"/>
          <p:cNvSpPr>
            <a:spLocks noGrp="1"/>
          </p:cNvSpPr>
          <p:nvPr>
            <p:ph type="pic" idx="1"/>
          </p:nvPr>
        </p:nvSpPr>
        <p:spPr>
          <a:xfrm>
            <a:off x="1834919" y="514762"/>
            <a:ext cx="5616893" cy="3456623"/>
          </a:xfrm>
          <a:prstGeom prst="rect">
            <a:avLst/>
          </a:prstGeom>
        </p:spPr>
        <p:txBody>
          <a:bodyPr lIns="100794" tIns="50397" rIns="100794" bIns="50397"/>
          <a:lstStyle>
            <a:lvl1pPr marL="0" indent="0">
              <a:buNone/>
              <a:defRPr sz="2438"/>
            </a:lvl1pPr>
            <a:lvl2pPr marL="351078" indent="0">
              <a:buNone/>
              <a:defRPr sz="2159"/>
            </a:lvl2pPr>
            <a:lvl3pPr marL="702157" indent="0">
              <a:buNone/>
              <a:defRPr sz="1811"/>
            </a:lvl3pPr>
            <a:lvl4pPr marL="1053235" indent="0">
              <a:buNone/>
              <a:defRPr sz="1533"/>
            </a:lvl4pPr>
            <a:lvl5pPr marL="1404313" indent="0">
              <a:buNone/>
              <a:defRPr sz="1533"/>
            </a:lvl5pPr>
            <a:lvl6pPr marL="1755392" indent="0">
              <a:buNone/>
              <a:defRPr sz="1533"/>
            </a:lvl6pPr>
            <a:lvl7pPr marL="2106470" indent="0">
              <a:buNone/>
              <a:defRPr sz="1533"/>
            </a:lvl7pPr>
            <a:lvl8pPr marL="2457548" indent="0">
              <a:buNone/>
              <a:defRPr sz="1533"/>
            </a:lvl8pPr>
            <a:lvl9pPr marL="2808626" indent="0">
              <a:buNone/>
              <a:defRPr sz="1533"/>
            </a:lvl9pPr>
          </a:lstStyle>
          <a:p>
            <a:pPr lvl="0"/>
            <a:endParaRPr lang="sk-SK" noProof="0"/>
          </a:p>
        </p:txBody>
      </p:sp>
      <p:sp>
        <p:nvSpPr>
          <p:cNvPr id="4" name="Zástupný symbol textu 3"/>
          <p:cNvSpPr>
            <a:spLocks noGrp="1"/>
          </p:cNvSpPr>
          <p:nvPr>
            <p:ph type="body" sz="half" idx="2"/>
          </p:nvPr>
        </p:nvSpPr>
        <p:spPr>
          <a:xfrm>
            <a:off x="1834919" y="4508815"/>
            <a:ext cx="5616893" cy="676121"/>
          </a:xfrm>
          <a:prstGeom prst="rect">
            <a:avLst/>
          </a:prstGeom>
        </p:spPr>
        <p:txBody>
          <a:bodyPr lIns="100794" tIns="50397" rIns="100794" bIns="50397"/>
          <a:lstStyle>
            <a:lvl1pPr marL="0" indent="0">
              <a:buNone/>
              <a:defRPr sz="1045"/>
            </a:lvl1pPr>
            <a:lvl2pPr marL="351078" indent="0">
              <a:buNone/>
              <a:defRPr sz="906"/>
            </a:lvl2pPr>
            <a:lvl3pPr marL="702157" indent="0">
              <a:buNone/>
              <a:defRPr sz="766"/>
            </a:lvl3pPr>
            <a:lvl4pPr marL="1053235" indent="0">
              <a:buNone/>
              <a:defRPr sz="697"/>
            </a:lvl4pPr>
            <a:lvl5pPr marL="1404313" indent="0">
              <a:buNone/>
              <a:defRPr sz="697"/>
            </a:lvl5pPr>
            <a:lvl6pPr marL="1755392" indent="0">
              <a:buNone/>
              <a:defRPr sz="697"/>
            </a:lvl6pPr>
            <a:lvl7pPr marL="2106470" indent="0">
              <a:buNone/>
              <a:defRPr sz="697"/>
            </a:lvl7pPr>
            <a:lvl8pPr marL="2457548" indent="0">
              <a:buNone/>
              <a:defRPr sz="697"/>
            </a:lvl8pPr>
            <a:lvl9pPr marL="2808626" indent="0">
              <a:buNone/>
              <a:defRPr sz="697"/>
            </a:lvl9pPr>
          </a:lstStyle>
          <a:p>
            <a:pPr lvl="0"/>
            <a:r>
              <a:rPr lang="sk-SK"/>
              <a:t>Upravte štýl predlohy textu.</a:t>
            </a:r>
          </a:p>
        </p:txBody>
      </p:sp>
      <p:sp>
        <p:nvSpPr>
          <p:cNvPr id="5" name="Zástupný symbol dátumu 4">
            <a:extLst>
              <a:ext uri="{FF2B5EF4-FFF2-40B4-BE49-F238E27FC236}">
                <a16:creationId xmlns:a16="http://schemas.microsoft.com/office/drawing/2014/main" id="{5153853A-2839-4779-91F8-7302E14E02D6}"/>
              </a:ext>
            </a:extLst>
          </p:cNvPr>
          <p:cNvSpPr>
            <a:spLocks noGrp="1"/>
          </p:cNvSpPr>
          <p:nvPr>
            <p:ph type="dt" sz="half" idx="10"/>
          </p:nvPr>
        </p:nvSpPr>
        <p:spPr/>
        <p:txBody>
          <a:bodyPr/>
          <a:lstStyle>
            <a:lvl1pPr defTabSz="308415"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C5BF924E-791B-4140-8B06-FD71652BDD72}" type="datetime1">
              <a:rPr lang="sk-SK" altLang="sk-SK"/>
              <a:pPr>
                <a:defRPr/>
              </a:pPr>
              <a:t>13. 10. 2020</a:t>
            </a:fld>
            <a:endParaRPr lang="es-ES" altLang="sk-SK"/>
          </a:p>
        </p:txBody>
      </p:sp>
    </p:spTree>
    <p:extLst>
      <p:ext uri="{BB962C8B-B14F-4D97-AF65-F5344CB8AC3E}">
        <p14:creationId xmlns:p14="http://schemas.microsoft.com/office/powerpoint/2010/main" val="48976305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Nadpis 1"/>
          <p:cNvSpPr>
            <a:spLocks noGrp="1"/>
          </p:cNvSpPr>
          <p:nvPr>
            <p:ph type="title"/>
          </p:nvPr>
        </p:nvSpPr>
        <p:spPr>
          <a:xfrm>
            <a:off x="468074" y="230708"/>
            <a:ext cx="8425340" cy="960173"/>
          </a:xfrm>
          <a:prstGeom prst="rect">
            <a:avLst/>
          </a:prstGeom>
        </p:spPr>
        <p:txBody>
          <a:bodyPr lIns="100794" tIns="50397" rIns="100794" bIns="50397"/>
          <a:lstStyle/>
          <a:p>
            <a:r>
              <a:rPr lang="sk-SK"/>
              <a:t>Upravte štýly predlohy textu</a:t>
            </a:r>
          </a:p>
        </p:txBody>
      </p:sp>
      <p:sp>
        <p:nvSpPr>
          <p:cNvPr id="3" name="Zástupný symbol zvislého textu 2"/>
          <p:cNvSpPr>
            <a:spLocks noGrp="1"/>
          </p:cNvSpPr>
          <p:nvPr>
            <p:ph type="body" orient="vert" idx="1"/>
          </p:nvPr>
        </p:nvSpPr>
        <p:spPr>
          <a:xfrm>
            <a:off x="468074" y="1344243"/>
            <a:ext cx="8425340" cy="3802019"/>
          </a:xfrm>
          <a:prstGeom prst="rect">
            <a:avLst/>
          </a:prstGeom>
        </p:spPr>
        <p:txBody>
          <a:bodyPr vert="eaVert" lIns="100794" tIns="50397" rIns="100794" bIns="50397"/>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a:extLst>
              <a:ext uri="{FF2B5EF4-FFF2-40B4-BE49-F238E27FC236}">
                <a16:creationId xmlns:a16="http://schemas.microsoft.com/office/drawing/2014/main" id="{68952301-E476-441F-A97F-51DD85660620}"/>
              </a:ext>
            </a:extLst>
          </p:cNvPr>
          <p:cNvSpPr>
            <a:spLocks noGrp="1"/>
          </p:cNvSpPr>
          <p:nvPr>
            <p:ph type="dt" sz="half" idx="10"/>
          </p:nvPr>
        </p:nvSpPr>
        <p:spPr/>
        <p:txBody>
          <a:bodyPr/>
          <a:lstStyle>
            <a:lvl1pPr defTabSz="308415"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79C96496-E72D-48E4-9A64-AAA9D65F8008}" type="datetime1">
              <a:rPr lang="sk-SK" altLang="sk-SK"/>
              <a:pPr>
                <a:defRPr/>
              </a:pPr>
              <a:t>13. 10. 2020</a:t>
            </a:fld>
            <a:endParaRPr lang="es-ES" altLang="sk-SK"/>
          </a:p>
        </p:txBody>
      </p:sp>
    </p:spTree>
    <p:extLst>
      <p:ext uri="{BB962C8B-B14F-4D97-AF65-F5344CB8AC3E}">
        <p14:creationId xmlns:p14="http://schemas.microsoft.com/office/powerpoint/2010/main" val="43520858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Zvislý nadpis 1"/>
          <p:cNvSpPr>
            <a:spLocks noGrp="1"/>
          </p:cNvSpPr>
          <p:nvPr>
            <p:ph type="title" orient="vert"/>
          </p:nvPr>
        </p:nvSpPr>
        <p:spPr>
          <a:xfrm>
            <a:off x="6787079" y="230711"/>
            <a:ext cx="2106335" cy="4915553"/>
          </a:xfrm>
          <a:prstGeom prst="rect">
            <a:avLst/>
          </a:prstGeom>
        </p:spPr>
        <p:txBody>
          <a:bodyPr vert="eaVert" lIns="100794" tIns="50397" rIns="100794" bIns="50397"/>
          <a:lstStyle/>
          <a:p>
            <a:r>
              <a:rPr lang="sk-SK"/>
              <a:t>Upravte štýly predlohy textu</a:t>
            </a:r>
          </a:p>
        </p:txBody>
      </p:sp>
      <p:sp>
        <p:nvSpPr>
          <p:cNvPr id="3" name="Zástupný symbol zvislého textu 2"/>
          <p:cNvSpPr>
            <a:spLocks noGrp="1"/>
          </p:cNvSpPr>
          <p:nvPr>
            <p:ph type="body" orient="vert" idx="1"/>
          </p:nvPr>
        </p:nvSpPr>
        <p:spPr>
          <a:xfrm>
            <a:off x="468076" y="230711"/>
            <a:ext cx="6162979" cy="4915553"/>
          </a:xfrm>
          <a:prstGeom prst="rect">
            <a:avLst/>
          </a:prstGeom>
        </p:spPr>
        <p:txBody>
          <a:bodyPr vert="eaVert" lIns="100794" tIns="50397" rIns="100794" bIns="50397"/>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a:extLst>
              <a:ext uri="{FF2B5EF4-FFF2-40B4-BE49-F238E27FC236}">
                <a16:creationId xmlns:a16="http://schemas.microsoft.com/office/drawing/2014/main" id="{3500C1E9-09E7-48FB-B85D-6AC1D54D1114}"/>
              </a:ext>
            </a:extLst>
          </p:cNvPr>
          <p:cNvSpPr>
            <a:spLocks noGrp="1"/>
          </p:cNvSpPr>
          <p:nvPr>
            <p:ph type="dt" sz="half" idx="10"/>
          </p:nvPr>
        </p:nvSpPr>
        <p:spPr/>
        <p:txBody>
          <a:bodyPr/>
          <a:lstStyle>
            <a:lvl1pPr defTabSz="308415"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FFDB5D83-2C79-43B8-8C7D-6BC40822FA31}" type="datetime1">
              <a:rPr lang="sk-SK" altLang="sk-SK"/>
              <a:pPr>
                <a:defRPr/>
              </a:pPr>
              <a:t>13. 10. 2020</a:t>
            </a:fld>
            <a:endParaRPr lang="es-ES" altLang="sk-SK"/>
          </a:p>
        </p:txBody>
      </p:sp>
    </p:spTree>
    <p:extLst>
      <p:ext uri="{BB962C8B-B14F-4D97-AF65-F5344CB8AC3E}">
        <p14:creationId xmlns:p14="http://schemas.microsoft.com/office/powerpoint/2010/main" val="7004461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68080" y="230711"/>
            <a:ext cx="8425339" cy="960173"/>
          </a:xfrm>
          <a:prstGeom prst="rect">
            <a:avLst/>
          </a:prstGeom>
        </p:spPr>
        <p:txBody>
          <a:bodyPr vert="horz" lIns="91448" tIns="45724" rIns="91448" bIns="45724" rtlCol="0" anchor="ctr">
            <a:normAutofit/>
          </a:bodyPr>
          <a:lstStyle/>
          <a:p>
            <a:r>
              <a:rPr lang="en-US"/>
              <a:t>Click to edit Master title style</a:t>
            </a:r>
          </a:p>
        </p:txBody>
      </p:sp>
      <p:sp>
        <p:nvSpPr>
          <p:cNvPr id="3" name="Text Placeholder 2"/>
          <p:cNvSpPr>
            <a:spLocks noGrp="1"/>
          </p:cNvSpPr>
          <p:nvPr>
            <p:ph type="body" idx="1"/>
          </p:nvPr>
        </p:nvSpPr>
        <p:spPr>
          <a:xfrm>
            <a:off x="468080" y="1344247"/>
            <a:ext cx="8425339" cy="3802019"/>
          </a:xfrm>
          <a:prstGeom prst="rect">
            <a:avLst/>
          </a:prstGeom>
        </p:spPr>
        <p:txBody>
          <a:bodyPr vert="horz" lIns="91448" tIns="45724" rIns="91448" bIns="45724"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68076" y="5339631"/>
            <a:ext cx="2184347" cy="306723"/>
          </a:xfrm>
          <a:prstGeom prst="rect">
            <a:avLst/>
          </a:prstGeom>
        </p:spPr>
        <p:txBody>
          <a:bodyPr vert="horz" lIns="91448" tIns="45724" rIns="91448" bIns="45724" rtlCol="0" anchor="ctr"/>
          <a:lstStyle>
            <a:lvl1pPr algn="l">
              <a:defRPr sz="1200">
                <a:solidFill>
                  <a:schemeClr val="tx1">
                    <a:tint val="75000"/>
                  </a:schemeClr>
                </a:solidFill>
              </a:defRPr>
            </a:lvl1pPr>
          </a:lstStyle>
          <a:p>
            <a:pPr defTabSz="914209"/>
            <a:fld id="{8D44D947-9F0C-442F-AB02-3D94A20FA764}" type="datetimeFigureOut">
              <a:rPr lang="en-US" smtClean="0">
                <a:solidFill>
                  <a:prstClr val="black">
                    <a:tint val="75000"/>
                  </a:prstClr>
                </a:solidFill>
              </a:rPr>
              <a:pPr defTabSz="914209"/>
              <a:t>10/13/2020</a:t>
            </a:fld>
            <a:endParaRPr lang="en-US">
              <a:solidFill>
                <a:prstClr val="black">
                  <a:tint val="75000"/>
                </a:prstClr>
              </a:solidFill>
            </a:endParaRPr>
          </a:p>
        </p:txBody>
      </p:sp>
      <p:sp>
        <p:nvSpPr>
          <p:cNvPr id="5" name="Footer Placeholder 4"/>
          <p:cNvSpPr>
            <a:spLocks noGrp="1"/>
          </p:cNvSpPr>
          <p:nvPr>
            <p:ph type="ftr" sz="quarter" idx="3"/>
          </p:nvPr>
        </p:nvSpPr>
        <p:spPr>
          <a:xfrm>
            <a:off x="3198514" y="5339631"/>
            <a:ext cx="2964471" cy="306723"/>
          </a:xfrm>
          <a:prstGeom prst="rect">
            <a:avLst/>
          </a:prstGeom>
        </p:spPr>
        <p:txBody>
          <a:bodyPr vert="horz" lIns="91448" tIns="45724" rIns="91448" bIns="45724" rtlCol="0" anchor="ctr"/>
          <a:lstStyle>
            <a:lvl1pPr algn="ctr">
              <a:defRPr sz="1200">
                <a:solidFill>
                  <a:schemeClr val="tx1">
                    <a:tint val="75000"/>
                  </a:schemeClr>
                </a:solidFill>
              </a:defRPr>
            </a:lvl1pPr>
          </a:lstStyle>
          <a:p>
            <a:pPr defTabSz="914209"/>
            <a:endParaRPr lang="en-US">
              <a:solidFill>
                <a:prstClr val="black">
                  <a:tint val="75000"/>
                </a:prstClr>
              </a:solidFill>
            </a:endParaRPr>
          </a:p>
        </p:txBody>
      </p:sp>
      <p:sp>
        <p:nvSpPr>
          <p:cNvPr id="6" name="Slide Number Placeholder 5"/>
          <p:cNvSpPr>
            <a:spLocks noGrp="1"/>
          </p:cNvSpPr>
          <p:nvPr>
            <p:ph type="sldNum" sz="quarter" idx="4"/>
          </p:nvPr>
        </p:nvSpPr>
        <p:spPr>
          <a:xfrm>
            <a:off x="6709072" y="5339631"/>
            <a:ext cx="2184347" cy="306723"/>
          </a:xfrm>
          <a:prstGeom prst="rect">
            <a:avLst/>
          </a:prstGeom>
        </p:spPr>
        <p:txBody>
          <a:bodyPr vert="horz" lIns="91448" tIns="45724" rIns="91448" bIns="45724" rtlCol="0" anchor="ctr"/>
          <a:lstStyle>
            <a:lvl1pPr algn="r">
              <a:defRPr sz="1200">
                <a:solidFill>
                  <a:schemeClr val="tx1">
                    <a:tint val="75000"/>
                  </a:schemeClr>
                </a:solidFill>
              </a:defRPr>
            </a:lvl1pPr>
          </a:lstStyle>
          <a:p>
            <a:pPr defTabSz="914209"/>
            <a:fld id="{0CE44570-C1B4-4D86-9D78-6B0B7651A0D4}" type="slidenum">
              <a:rPr lang="en-US" smtClean="0">
                <a:solidFill>
                  <a:prstClr val="black">
                    <a:tint val="75000"/>
                  </a:prstClr>
                </a:solidFill>
              </a:rPr>
              <a:pPr defTabSz="914209"/>
              <a:t>‹#›</a:t>
            </a:fld>
            <a:endParaRPr lang="en-US">
              <a:solidFill>
                <a:prstClr val="black">
                  <a:tint val="75000"/>
                </a:prstClr>
              </a:solidFill>
            </a:endParaRPr>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899763" rtl="0" eaLnBrk="1" latinLnBrk="0" hangingPunct="1">
        <a:spcBef>
          <a:spcPct val="0"/>
        </a:spcBef>
        <a:buNone/>
        <a:defRPr sz="4400" kern="1200">
          <a:solidFill>
            <a:schemeClr val="tx1"/>
          </a:solidFill>
          <a:latin typeface="+mj-lt"/>
          <a:ea typeface="+mj-ea"/>
          <a:cs typeface="+mj-cs"/>
        </a:defRPr>
      </a:lvl1pPr>
    </p:titleStyle>
    <p:bodyStyle>
      <a:lvl1pPr marL="337411" indent="-337411" algn="l" defTabSz="899763"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31058" indent="-281176" algn="l" defTabSz="899763" rtl="0" eaLnBrk="1" latinLnBrk="0" hangingPunct="1">
        <a:spcBef>
          <a:spcPct val="20000"/>
        </a:spcBef>
        <a:buFont typeface="Arial" pitchFamily="34" charset="0"/>
        <a:buChar char="–"/>
        <a:defRPr sz="2700" kern="1200">
          <a:solidFill>
            <a:schemeClr val="tx1"/>
          </a:solidFill>
          <a:latin typeface="+mn-lt"/>
          <a:ea typeface="+mn-ea"/>
          <a:cs typeface="+mn-cs"/>
        </a:defRPr>
      </a:lvl2pPr>
      <a:lvl3pPr marL="1124706" indent="-224942" algn="l" defTabSz="899763" rtl="0" eaLnBrk="1" latinLnBrk="0" hangingPunct="1">
        <a:spcBef>
          <a:spcPct val="20000"/>
        </a:spcBef>
        <a:buFont typeface="Arial" pitchFamily="34" charset="0"/>
        <a:buChar char="•"/>
        <a:defRPr sz="2300" kern="1200">
          <a:solidFill>
            <a:schemeClr val="tx1"/>
          </a:solidFill>
          <a:latin typeface="+mn-lt"/>
          <a:ea typeface="+mn-ea"/>
          <a:cs typeface="+mn-cs"/>
        </a:defRPr>
      </a:lvl3pPr>
      <a:lvl4pPr marL="1574587" indent="-224942" algn="l" defTabSz="899763" rtl="0" eaLnBrk="1" latinLnBrk="0" hangingPunct="1">
        <a:spcBef>
          <a:spcPct val="20000"/>
        </a:spcBef>
        <a:buFont typeface="Arial" pitchFamily="34" charset="0"/>
        <a:buChar char="–"/>
        <a:defRPr sz="1900" kern="1200">
          <a:solidFill>
            <a:schemeClr val="tx1"/>
          </a:solidFill>
          <a:latin typeface="+mn-lt"/>
          <a:ea typeface="+mn-ea"/>
          <a:cs typeface="+mn-cs"/>
        </a:defRPr>
      </a:lvl4pPr>
      <a:lvl5pPr marL="2024468" indent="-224942" algn="l" defTabSz="899763" rtl="0" eaLnBrk="1" latinLnBrk="0" hangingPunct="1">
        <a:spcBef>
          <a:spcPct val="20000"/>
        </a:spcBef>
        <a:buFont typeface="Arial" pitchFamily="34" charset="0"/>
        <a:buChar char="»"/>
        <a:defRPr sz="1900" kern="1200">
          <a:solidFill>
            <a:schemeClr val="tx1"/>
          </a:solidFill>
          <a:latin typeface="+mn-lt"/>
          <a:ea typeface="+mn-ea"/>
          <a:cs typeface="+mn-cs"/>
        </a:defRPr>
      </a:lvl5pPr>
      <a:lvl6pPr marL="2474351" indent="-224942" algn="l" defTabSz="899763" rtl="0" eaLnBrk="1" latinLnBrk="0" hangingPunct="1">
        <a:spcBef>
          <a:spcPct val="20000"/>
        </a:spcBef>
        <a:buFont typeface="Arial" pitchFamily="34" charset="0"/>
        <a:buChar char="•"/>
        <a:defRPr sz="1900" kern="1200">
          <a:solidFill>
            <a:schemeClr val="tx1"/>
          </a:solidFill>
          <a:latin typeface="+mn-lt"/>
          <a:ea typeface="+mn-ea"/>
          <a:cs typeface="+mn-cs"/>
        </a:defRPr>
      </a:lvl6pPr>
      <a:lvl7pPr marL="2924233" indent="-224942" algn="l" defTabSz="899763" rtl="0" eaLnBrk="1" latinLnBrk="0" hangingPunct="1">
        <a:spcBef>
          <a:spcPct val="20000"/>
        </a:spcBef>
        <a:buFont typeface="Arial" pitchFamily="34" charset="0"/>
        <a:buChar char="•"/>
        <a:defRPr sz="1900" kern="1200">
          <a:solidFill>
            <a:schemeClr val="tx1"/>
          </a:solidFill>
          <a:latin typeface="+mn-lt"/>
          <a:ea typeface="+mn-ea"/>
          <a:cs typeface="+mn-cs"/>
        </a:defRPr>
      </a:lvl7pPr>
      <a:lvl8pPr marL="3374115" indent="-224942" algn="l" defTabSz="899763" rtl="0" eaLnBrk="1" latinLnBrk="0" hangingPunct="1">
        <a:spcBef>
          <a:spcPct val="20000"/>
        </a:spcBef>
        <a:buFont typeface="Arial" pitchFamily="34" charset="0"/>
        <a:buChar char="•"/>
        <a:defRPr sz="1900" kern="1200">
          <a:solidFill>
            <a:schemeClr val="tx1"/>
          </a:solidFill>
          <a:latin typeface="+mn-lt"/>
          <a:ea typeface="+mn-ea"/>
          <a:cs typeface="+mn-cs"/>
        </a:defRPr>
      </a:lvl8pPr>
      <a:lvl9pPr marL="3823996" indent="-224942" algn="l" defTabSz="899763" rtl="0" eaLnBrk="1" latinLnBrk="0" hangingPunct="1">
        <a:spcBef>
          <a:spcPct val="20000"/>
        </a:spcBef>
        <a:buFont typeface="Arial" pitchFamily="34" charset="0"/>
        <a:buChar char="•"/>
        <a:defRPr sz="1900" kern="1200">
          <a:solidFill>
            <a:schemeClr val="tx1"/>
          </a:solidFill>
          <a:latin typeface="+mn-lt"/>
          <a:ea typeface="+mn-ea"/>
          <a:cs typeface="+mn-cs"/>
        </a:defRPr>
      </a:lvl9pPr>
    </p:bodyStyle>
    <p:otherStyle>
      <a:defPPr>
        <a:defRPr lang="en-US"/>
      </a:defPPr>
      <a:lvl1pPr marL="0" algn="l" defTabSz="899763" rtl="0" eaLnBrk="1" latinLnBrk="0" hangingPunct="1">
        <a:defRPr sz="1700" kern="1200">
          <a:solidFill>
            <a:schemeClr val="tx1"/>
          </a:solidFill>
          <a:latin typeface="+mn-lt"/>
          <a:ea typeface="+mn-ea"/>
          <a:cs typeface="+mn-cs"/>
        </a:defRPr>
      </a:lvl1pPr>
      <a:lvl2pPr marL="449881" algn="l" defTabSz="899763" rtl="0" eaLnBrk="1" latinLnBrk="0" hangingPunct="1">
        <a:defRPr sz="1700" kern="1200">
          <a:solidFill>
            <a:schemeClr val="tx1"/>
          </a:solidFill>
          <a:latin typeface="+mn-lt"/>
          <a:ea typeface="+mn-ea"/>
          <a:cs typeface="+mn-cs"/>
        </a:defRPr>
      </a:lvl2pPr>
      <a:lvl3pPr marL="899763" algn="l" defTabSz="899763" rtl="0" eaLnBrk="1" latinLnBrk="0" hangingPunct="1">
        <a:defRPr sz="1700" kern="1200">
          <a:solidFill>
            <a:schemeClr val="tx1"/>
          </a:solidFill>
          <a:latin typeface="+mn-lt"/>
          <a:ea typeface="+mn-ea"/>
          <a:cs typeface="+mn-cs"/>
        </a:defRPr>
      </a:lvl3pPr>
      <a:lvl4pPr marL="1349646" algn="l" defTabSz="899763" rtl="0" eaLnBrk="1" latinLnBrk="0" hangingPunct="1">
        <a:defRPr sz="1700" kern="1200">
          <a:solidFill>
            <a:schemeClr val="tx1"/>
          </a:solidFill>
          <a:latin typeface="+mn-lt"/>
          <a:ea typeface="+mn-ea"/>
          <a:cs typeface="+mn-cs"/>
        </a:defRPr>
      </a:lvl4pPr>
      <a:lvl5pPr marL="1799528" algn="l" defTabSz="899763" rtl="0" eaLnBrk="1" latinLnBrk="0" hangingPunct="1">
        <a:defRPr sz="1700" kern="1200">
          <a:solidFill>
            <a:schemeClr val="tx1"/>
          </a:solidFill>
          <a:latin typeface="+mn-lt"/>
          <a:ea typeface="+mn-ea"/>
          <a:cs typeface="+mn-cs"/>
        </a:defRPr>
      </a:lvl5pPr>
      <a:lvl6pPr marL="2249409" algn="l" defTabSz="899763" rtl="0" eaLnBrk="1" latinLnBrk="0" hangingPunct="1">
        <a:defRPr sz="1700" kern="1200">
          <a:solidFill>
            <a:schemeClr val="tx1"/>
          </a:solidFill>
          <a:latin typeface="+mn-lt"/>
          <a:ea typeface="+mn-ea"/>
          <a:cs typeface="+mn-cs"/>
        </a:defRPr>
      </a:lvl6pPr>
      <a:lvl7pPr marL="2699291" algn="l" defTabSz="899763" rtl="0" eaLnBrk="1" latinLnBrk="0" hangingPunct="1">
        <a:defRPr sz="1700" kern="1200">
          <a:solidFill>
            <a:schemeClr val="tx1"/>
          </a:solidFill>
          <a:latin typeface="+mn-lt"/>
          <a:ea typeface="+mn-ea"/>
          <a:cs typeface="+mn-cs"/>
        </a:defRPr>
      </a:lvl7pPr>
      <a:lvl8pPr marL="3149173" algn="l" defTabSz="899763" rtl="0" eaLnBrk="1" latinLnBrk="0" hangingPunct="1">
        <a:defRPr sz="1700" kern="1200">
          <a:solidFill>
            <a:schemeClr val="tx1"/>
          </a:solidFill>
          <a:latin typeface="+mn-lt"/>
          <a:ea typeface="+mn-ea"/>
          <a:cs typeface="+mn-cs"/>
        </a:defRPr>
      </a:lvl8pPr>
      <a:lvl9pPr marL="3599055" algn="l" defTabSz="899763" rtl="0" eaLnBrk="1" latinLnBrk="0" hangingPunct="1">
        <a:defRPr sz="17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B9A86C7F-A2EA-4283-B97B-22C969DD4EFD}"/>
              </a:ext>
            </a:extLst>
          </p:cNvPr>
          <p:cNvSpPr>
            <a:spLocks noGrp="1" noChangeArrowheads="1"/>
          </p:cNvSpPr>
          <p:nvPr>
            <p:ph type="dt" sz="half" idx="2"/>
          </p:nvPr>
        </p:nvSpPr>
        <p:spPr bwMode="auto">
          <a:xfrm>
            <a:off x="467339" y="5246879"/>
            <a:ext cx="2184839" cy="3992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100794" tIns="50397" rIns="100794" bIns="50397" numCol="1" anchor="t" anchorCtr="0" compatLnSpc="1">
            <a:prstTxWarp prst="textNoShape">
              <a:avLst/>
            </a:prstTxWarp>
          </a:bodyPr>
          <a:lstStyle>
            <a:lvl1pPr defTabSz="636992" eaLnBrk="1" hangingPunct="1">
              <a:lnSpc>
                <a:spcPct val="100000"/>
              </a:lnSpc>
              <a:buClrTx/>
              <a:buSzTx/>
              <a:buFontTx/>
              <a:buNone/>
              <a:defRPr sz="1045" u="none">
                <a:solidFill>
                  <a:srgbClr val="000000"/>
                </a:solidFill>
                <a:latin typeface="Arial" charset="0"/>
                <a:ea typeface="+mn-ea"/>
                <a:cs typeface="Arial" charset="0"/>
              </a:defRPr>
            </a:lvl1pPr>
          </a:lstStyle>
          <a:p>
            <a:pPr>
              <a:defRPr/>
            </a:pPr>
            <a:fld id="{14735D88-9579-4667-A696-FED41C5A8FBE}" type="datetime1">
              <a:rPr lang="sk-SK" altLang="sk-SK"/>
              <a:pPr>
                <a:defRPr/>
              </a:pPr>
              <a:t>13. 10. 2020</a:t>
            </a:fld>
            <a:endParaRPr lang="es-ES" altLang="sk-SK"/>
          </a:p>
        </p:txBody>
      </p:sp>
    </p:spTree>
    <p:extLst>
      <p:ext uri="{BB962C8B-B14F-4D97-AF65-F5344CB8AC3E}">
        <p14:creationId xmlns:p14="http://schemas.microsoft.com/office/powerpoint/2010/main" val="3661793156"/>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hf sldNum="0" hdr="0" ftr="0" dt="0"/>
  <p:txStyles>
    <p:titleStyle>
      <a:lvl1pPr algn="ctr" rtl="0" eaLnBrk="0" fontAlgn="base" hangingPunct="0">
        <a:spcBef>
          <a:spcPct val="0"/>
        </a:spcBef>
        <a:spcAft>
          <a:spcPct val="0"/>
        </a:spcAft>
        <a:defRPr sz="3413">
          <a:solidFill>
            <a:schemeClr val="tx2"/>
          </a:solidFill>
          <a:latin typeface="+mj-lt"/>
          <a:ea typeface="+mj-ea"/>
          <a:cs typeface="+mj-cs"/>
        </a:defRPr>
      </a:lvl1pPr>
      <a:lvl2pPr algn="ctr" rtl="0" eaLnBrk="0" fontAlgn="base" hangingPunct="0">
        <a:spcBef>
          <a:spcPct val="0"/>
        </a:spcBef>
        <a:spcAft>
          <a:spcPct val="0"/>
        </a:spcAft>
        <a:defRPr sz="3413">
          <a:solidFill>
            <a:schemeClr val="tx2"/>
          </a:solidFill>
          <a:latin typeface="Arial" charset="0"/>
          <a:cs typeface="Arial" charset="0"/>
        </a:defRPr>
      </a:lvl2pPr>
      <a:lvl3pPr algn="ctr" rtl="0" eaLnBrk="0" fontAlgn="base" hangingPunct="0">
        <a:spcBef>
          <a:spcPct val="0"/>
        </a:spcBef>
        <a:spcAft>
          <a:spcPct val="0"/>
        </a:spcAft>
        <a:defRPr sz="3413">
          <a:solidFill>
            <a:schemeClr val="tx2"/>
          </a:solidFill>
          <a:latin typeface="Arial" charset="0"/>
          <a:cs typeface="Arial" charset="0"/>
        </a:defRPr>
      </a:lvl3pPr>
      <a:lvl4pPr algn="ctr" rtl="0" eaLnBrk="0" fontAlgn="base" hangingPunct="0">
        <a:spcBef>
          <a:spcPct val="0"/>
        </a:spcBef>
        <a:spcAft>
          <a:spcPct val="0"/>
        </a:spcAft>
        <a:defRPr sz="3413">
          <a:solidFill>
            <a:schemeClr val="tx2"/>
          </a:solidFill>
          <a:latin typeface="Arial" charset="0"/>
          <a:cs typeface="Arial" charset="0"/>
        </a:defRPr>
      </a:lvl4pPr>
      <a:lvl5pPr algn="ctr" rtl="0" eaLnBrk="0" fontAlgn="base" hangingPunct="0">
        <a:spcBef>
          <a:spcPct val="0"/>
        </a:spcBef>
        <a:spcAft>
          <a:spcPct val="0"/>
        </a:spcAft>
        <a:defRPr sz="3413">
          <a:solidFill>
            <a:schemeClr val="tx2"/>
          </a:solidFill>
          <a:latin typeface="Arial" charset="0"/>
          <a:cs typeface="Arial" charset="0"/>
        </a:defRPr>
      </a:lvl5pPr>
      <a:lvl6pPr marL="351078" algn="ctr" rtl="0" fontAlgn="base">
        <a:spcBef>
          <a:spcPct val="0"/>
        </a:spcBef>
        <a:spcAft>
          <a:spcPct val="0"/>
        </a:spcAft>
        <a:defRPr sz="3413">
          <a:solidFill>
            <a:schemeClr val="tx2"/>
          </a:solidFill>
          <a:latin typeface="Arial" charset="0"/>
          <a:cs typeface="Arial" charset="0"/>
        </a:defRPr>
      </a:lvl6pPr>
      <a:lvl7pPr marL="702157" algn="ctr" rtl="0" fontAlgn="base">
        <a:spcBef>
          <a:spcPct val="0"/>
        </a:spcBef>
        <a:spcAft>
          <a:spcPct val="0"/>
        </a:spcAft>
        <a:defRPr sz="3413">
          <a:solidFill>
            <a:schemeClr val="tx2"/>
          </a:solidFill>
          <a:latin typeface="Arial" charset="0"/>
          <a:cs typeface="Arial" charset="0"/>
        </a:defRPr>
      </a:lvl7pPr>
      <a:lvl8pPr marL="1053235" algn="ctr" rtl="0" fontAlgn="base">
        <a:spcBef>
          <a:spcPct val="0"/>
        </a:spcBef>
        <a:spcAft>
          <a:spcPct val="0"/>
        </a:spcAft>
        <a:defRPr sz="3413">
          <a:solidFill>
            <a:schemeClr val="tx2"/>
          </a:solidFill>
          <a:latin typeface="Arial" charset="0"/>
          <a:cs typeface="Arial" charset="0"/>
        </a:defRPr>
      </a:lvl8pPr>
      <a:lvl9pPr marL="1404313" algn="ctr" rtl="0" fontAlgn="base">
        <a:spcBef>
          <a:spcPct val="0"/>
        </a:spcBef>
        <a:spcAft>
          <a:spcPct val="0"/>
        </a:spcAft>
        <a:defRPr sz="3413">
          <a:solidFill>
            <a:schemeClr val="tx2"/>
          </a:solidFill>
          <a:latin typeface="Arial" charset="0"/>
          <a:cs typeface="Arial" charset="0"/>
        </a:defRPr>
      </a:lvl9pPr>
    </p:titleStyle>
    <p:bodyStyle>
      <a:lvl1pPr marL="263201" indent="-263201" algn="l" rtl="0" eaLnBrk="0" fontAlgn="base" hangingPunct="0">
        <a:spcBef>
          <a:spcPct val="20000"/>
        </a:spcBef>
        <a:spcAft>
          <a:spcPct val="0"/>
        </a:spcAft>
        <a:buChar char="•"/>
        <a:defRPr sz="2438">
          <a:solidFill>
            <a:schemeClr val="tx1"/>
          </a:solidFill>
          <a:latin typeface="+mn-lt"/>
          <a:ea typeface="+mn-ea"/>
          <a:cs typeface="+mn-cs"/>
        </a:defRPr>
      </a:lvl1pPr>
      <a:lvl2pPr marL="569533" indent="-218966" algn="l" rtl="0" eaLnBrk="0" fontAlgn="base" hangingPunct="0">
        <a:spcBef>
          <a:spcPct val="20000"/>
        </a:spcBef>
        <a:spcAft>
          <a:spcPct val="0"/>
        </a:spcAft>
        <a:buChar char="–"/>
        <a:defRPr sz="2159">
          <a:solidFill>
            <a:schemeClr val="tx1"/>
          </a:solidFill>
          <a:latin typeface="+mn-lt"/>
          <a:cs typeface="+mn-cs"/>
        </a:defRPr>
      </a:lvl2pPr>
      <a:lvl3pPr marL="876971" indent="-174730" algn="l" rtl="0" eaLnBrk="0" fontAlgn="base" hangingPunct="0">
        <a:spcBef>
          <a:spcPct val="20000"/>
        </a:spcBef>
        <a:spcAft>
          <a:spcPct val="0"/>
        </a:spcAft>
        <a:buChar char="•"/>
        <a:defRPr sz="1811">
          <a:solidFill>
            <a:schemeClr val="tx1"/>
          </a:solidFill>
          <a:latin typeface="+mn-lt"/>
          <a:cs typeface="+mn-cs"/>
        </a:defRPr>
      </a:lvl3pPr>
      <a:lvl4pPr marL="1228644" indent="-174730" algn="l" rtl="0" eaLnBrk="0" fontAlgn="base" hangingPunct="0">
        <a:spcBef>
          <a:spcPct val="20000"/>
        </a:spcBef>
        <a:spcAft>
          <a:spcPct val="0"/>
        </a:spcAft>
        <a:buChar char="–"/>
        <a:defRPr sz="1533">
          <a:solidFill>
            <a:schemeClr val="tx1"/>
          </a:solidFill>
          <a:latin typeface="+mn-lt"/>
          <a:cs typeface="+mn-cs"/>
        </a:defRPr>
      </a:lvl4pPr>
      <a:lvl5pPr marL="1579210" indent="-174730" algn="l" rtl="0" eaLnBrk="0" fontAlgn="base" hangingPunct="0">
        <a:spcBef>
          <a:spcPct val="20000"/>
        </a:spcBef>
        <a:spcAft>
          <a:spcPct val="0"/>
        </a:spcAft>
        <a:buChar char="»"/>
        <a:defRPr sz="1533">
          <a:solidFill>
            <a:schemeClr val="tx1"/>
          </a:solidFill>
          <a:latin typeface="+mn-lt"/>
          <a:cs typeface="+mn-cs"/>
        </a:defRPr>
      </a:lvl5pPr>
      <a:lvl6pPr marL="1930931" indent="-175540" algn="l" rtl="0" fontAlgn="base">
        <a:spcBef>
          <a:spcPct val="20000"/>
        </a:spcBef>
        <a:spcAft>
          <a:spcPct val="0"/>
        </a:spcAft>
        <a:buChar char="»"/>
        <a:defRPr sz="1533">
          <a:solidFill>
            <a:schemeClr val="tx1"/>
          </a:solidFill>
          <a:latin typeface="+mn-lt"/>
          <a:cs typeface="+mn-cs"/>
        </a:defRPr>
      </a:lvl6pPr>
      <a:lvl7pPr marL="2282009" indent="-175540" algn="l" rtl="0" fontAlgn="base">
        <a:spcBef>
          <a:spcPct val="20000"/>
        </a:spcBef>
        <a:spcAft>
          <a:spcPct val="0"/>
        </a:spcAft>
        <a:buChar char="»"/>
        <a:defRPr sz="1533">
          <a:solidFill>
            <a:schemeClr val="tx1"/>
          </a:solidFill>
          <a:latin typeface="+mn-lt"/>
          <a:cs typeface="+mn-cs"/>
        </a:defRPr>
      </a:lvl7pPr>
      <a:lvl8pPr marL="2633087" indent="-175540" algn="l" rtl="0" fontAlgn="base">
        <a:spcBef>
          <a:spcPct val="20000"/>
        </a:spcBef>
        <a:spcAft>
          <a:spcPct val="0"/>
        </a:spcAft>
        <a:buChar char="»"/>
        <a:defRPr sz="1533">
          <a:solidFill>
            <a:schemeClr val="tx1"/>
          </a:solidFill>
          <a:latin typeface="+mn-lt"/>
          <a:cs typeface="+mn-cs"/>
        </a:defRPr>
      </a:lvl8pPr>
      <a:lvl9pPr marL="2984165" indent="-175540" algn="l" rtl="0" fontAlgn="base">
        <a:spcBef>
          <a:spcPct val="20000"/>
        </a:spcBef>
        <a:spcAft>
          <a:spcPct val="0"/>
        </a:spcAft>
        <a:buChar char="»"/>
        <a:defRPr sz="1533">
          <a:solidFill>
            <a:schemeClr val="tx1"/>
          </a:solidFill>
          <a:latin typeface="+mn-lt"/>
          <a:cs typeface="+mn-cs"/>
        </a:defRPr>
      </a:lvl9pPr>
    </p:bodyStyle>
    <p:otherStyle>
      <a:defPPr>
        <a:defRPr lang="sk-SK"/>
      </a:defPPr>
      <a:lvl1pPr marL="0" algn="l" defTabSz="702157" rtl="0" eaLnBrk="1" latinLnBrk="0" hangingPunct="1">
        <a:defRPr sz="1393" kern="1200">
          <a:solidFill>
            <a:schemeClr val="tx1"/>
          </a:solidFill>
          <a:latin typeface="+mn-lt"/>
          <a:ea typeface="+mn-ea"/>
          <a:cs typeface="+mn-cs"/>
        </a:defRPr>
      </a:lvl1pPr>
      <a:lvl2pPr marL="351078" algn="l" defTabSz="702157" rtl="0" eaLnBrk="1" latinLnBrk="0" hangingPunct="1">
        <a:defRPr sz="1393" kern="1200">
          <a:solidFill>
            <a:schemeClr val="tx1"/>
          </a:solidFill>
          <a:latin typeface="+mn-lt"/>
          <a:ea typeface="+mn-ea"/>
          <a:cs typeface="+mn-cs"/>
        </a:defRPr>
      </a:lvl2pPr>
      <a:lvl3pPr marL="702157" algn="l" defTabSz="702157" rtl="0" eaLnBrk="1" latinLnBrk="0" hangingPunct="1">
        <a:defRPr sz="1393" kern="1200">
          <a:solidFill>
            <a:schemeClr val="tx1"/>
          </a:solidFill>
          <a:latin typeface="+mn-lt"/>
          <a:ea typeface="+mn-ea"/>
          <a:cs typeface="+mn-cs"/>
        </a:defRPr>
      </a:lvl3pPr>
      <a:lvl4pPr marL="1053235" algn="l" defTabSz="702157" rtl="0" eaLnBrk="1" latinLnBrk="0" hangingPunct="1">
        <a:defRPr sz="1393" kern="1200">
          <a:solidFill>
            <a:schemeClr val="tx1"/>
          </a:solidFill>
          <a:latin typeface="+mn-lt"/>
          <a:ea typeface="+mn-ea"/>
          <a:cs typeface="+mn-cs"/>
        </a:defRPr>
      </a:lvl4pPr>
      <a:lvl5pPr marL="1404313" algn="l" defTabSz="702157" rtl="0" eaLnBrk="1" latinLnBrk="0" hangingPunct="1">
        <a:defRPr sz="1393" kern="1200">
          <a:solidFill>
            <a:schemeClr val="tx1"/>
          </a:solidFill>
          <a:latin typeface="+mn-lt"/>
          <a:ea typeface="+mn-ea"/>
          <a:cs typeface="+mn-cs"/>
        </a:defRPr>
      </a:lvl5pPr>
      <a:lvl6pPr marL="1755392" algn="l" defTabSz="702157" rtl="0" eaLnBrk="1" latinLnBrk="0" hangingPunct="1">
        <a:defRPr sz="1393" kern="1200">
          <a:solidFill>
            <a:schemeClr val="tx1"/>
          </a:solidFill>
          <a:latin typeface="+mn-lt"/>
          <a:ea typeface="+mn-ea"/>
          <a:cs typeface="+mn-cs"/>
        </a:defRPr>
      </a:lvl6pPr>
      <a:lvl7pPr marL="2106470" algn="l" defTabSz="702157" rtl="0" eaLnBrk="1" latinLnBrk="0" hangingPunct="1">
        <a:defRPr sz="1393" kern="1200">
          <a:solidFill>
            <a:schemeClr val="tx1"/>
          </a:solidFill>
          <a:latin typeface="+mn-lt"/>
          <a:ea typeface="+mn-ea"/>
          <a:cs typeface="+mn-cs"/>
        </a:defRPr>
      </a:lvl7pPr>
      <a:lvl8pPr marL="2457548" algn="l" defTabSz="702157" rtl="0" eaLnBrk="1" latinLnBrk="0" hangingPunct="1">
        <a:defRPr sz="1393" kern="1200">
          <a:solidFill>
            <a:schemeClr val="tx1"/>
          </a:solidFill>
          <a:latin typeface="+mn-lt"/>
          <a:ea typeface="+mn-ea"/>
          <a:cs typeface="+mn-cs"/>
        </a:defRPr>
      </a:lvl8pPr>
      <a:lvl9pPr marL="2808626" algn="l" defTabSz="702157" rtl="0" eaLnBrk="1" latinLnBrk="0" hangingPunct="1">
        <a:defRPr sz="1393"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7" Type="http://schemas.openxmlformats.org/officeDocument/2006/relationships/audio" Target="../media/audio1.wav"/><Relationship Id="rId2" Type="http://schemas.openxmlformats.org/officeDocument/2006/relationships/audio" Target="../media/audio1.wav"/><Relationship Id="rId1" Type="http://schemas.openxmlformats.org/officeDocument/2006/relationships/slideLayout" Target="../slideLayouts/slideLayout7.xml"/><Relationship Id="rId6" Type="http://schemas.microsoft.com/office/2007/relationships/hdphoto" Target="../media/hdphoto1.wdp"/><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image" Target="../media/image1.jpg"/><Relationship Id="rId1" Type="http://schemas.openxmlformats.org/officeDocument/2006/relationships/slideLayout" Target="../slideLayouts/slideLayout7.xml"/><Relationship Id="rId5" Type="http://schemas.openxmlformats.org/officeDocument/2006/relationships/image" Target="../media/image5.png"/><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image" Target="../media/image4.jpg"/><Relationship Id="rId1" Type="http://schemas.openxmlformats.org/officeDocument/2006/relationships/slideLayout" Target="../slideLayouts/slideLayout7.xml"/><Relationship Id="rId5" Type="http://schemas.openxmlformats.org/officeDocument/2006/relationships/image" Target="../media/image5.png"/><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6.jpg"/><Relationship Id="rId1" Type="http://schemas.openxmlformats.org/officeDocument/2006/relationships/slideLayout" Target="../slideLayouts/slideLayout7.xml"/><Relationship Id="rId5" Type="http://schemas.openxmlformats.org/officeDocument/2006/relationships/image" Target="../media/image5.png"/><Relationship Id="rId4" Type="http://schemas.openxmlformats.org/officeDocument/2006/relationships/image" Target="../media/image2.png"/></Relationships>
</file>

<file path=ppt/slides/_rels/slide5.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image" Target="../media/image7.jpg"/><Relationship Id="rId1" Type="http://schemas.openxmlformats.org/officeDocument/2006/relationships/slideLayout" Target="../slideLayouts/slideLayout7.xml"/><Relationship Id="rId5" Type="http://schemas.openxmlformats.org/officeDocument/2006/relationships/image" Target="../media/image5.png"/><Relationship Id="rId4" Type="http://schemas.openxmlformats.org/officeDocument/2006/relationships/image" Target="../media/image2.png"/></Relationships>
</file>

<file path=ppt/slides/_rels/slide6.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image" Target="../media/image8.jpg"/><Relationship Id="rId1" Type="http://schemas.openxmlformats.org/officeDocument/2006/relationships/slideLayout" Target="../slideLayouts/slideLayout7.xml"/><Relationship Id="rId5" Type="http://schemas.openxmlformats.org/officeDocument/2006/relationships/image" Target="../media/image5.png"/><Relationship Id="rId4" Type="http://schemas.openxmlformats.org/officeDocument/2006/relationships/image" Target="../media/image2.png"/></Relationships>
</file>

<file path=ppt/slides/_rels/slide7.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9.jpg"/><Relationship Id="rId1" Type="http://schemas.openxmlformats.org/officeDocument/2006/relationships/slideLayout" Target="../slideLayouts/slideLayout7.xml"/><Relationship Id="rId5" Type="http://schemas.openxmlformats.org/officeDocument/2006/relationships/image" Target="../media/image5.png"/><Relationship Id="rId4" Type="http://schemas.openxmlformats.org/officeDocument/2006/relationships/image" Target="../media/image2.png"/></Relationships>
</file>

<file path=ppt/slides/_rels/slide8.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image" Target="../media/image10.jpg"/><Relationship Id="rId1" Type="http://schemas.openxmlformats.org/officeDocument/2006/relationships/slideLayout" Target="../slideLayouts/slideLayout7.xml"/><Relationship Id="rId5" Type="http://schemas.openxmlformats.org/officeDocument/2006/relationships/image" Target="../media/image5.png"/><Relationship Id="rId4" Type="http://schemas.openxmlformats.org/officeDocument/2006/relationships/image" Target="../media/image2.png"/></Relationships>
</file>

<file path=ppt/slides/_rels/slide9.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image" Target="../media/image11.jpg"/><Relationship Id="rId1" Type="http://schemas.openxmlformats.org/officeDocument/2006/relationships/slideLayout" Target="../slideLayouts/slideLayout7.xml"/><Relationship Id="rId5" Type="http://schemas.openxmlformats.org/officeDocument/2006/relationships/image" Target="../media/image5.png"/><Relationship Id="rId4" Type="http://schemas.openxmlformats.org/officeDocument/2006/relationships/image" Target="../media/image2.png"/></Relationships>
</file>

<file path=ppt/slides/_rels/slide10.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image" Target="../media/image12.jpg"/><Relationship Id="rId1" Type="http://schemas.openxmlformats.org/officeDocument/2006/relationships/slideLayout" Target="../slideLayouts/slideLayout7.xml"/><Relationship Id="rId5" Type="http://schemas.openxmlformats.org/officeDocument/2006/relationships/image" Target="../media/image5.png"/><Relationship Id="rId4" Type="http://schemas.openxmlformats.org/officeDocument/2006/relationships/image" Target="../media/image2.png"/></Relationships>
</file>

<file path=ppt/slides/_rels/slide11.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image" Target="../media/image13.jpg"/><Relationship Id="rId1" Type="http://schemas.openxmlformats.org/officeDocument/2006/relationships/slideLayout" Target="../slideLayouts/slideLayout7.xml"/><Relationship Id="rId5" Type="http://schemas.openxmlformats.org/officeDocument/2006/relationships/image" Target="../media/image5.png"/><Relationship Id="rId4" Type="http://schemas.openxmlformats.org/officeDocument/2006/relationships/image" Target="../media/image2.png"/></Relationships>
</file>

<file path=ppt/slides/_rels/slide12.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image" Target="../media/image14.jpg"/><Relationship Id="rId1" Type="http://schemas.openxmlformats.org/officeDocument/2006/relationships/slideLayout" Target="../slideLayouts/slideLayout7.xml"/><Relationship Id="rId5" Type="http://schemas.openxmlformats.org/officeDocument/2006/relationships/image" Target="../media/image5.png"/><Relationship Id="rId4" Type="http://schemas.openxmlformats.org/officeDocument/2006/relationships/image" Target="../media/image2.png"/></Relationships>
</file>

<file path=ppt/slides/_rels/slide13.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image" Target="../media/image15.jpg"/><Relationship Id="rId1" Type="http://schemas.openxmlformats.org/officeDocument/2006/relationships/slideLayout" Target="../slideLayouts/slideLayout7.xml"/><Relationship Id="rId5" Type="http://schemas.openxmlformats.org/officeDocument/2006/relationships/image" Target="../media/image5.png"/><Relationship Id="rId4" Type="http://schemas.openxmlformats.org/officeDocument/2006/relationships/image" Target="../media/image2.png"/></Relationships>
</file>

<file path=ppt/slides/_rels/slide14.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image" Target="../media/image16.jpg"/><Relationship Id="rId1" Type="http://schemas.openxmlformats.org/officeDocument/2006/relationships/slideLayout" Target="../slideLayouts/slideLayout7.xml"/><Relationship Id="rId5" Type="http://schemas.openxmlformats.org/officeDocument/2006/relationships/image" Target="../media/image5.png"/><Relationship Id="rId4" Type="http://schemas.openxmlformats.org/officeDocument/2006/relationships/image" Target="../media/image2.png"/></Relationships>
</file>

<file path=ppt/slides/_rels/slide15.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image" Target="../media/image17.jpg"/><Relationship Id="rId1" Type="http://schemas.openxmlformats.org/officeDocument/2006/relationships/slideLayout" Target="../slideLayouts/slideLayout7.xml"/><Relationship Id="rId5" Type="http://schemas.openxmlformats.org/officeDocument/2006/relationships/image" Target="../media/image5.png"/><Relationship Id="rId4" Type="http://schemas.openxmlformats.org/officeDocument/2006/relationships/image" Target="../media/image2.png"/></Relationships>
</file>

<file path=ppt/slides/_rels/slide16.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image" Target="../media/image18.jpg"/><Relationship Id="rId1" Type="http://schemas.openxmlformats.org/officeDocument/2006/relationships/slideLayout" Target="../slideLayouts/slideLayout7.xml"/><Relationship Id="rId5" Type="http://schemas.openxmlformats.org/officeDocument/2006/relationships/image" Target="../media/image5.png"/><Relationship Id="rId4" Type="http://schemas.openxmlformats.org/officeDocument/2006/relationships/image" Target="../media/image2.png"/></Relationships>
</file>

<file path=ppt/slides/_rels/slide17.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image" Target="../media/image19.jpg"/><Relationship Id="rId1" Type="http://schemas.openxmlformats.org/officeDocument/2006/relationships/slideLayout" Target="../slideLayouts/slideLayout7.xml"/><Relationship Id="rId5" Type="http://schemas.openxmlformats.org/officeDocument/2006/relationships/image" Target="../media/image5.png"/><Relationship Id="rId4" Type="http://schemas.openxmlformats.org/officeDocument/2006/relationships/image" Target="../media/image2.png"/></Relationships>
</file>

<file path=ppt/slides/_rels/slide18.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image" Target="../media/image20.jpg"/><Relationship Id="rId1" Type="http://schemas.openxmlformats.org/officeDocument/2006/relationships/slideLayout" Target="../slideLayouts/slideLayout7.xml"/><Relationship Id="rId5" Type="http://schemas.openxmlformats.org/officeDocument/2006/relationships/image" Target="../media/image5.png"/><Relationship Id="rId4" Type="http://schemas.openxmlformats.org/officeDocument/2006/relationships/image" Target="../media/image2.png"/></Relationships>
</file>

<file path=ppt/slides/_rels/slide19.xml.rels><?xml version="1.0" encoding="UTF-8" standalone="yes"?>
<Relationships xmlns="http://schemas.openxmlformats.org/package/2006/relationships"><Relationship Id="rId3" Type="http://schemas.openxmlformats.org/officeDocument/2006/relationships/image" Target="../media/image22.jpg"/><Relationship Id="rId2" Type="http://schemas.openxmlformats.org/officeDocument/2006/relationships/image" Target="../media/image21.jpg"/><Relationship Id="rId1" Type="http://schemas.openxmlformats.org/officeDocument/2006/relationships/slideLayout" Target="../slideLayouts/slideLayout7.xml"/><Relationship Id="rId5" Type="http://schemas.openxmlformats.org/officeDocument/2006/relationships/image" Target="../media/image5.png"/><Relationship Id="rId4" Type="http://schemas.openxmlformats.org/officeDocument/2006/relationships/image" Target="../media/image2.png"/></Relationships>
</file>

<file path=ppt/slides/_rels/slide20.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image" Target="../media/image22.jpg"/><Relationship Id="rId1" Type="http://schemas.openxmlformats.org/officeDocument/2006/relationships/slideLayout" Target="../slideLayouts/slideLayout7.xml"/><Relationship Id="rId5" Type="http://schemas.openxmlformats.org/officeDocument/2006/relationships/image" Target="../media/image5.png"/><Relationship Id="rId4" Type="http://schemas.openxmlformats.org/officeDocument/2006/relationships/image" Target="../media/image2.png"/></Relationships>
</file>

<file path=ppt/slides/_rels/slide21.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image" Target="../media/image23.jpg"/><Relationship Id="rId1" Type="http://schemas.openxmlformats.org/officeDocument/2006/relationships/slideLayout" Target="../slideLayouts/slideLayout7.xml"/><Relationship Id="rId5" Type="http://schemas.openxmlformats.org/officeDocument/2006/relationships/image" Target="../media/image5.png"/><Relationship Id="rId4" Type="http://schemas.openxmlformats.org/officeDocument/2006/relationships/image" Target="../media/image2.png"/></Relationships>
</file>

<file path=ppt/slides/_rels/slide22.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image" Target="../media/image24.jpg"/><Relationship Id="rId1" Type="http://schemas.openxmlformats.org/officeDocument/2006/relationships/slideLayout" Target="../slideLayouts/slideLayout7.xml"/><Relationship Id="rId5" Type="http://schemas.openxmlformats.org/officeDocument/2006/relationships/image" Target="../media/image5.png"/><Relationship Id="rId4" Type="http://schemas.openxmlformats.org/officeDocument/2006/relationships/image" Target="../media/image2.png"/></Relationships>
</file>

<file path=ppt/slides/_rels/slide23.xml.rels><?xml version="1.0" encoding="UTF-8" standalone="yes"?>
<Relationships xmlns="http://schemas.openxmlformats.org/package/2006/relationships"><Relationship Id="rId3" Type="http://schemas.openxmlformats.org/officeDocument/2006/relationships/image" Target="../media/image26.jpg"/><Relationship Id="rId2" Type="http://schemas.openxmlformats.org/officeDocument/2006/relationships/image" Target="../media/image25.jpg"/><Relationship Id="rId1" Type="http://schemas.openxmlformats.org/officeDocument/2006/relationships/slideLayout" Target="../slideLayouts/slideLayout7.xml"/><Relationship Id="rId5" Type="http://schemas.openxmlformats.org/officeDocument/2006/relationships/image" Target="../media/image5.png"/><Relationship Id="rId4" Type="http://schemas.openxmlformats.org/officeDocument/2006/relationships/image" Target="../media/image2.png"/></Relationships>
</file>

<file path=ppt/slides/_rels/slide24.xml.rels><?xml version="1.0" encoding="UTF-8" standalone="yes"?>
<Relationships xmlns="http://schemas.openxmlformats.org/package/2006/relationships"><Relationship Id="rId3" Type="http://schemas.openxmlformats.org/officeDocument/2006/relationships/image" Target="../media/image27.jpg"/><Relationship Id="rId2" Type="http://schemas.openxmlformats.org/officeDocument/2006/relationships/image" Target="../media/image26.jpg"/><Relationship Id="rId1" Type="http://schemas.openxmlformats.org/officeDocument/2006/relationships/slideLayout" Target="../slideLayouts/slideLayout7.xml"/><Relationship Id="rId5" Type="http://schemas.openxmlformats.org/officeDocument/2006/relationships/image" Target="../media/image5.png"/><Relationship Id="rId4" Type="http://schemas.openxmlformats.org/officeDocument/2006/relationships/image" Target="../media/image2.png"/></Relationships>
</file>

<file path=ppt/slides/_rels/slide25.xml.rels><?xml version="1.0" encoding="UTF-8" standalone="yes"?>
<Relationships xmlns="http://schemas.openxmlformats.org/package/2006/relationships"><Relationship Id="rId3" Type="http://schemas.openxmlformats.org/officeDocument/2006/relationships/image" Target="../media/image28.jpg"/><Relationship Id="rId2" Type="http://schemas.openxmlformats.org/officeDocument/2006/relationships/image" Target="../media/image27.jpg"/><Relationship Id="rId1" Type="http://schemas.openxmlformats.org/officeDocument/2006/relationships/slideLayout" Target="../slideLayouts/slideLayout7.xml"/><Relationship Id="rId5" Type="http://schemas.openxmlformats.org/officeDocument/2006/relationships/image" Target="../media/image5.png"/><Relationship Id="rId4" Type="http://schemas.openxmlformats.org/officeDocument/2006/relationships/image" Target="../media/image2.png"/></Relationships>
</file>

<file path=ppt/slides/_rels/slide26.xml.rels><?xml version="1.0" encoding="UTF-8" standalone="yes"?>
<Relationships xmlns="http://schemas.openxmlformats.org/package/2006/relationships"><Relationship Id="rId3" Type="http://schemas.openxmlformats.org/officeDocument/2006/relationships/image" Target="../media/image29.jpg"/><Relationship Id="rId2" Type="http://schemas.openxmlformats.org/officeDocument/2006/relationships/image" Target="../media/image28.jpg"/><Relationship Id="rId1" Type="http://schemas.openxmlformats.org/officeDocument/2006/relationships/slideLayout" Target="../slideLayouts/slideLayout7.xml"/><Relationship Id="rId5" Type="http://schemas.openxmlformats.org/officeDocument/2006/relationships/image" Target="../media/image5.png"/><Relationship Id="rId4" Type="http://schemas.openxmlformats.org/officeDocument/2006/relationships/image" Target="../media/image2.png"/></Relationships>
</file>

<file path=ppt/slides/_rels/slide27.xml.rels><?xml version="1.0" encoding="UTF-8" standalone="yes"?>
<Relationships xmlns="http://schemas.openxmlformats.org/package/2006/relationships"><Relationship Id="rId3" Type="http://schemas.openxmlformats.org/officeDocument/2006/relationships/image" Target="../media/image30.jpg"/><Relationship Id="rId2" Type="http://schemas.openxmlformats.org/officeDocument/2006/relationships/image" Target="../media/image29.jpg"/><Relationship Id="rId1" Type="http://schemas.openxmlformats.org/officeDocument/2006/relationships/slideLayout" Target="../slideLayouts/slideLayout7.xml"/><Relationship Id="rId5" Type="http://schemas.openxmlformats.org/officeDocument/2006/relationships/image" Target="../media/image5.png"/><Relationship Id="rId4" Type="http://schemas.openxmlformats.org/officeDocument/2006/relationships/image" Target="../media/image2.png"/></Relationships>
</file>

<file path=ppt/slides/_rels/slide28.xml.rels><?xml version="1.0" encoding="UTF-8" standalone="yes"?>
<Relationships xmlns="http://schemas.openxmlformats.org/package/2006/relationships"><Relationship Id="rId3" Type="http://schemas.openxmlformats.org/officeDocument/2006/relationships/image" Target="../media/image31.jpg"/><Relationship Id="rId2" Type="http://schemas.openxmlformats.org/officeDocument/2006/relationships/image" Target="../media/image30.jpg"/><Relationship Id="rId1" Type="http://schemas.openxmlformats.org/officeDocument/2006/relationships/slideLayout" Target="../slideLayouts/slideLayout7.xml"/><Relationship Id="rId5" Type="http://schemas.openxmlformats.org/officeDocument/2006/relationships/image" Target="../media/image5.png"/><Relationship Id="rId4" Type="http://schemas.openxmlformats.org/officeDocument/2006/relationships/image" Target="../media/image2.png"/></Relationships>
</file>

<file path=ppt/slides/_rels/slide29.xml.rels><?xml version="1.0" encoding="UTF-8" standalone="yes"?>
<Relationships xmlns="http://schemas.openxmlformats.org/package/2006/relationships"><Relationship Id="rId3" Type="http://schemas.openxmlformats.org/officeDocument/2006/relationships/image" Target="../media/image32.jpg"/><Relationship Id="rId2" Type="http://schemas.openxmlformats.org/officeDocument/2006/relationships/image" Target="../media/image31.jpg"/><Relationship Id="rId1" Type="http://schemas.openxmlformats.org/officeDocument/2006/relationships/slideLayout" Target="../slideLayouts/slideLayout7.xml"/><Relationship Id="rId5" Type="http://schemas.openxmlformats.org/officeDocument/2006/relationships/image" Target="../media/image5.png"/><Relationship Id="rId4" Type="http://schemas.openxmlformats.org/officeDocument/2006/relationships/image" Target="../media/image2.png"/></Relationships>
</file>

<file path=ppt/slides/_rels/slide30.xml.rels><?xml version="1.0" encoding="UTF-8" standalone="yes"?>
<Relationships xmlns="http://schemas.openxmlformats.org/package/2006/relationships"><Relationship Id="rId3" Type="http://schemas.openxmlformats.org/officeDocument/2006/relationships/image" Target="../media/image33.jpg"/><Relationship Id="rId2" Type="http://schemas.openxmlformats.org/officeDocument/2006/relationships/image" Target="../media/image32.jpg"/><Relationship Id="rId1" Type="http://schemas.openxmlformats.org/officeDocument/2006/relationships/slideLayout" Target="../slideLayouts/slideLayout7.xml"/><Relationship Id="rId5" Type="http://schemas.openxmlformats.org/officeDocument/2006/relationships/image" Target="../media/image5.png"/><Relationship Id="rId4" Type="http://schemas.openxmlformats.org/officeDocument/2006/relationships/image" Target="../media/image2.png"/></Relationships>
</file>

<file path=ppt/slides/_rels/slide31.xml.rels><?xml version="1.0" encoding="UTF-8" standalone="yes"?>
<Relationships xmlns="http://schemas.openxmlformats.org/package/2006/relationships"><Relationship Id="rId3" Type="http://schemas.openxmlformats.org/officeDocument/2006/relationships/image" Target="../media/image34.jpg"/><Relationship Id="rId2" Type="http://schemas.openxmlformats.org/officeDocument/2006/relationships/image" Target="../media/image33.jpg"/><Relationship Id="rId1" Type="http://schemas.openxmlformats.org/officeDocument/2006/relationships/slideLayout" Target="../slideLayouts/slideLayout7.xml"/><Relationship Id="rId5" Type="http://schemas.openxmlformats.org/officeDocument/2006/relationships/image" Target="../media/image5.png"/><Relationship Id="rId4" Type="http://schemas.openxmlformats.org/officeDocument/2006/relationships/image" Target="../media/image2.png"/></Relationships>
</file>

<file path=ppt/slides/_rels/slide32.xml.rels><?xml version="1.0" encoding="UTF-8" standalone="yes"?>
<Relationships xmlns="http://schemas.openxmlformats.org/package/2006/relationships"><Relationship Id="rId3" Type="http://schemas.openxmlformats.org/officeDocument/2006/relationships/image" Target="../media/image35.jpg"/><Relationship Id="rId2" Type="http://schemas.openxmlformats.org/officeDocument/2006/relationships/image" Target="../media/image34.jpg"/><Relationship Id="rId1" Type="http://schemas.openxmlformats.org/officeDocument/2006/relationships/slideLayout" Target="../slideLayouts/slideLayout7.xml"/><Relationship Id="rId5" Type="http://schemas.openxmlformats.org/officeDocument/2006/relationships/image" Target="../media/image5.png"/><Relationship Id="rId4" Type="http://schemas.openxmlformats.org/officeDocument/2006/relationships/image" Target="../media/image2.png"/></Relationships>
</file>

<file path=ppt/slides/_rels/slide33.xml.rels><?xml version="1.0" encoding="UTF-8" standalone="yes"?>
<Relationships xmlns="http://schemas.openxmlformats.org/package/2006/relationships"><Relationship Id="rId3" Type="http://schemas.openxmlformats.org/officeDocument/2006/relationships/image" Target="../media/image36.jpg"/><Relationship Id="rId2" Type="http://schemas.openxmlformats.org/officeDocument/2006/relationships/image" Target="../media/image35.jpg"/><Relationship Id="rId1" Type="http://schemas.openxmlformats.org/officeDocument/2006/relationships/slideLayout" Target="../slideLayouts/slideLayout7.xml"/><Relationship Id="rId5" Type="http://schemas.openxmlformats.org/officeDocument/2006/relationships/image" Target="../media/image5.png"/><Relationship Id="rId4" Type="http://schemas.openxmlformats.org/officeDocument/2006/relationships/image" Target="../media/image2.png"/></Relationships>
</file>

<file path=ppt/slides/_rels/slide34.xml.rels><?xml version="1.0" encoding="UTF-8" standalone="yes"?>
<Relationships xmlns="http://schemas.openxmlformats.org/package/2006/relationships"><Relationship Id="rId3" Type="http://schemas.openxmlformats.org/officeDocument/2006/relationships/image" Target="../media/image37.jpg"/><Relationship Id="rId2" Type="http://schemas.openxmlformats.org/officeDocument/2006/relationships/image" Target="../media/image36.jpg"/><Relationship Id="rId1" Type="http://schemas.openxmlformats.org/officeDocument/2006/relationships/slideLayout" Target="../slideLayouts/slideLayout7.xml"/><Relationship Id="rId5" Type="http://schemas.openxmlformats.org/officeDocument/2006/relationships/image" Target="../media/image5.png"/><Relationship Id="rId4" Type="http://schemas.openxmlformats.org/officeDocument/2006/relationships/image" Target="../media/image2.png"/></Relationships>
</file>

<file path=ppt/slides/_rels/slide35.xml.rels><?xml version="1.0" encoding="UTF-8" standalone="yes"?>
<Relationships xmlns="http://schemas.openxmlformats.org/package/2006/relationships"><Relationship Id="rId3" Type="http://schemas.openxmlformats.org/officeDocument/2006/relationships/image" Target="../media/image38.jpg"/><Relationship Id="rId2" Type="http://schemas.openxmlformats.org/officeDocument/2006/relationships/image" Target="../media/image37.jpg"/><Relationship Id="rId1" Type="http://schemas.openxmlformats.org/officeDocument/2006/relationships/slideLayout" Target="../slideLayouts/slideLayout7.xml"/><Relationship Id="rId5" Type="http://schemas.openxmlformats.org/officeDocument/2006/relationships/image" Target="../media/image5.png"/><Relationship Id="rId4" Type="http://schemas.openxmlformats.org/officeDocument/2006/relationships/image" Target="../media/image2.png"/></Relationships>
</file>

<file path=ppt/slides/_rels/slide36.xml.rels><?xml version="1.0" encoding="UTF-8" standalone="yes"?>
<Relationships xmlns="http://schemas.openxmlformats.org/package/2006/relationships"><Relationship Id="rId3" Type="http://schemas.openxmlformats.org/officeDocument/2006/relationships/image" Target="../media/image39.jpg"/><Relationship Id="rId2" Type="http://schemas.openxmlformats.org/officeDocument/2006/relationships/image" Target="../media/image38.jpg"/><Relationship Id="rId1" Type="http://schemas.openxmlformats.org/officeDocument/2006/relationships/slideLayout" Target="../slideLayouts/slideLayout7.xml"/><Relationship Id="rId5" Type="http://schemas.openxmlformats.org/officeDocument/2006/relationships/image" Target="../media/image5.png"/><Relationship Id="rId4" Type="http://schemas.openxmlformats.org/officeDocument/2006/relationships/image" Target="../media/image2.png"/></Relationships>
</file>

<file path=ppt/slides/_rels/slide37.xml.rels><?xml version="1.0" encoding="UTF-8" standalone="yes"?>
<Relationships xmlns="http://schemas.openxmlformats.org/package/2006/relationships"><Relationship Id="rId3" Type="http://schemas.openxmlformats.org/officeDocument/2006/relationships/image" Target="../media/image40.jpg"/><Relationship Id="rId2" Type="http://schemas.openxmlformats.org/officeDocument/2006/relationships/image" Target="../media/image39.jpg"/><Relationship Id="rId1" Type="http://schemas.openxmlformats.org/officeDocument/2006/relationships/slideLayout" Target="../slideLayouts/slideLayout7.xml"/><Relationship Id="rId5" Type="http://schemas.openxmlformats.org/officeDocument/2006/relationships/image" Target="../media/image5.png"/><Relationship Id="rId4" Type="http://schemas.openxmlformats.org/officeDocument/2006/relationships/image" Target="../media/image2.png"/></Relationships>
</file>

<file path=ppt/slides/_rels/slide38.xml.rels><?xml version="1.0" encoding="UTF-8" standalone="yes"?>
<Relationships xmlns="http://schemas.openxmlformats.org/package/2006/relationships"><Relationship Id="rId3" Type="http://schemas.openxmlformats.org/officeDocument/2006/relationships/image" Target="../media/image41.jpg"/><Relationship Id="rId2" Type="http://schemas.openxmlformats.org/officeDocument/2006/relationships/image" Target="../media/image40.jpg"/><Relationship Id="rId1" Type="http://schemas.openxmlformats.org/officeDocument/2006/relationships/slideLayout" Target="../slideLayouts/slideLayout7.xml"/><Relationship Id="rId5" Type="http://schemas.openxmlformats.org/officeDocument/2006/relationships/image" Target="../media/image5.png"/><Relationship Id="rId4" Type="http://schemas.openxmlformats.org/officeDocument/2006/relationships/image" Target="../media/image2.png"/></Relationships>
</file>

<file path=ppt/slides/_rels/slide39.xml.rels><?xml version="1.0" encoding="UTF-8" standalone="yes"?>
<Relationships xmlns="http://schemas.openxmlformats.org/package/2006/relationships"><Relationship Id="rId3" Type="http://schemas.openxmlformats.org/officeDocument/2006/relationships/image" Target="../media/image42.jpg"/><Relationship Id="rId2" Type="http://schemas.openxmlformats.org/officeDocument/2006/relationships/image" Target="../media/image41.jpg"/><Relationship Id="rId1" Type="http://schemas.openxmlformats.org/officeDocument/2006/relationships/slideLayout" Target="../slideLayouts/slideLayout7.xml"/><Relationship Id="rId5" Type="http://schemas.openxmlformats.org/officeDocument/2006/relationships/image" Target="../media/image5.png"/><Relationship Id="rId4" Type="http://schemas.openxmlformats.org/officeDocument/2006/relationships/image" Target="../media/image2.png"/></Relationships>
</file>

<file path=ppt/slides/_rels/slide40.xml.rels><?xml version="1.0" encoding="UTF-8" standalone="yes"?>
<Relationships xmlns="http://schemas.openxmlformats.org/package/2006/relationships"><Relationship Id="rId3" Type="http://schemas.openxmlformats.org/officeDocument/2006/relationships/image" Target="../media/image43.jpg"/><Relationship Id="rId2" Type="http://schemas.openxmlformats.org/officeDocument/2006/relationships/image" Target="../media/image42.jpg"/><Relationship Id="rId1" Type="http://schemas.openxmlformats.org/officeDocument/2006/relationships/slideLayout" Target="../slideLayouts/slideLayout7.xml"/><Relationship Id="rId5" Type="http://schemas.openxmlformats.org/officeDocument/2006/relationships/image" Target="../media/image5.png"/><Relationship Id="rId4" Type="http://schemas.openxmlformats.org/officeDocument/2006/relationships/image" Target="../media/image2.png"/></Relationships>
</file>

<file path=ppt/slides/_rels/slide41.xml.rels><?xml version="1.0" encoding="UTF-8" standalone="yes"?>
<Relationships xmlns="http://schemas.openxmlformats.org/package/2006/relationships"><Relationship Id="rId3" Type="http://schemas.openxmlformats.org/officeDocument/2006/relationships/image" Target="../media/image44.jpg"/><Relationship Id="rId2" Type="http://schemas.openxmlformats.org/officeDocument/2006/relationships/image" Target="../media/image43.jpg"/><Relationship Id="rId1" Type="http://schemas.openxmlformats.org/officeDocument/2006/relationships/slideLayout" Target="../slideLayouts/slideLayout7.xml"/><Relationship Id="rId5" Type="http://schemas.openxmlformats.org/officeDocument/2006/relationships/image" Target="../media/image5.png"/><Relationship Id="rId4" Type="http://schemas.openxmlformats.org/officeDocument/2006/relationships/image" Target="../media/image2.png"/></Relationships>
</file>

<file path=ppt/slides/_rels/slide42.xml.rels><?xml version="1.0" encoding="UTF-8" standalone="yes"?>
<Relationships xmlns="http://schemas.openxmlformats.org/package/2006/relationships"><Relationship Id="rId3" Type="http://schemas.openxmlformats.org/officeDocument/2006/relationships/image" Target="../media/image45.jpg"/><Relationship Id="rId2" Type="http://schemas.openxmlformats.org/officeDocument/2006/relationships/image" Target="../media/image44.jpg"/><Relationship Id="rId1" Type="http://schemas.openxmlformats.org/officeDocument/2006/relationships/slideLayout" Target="../slideLayouts/slideLayout7.xml"/><Relationship Id="rId5" Type="http://schemas.openxmlformats.org/officeDocument/2006/relationships/image" Target="../media/image5.png"/><Relationship Id="rId4" Type="http://schemas.openxmlformats.org/officeDocument/2006/relationships/image" Target="../media/image2.png"/></Relationships>
</file>

<file path=ppt/slides/_rels/slide43.xml.rels><?xml version="1.0" encoding="UTF-8" standalone="yes"?>
<Relationships xmlns="http://schemas.openxmlformats.org/package/2006/relationships"><Relationship Id="rId3" Type="http://schemas.openxmlformats.org/officeDocument/2006/relationships/image" Target="../media/image46.jpg"/><Relationship Id="rId2" Type="http://schemas.openxmlformats.org/officeDocument/2006/relationships/image" Target="../media/image45.jpg"/><Relationship Id="rId1" Type="http://schemas.openxmlformats.org/officeDocument/2006/relationships/slideLayout" Target="../slideLayouts/slideLayout7.xml"/><Relationship Id="rId5" Type="http://schemas.openxmlformats.org/officeDocument/2006/relationships/image" Target="../media/image5.png"/><Relationship Id="rId4" Type="http://schemas.openxmlformats.org/officeDocument/2006/relationships/image" Target="../media/image2.png"/></Relationships>
</file>

<file path=ppt/slides/_rels/slide44.xml.rels><?xml version="1.0" encoding="UTF-8" standalone="yes"?>
<Relationships xmlns="http://schemas.openxmlformats.org/package/2006/relationships"><Relationship Id="rId3" Type="http://schemas.openxmlformats.org/officeDocument/2006/relationships/image" Target="../media/image47.jpg"/><Relationship Id="rId2" Type="http://schemas.openxmlformats.org/officeDocument/2006/relationships/image" Target="../media/image46.jpg"/><Relationship Id="rId1" Type="http://schemas.openxmlformats.org/officeDocument/2006/relationships/slideLayout" Target="../slideLayouts/slideLayout7.xml"/><Relationship Id="rId5" Type="http://schemas.openxmlformats.org/officeDocument/2006/relationships/image" Target="../media/image5.png"/><Relationship Id="rId4" Type="http://schemas.openxmlformats.org/officeDocument/2006/relationships/image" Target="../media/image2.png"/></Relationships>
</file>

<file path=ppt/slides/_rels/slide45.xml.rels><?xml version="1.0" encoding="UTF-8" standalone="yes"?>
<Relationships xmlns="http://schemas.openxmlformats.org/package/2006/relationships"><Relationship Id="rId3" Type="http://schemas.openxmlformats.org/officeDocument/2006/relationships/image" Target="../media/image48.jpg"/><Relationship Id="rId2" Type="http://schemas.openxmlformats.org/officeDocument/2006/relationships/image" Target="../media/image47.jpg"/><Relationship Id="rId1" Type="http://schemas.openxmlformats.org/officeDocument/2006/relationships/slideLayout" Target="../slideLayouts/slideLayout7.xml"/><Relationship Id="rId5" Type="http://schemas.openxmlformats.org/officeDocument/2006/relationships/image" Target="../media/image5.png"/><Relationship Id="rId4" Type="http://schemas.openxmlformats.org/officeDocument/2006/relationships/image" Target="../media/image2.png"/></Relationships>
</file>

<file path=ppt/slides/_rels/slide46.xml.rels><?xml version="1.0" encoding="UTF-8" standalone="yes"?>
<Relationships xmlns="http://schemas.openxmlformats.org/package/2006/relationships"><Relationship Id="rId3" Type="http://schemas.openxmlformats.org/officeDocument/2006/relationships/image" Target="../media/image49.jpg"/><Relationship Id="rId2" Type="http://schemas.openxmlformats.org/officeDocument/2006/relationships/image" Target="../media/image48.jpg"/><Relationship Id="rId1" Type="http://schemas.openxmlformats.org/officeDocument/2006/relationships/slideLayout" Target="../slideLayouts/slideLayout7.xml"/><Relationship Id="rId5" Type="http://schemas.openxmlformats.org/officeDocument/2006/relationships/image" Target="../media/image5.png"/><Relationship Id="rId4" Type="http://schemas.openxmlformats.org/officeDocument/2006/relationships/image" Target="../media/image2.png"/></Relationships>
</file>

<file path=ppt/slides/_rels/slide47.xml.rels><?xml version="1.0" encoding="UTF-8" standalone="yes"?>
<Relationships xmlns="http://schemas.openxmlformats.org/package/2006/relationships"><Relationship Id="rId3" Type="http://schemas.openxmlformats.org/officeDocument/2006/relationships/image" Target="../media/image50.jpg"/><Relationship Id="rId2" Type="http://schemas.openxmlformats.org/officeDocument/2006/relationships/image" Target="../media/image49.jpg"/><Relationship Id="rId1" Type="http://schemas.openxmlformats.org/officeDocument/2006/relationships/slideLayout" Target="../slideLayouts/slideLayout7.xml"/><Relationship Id="rId5" Type="http://schemas.openxmlformats.org/officeDocument/2006/relationships/image" Target="../media/image5.png"/><Relationship Id="rId4" Type="http://schemas.openxmlformats.org/officeDocument/2006/relationships/image" Target="../media/image2.png"/></Relationships>
</file>

<file path=ppt/slides/_rels/slide48.xml.rels><?xml version="1.0" encoding="UTF-8" standalone="yes"?>
<Relationships xmlns="http://schemas.openxmlformats.org/package/2006/relationships"><Relationship Id="rId3" Type="http://schemas.openxmlformats.org/officeDocument/2006/relationships/image" Target="../media/image51.jpg"/><Relationship Id="rId7" Type="http://schemas.microsoft.com/office/2007/relationships/hdphoto" Target="../media/hdphoto1.wdp"/><Relationship Id="rId2" Type="http://schemas.openxmlformats.org/officeDocument/2006/relationships/image" Target="../media/image50.jpg"/><Relationship Id="rId1" Type="http://schemas.openxmlformats.org/officeDocument/2006/relationships/slideLayout" Target="../slideLayouts/slideLayout7.xml"/><Relationship Id="rId6" Type="http://schemas.openxmlformats.org/officeDocument/2006/relationships/image" Target="../media/image3.png"/><Relationship Id="rId5" Type="http://schemas.openxmlformats.org/officeDocument/2006/relationships/image" Target="../media/image5.png"/><Relationship Id="rId4" Type="http://schemas.openxmlformats.org/officeDocument/2006/relationships/image" Target="../media/image2.png"/></Relationships>
</file>

<file path=ppt/slides/_rels/slide49.xml.rels><?xml version="1.0" encoding="UTF-8" standalone="yes"?>
<Relationships xmlns="http://schemas.openxmlformats.org/package/2006/relationships"><Relationship Id="rId8" Type="http://schemas.openxmlformats.org/officeDocument/2006/relationships/image" Target="../media/image55.png"/><Relationship Id="rId13" Type="http://schemas.openxmlformats.org/officeDocument/2006/relationships/hyperlink" Target="https://vk.com/mispps" TargetMode="External"/><Relationship Id="rId3" Type="http://schemas.openxmlformats.org/officeDocument/2006/relationships/image" Target="../media/image52.png"/><Relationship Id="rId7" Type="http://schemas.openxmlformats.org/officeDocument/2006/relationships/hyperlink" Target="https://www.facebook.com/mispps" TargetMode="External"/><Relationship Id="rId12" Type="http://schemas.openxmlformats.org/officeDocument/2006/relationships/image" Target="../media/image57.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54.png"/><Relationship Id="rId11" Type="http://schemas.openxmlformats.org/officeDocument/2006/relationships/hyperlink" Target="https://plus.google.com/+Mispps/" TargetMode="External"/><Relationship Id="rId5" Type="http://schemas.openxmlformats.org/officeDocument/2006/relationships/image" Target="../media/image53.png"/><Relationship Id="rId10" Type="http://schemas.openxmlformats.org/officeDocument/2006/relationships/image" Target="../media/image56.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5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p:cNvPicPr>
          <p:nvPr/>
        </p:nvPicPr>
        <p:blipFill>
          <a:blip r:embed="rId3">
            <a:extLst>
              <a:ext uri="{28A0092B-C50C-407E-A947-70E740481C1C}">
                <a14:useLocalDpi xmlns:a14="http://schemas.microsoft.com/office/drawing/2010/main" val="0"/>
              </a:ext>
            </a:extLst>
          </a:blip>
          <a:stretch>
            <a:fillRect/>
          </a:stretch>
        </p:blipFill>
        <p:spPr>
          <a:xfrm>
            <a:off x="0" y="0"/>
            <a:ext cx="9361588" cy="5761588"/>
          </a:xfrm>
          <a:prstGeom prst="rect">
            <a:avLst/>
          </a:prstGeom>
        </p:spPr>
      </p:pic>
      <p:pic>
        <p:nvPicPr>
          <p:cNvPr id="6" name="Rám">
            <a:extLst>
              <a:ext uri="{FF2B5EF4-FFF2-40B4-BE49-F238E27FC236}">
                <a16:creationId xmlns:a16="http://schemas.microsoft.com/office/drawing/2014/main" id="{6D6C62BA-2B45-49C3-A7CD-589D1397395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96" y="3"/>
            <a:ext cx="9360496" cy="5761038"/>
          </a:xfrm>
          <a:prstGeom prst="rect">
            <a:avLst/>
          </a:prstGeom>
        </p:spPr>
      </p:pic>
      <p:sp>
        <p:nvSpPr>
          <p:cNvPr id="4" name="Text"/>
          <p:cNvSpPr txBox="1"/>
          <p:nvPr/>
        </p:nvSpPr>
        <p:spPr>
          <a:xfrm>
            <a:off x="468522" y="707479"/>
            <a:ext cx="8424446" cy="3921229"/>
          </a:xfrm>
          <a:prstGeom prst="rect">
            <a:avLst/>
          </a:prstGeom>
          <a:solidFill>
            <a:schemeClr val="tx1">
              <a:alpha val="75000"/>
            </a:schemeClr>
          </a:solidFill>
          <a:ln w="19050" cmpd="dbl">
            <a:solidFill>
              <a:schemeClr val="bg1"/>
            </a:solidFill>
          </a:ln>
        </p:spPr>
        <p:txBody>
          <a:bodyPr wrap="square" lIns="91414" tIns="45706" rIns="91414" bIns="216000" rtlCol="0">
            <a:spAutoFit/>
          </a:bodyPr>
          <a:lstStyle/>
          <a:p>
            <a:pPr algn="ctr" defTabSz="914118"/>
            <a:endParaRPr lang="sk-SK" sz="800" u="sng">
              <a:solidFill>
                <a:prstClr val="white"/>
              </a:solidFill>
              <a:latin typeface=".ArnoldBoecklinTTEE" panose="020B0500000000000000" pitchFamily="34" charset="2"/>
              <a:cs typeface="Aharoni" panose="02010803020104030203" pitchFamily="2" charset="-79"/>
            </a:endParaRPr>
          </a:p>
          <a:p>
            <a:pPr algn="ctr" defTabSz="914118"/>
            <a:r>
              <a:rPr lang="en-US" sz="2300" u="sng">
                <a:solidFill>
                  <a:srgbClr val="FFFF00"/>
                </a:solidFill>
                <a:latin typeface=".ArnoldBoecklinTTEE" panose="020B0500000000000000" pitchFamily="34" charset="2"/>
                <a:cs typeface="Aharoni" panose="02010803020104030203" pitchFamily="2" charset="-79"/>
              </a:rPr>
              <a:t>Most </a:t>
            </a:r>
            <a:r>
              <a:rPr lang="en-US" sz="2300" u="sng" dirty="0">
                <a:solidFill>
                  <a:srgbClr val="FFFF00"/>
                </a:solidFill>
                <a:latin typeface=".ArnoldBoecklinTTEE" panose="020B0500000000000000" pitchFamily="34" charset="2"/>
                <a:cs typeface="Aharoni" panose="02010803020104030203" pitchFamily="2" charset="-79"/>
              </a:rPr>
              <a:t>Beautiful Gardens Around the World</a:t>
            </a:r>
            <a:endParaRPr lang="en-US" sz="2300" u="sng" dirty="0">
              <a:solidFill>
                <a:srgbClr val="FFFF00"/>
              </a:solidFill>
              <a:latin typeface="Arial Unicode MS" panose="020B0604020202020204" pitchFamily="34" charset="-128"/>
              <a:ea typeface="Arial Unicode MS" panose="020B0604020202020204" pitchFamily="34" charset="-128"/>
              <a:cs typeface="Arial Unicode MS" panose="020B0604020202020204" pitchFamily="34" charset="-128"/>
            </a:endParaRPr>
          </a:p>
          <a:p>
            <a:pPr algn="just" defTabSz="914118"/>
            <a:r>
              <a:rPr lang="sk-SK" sz="1400">
                <a:solidFill>
                  <a:prstClr val="white"/>
                </a:solidFill>
                <a:latin typeface="Arial Unicode MS" panose="020B0604020202020204" pitchFamily="34" charset="-128"/>
                <a:ea typeface="Arial Unicode MS" panose="020B0604020202020204" pitchFamily="34" charset="-128"/>
                <a:cs typeface="Arial Unicode MS" panose="020B0604020202020204" pitchFamily="34" charset="-128"/>
              </a:rPr>
              <a:t>     </a:t>
            </a:r>
            <a:r>
              <a:rPr lang="en-US" sz="2400" i="1">
                <a:ln>
                  <a:solidFill>
                    <a:schemeClr val="bg1"/>
                  </a:solidFill>
                </a:ln>
                <a:solidFill>
                  <a:srgbClr val="FF0000"/>
                </a:solidFill>
                <a:latin typeface="ArnolBoeDEE" pitchFamily="2" charset="0"/>
                <a:ea typeface="Arial Unicode MS" panose="020B0604020202020204" pitchFamily="34" charset="-128"/>
                <a:cs typeface="Arial Unicode MS" panose="020B0604020202020204" pitchFamily="34" charset="-128"/>
              </a:rPr>
              <a:t>F</a:t>
            </a:r>
            <a:r>
              <a:rPr lang="en-US" sz="1400">
                <a:solidFill>
                  <a:schemeClr val="bg1"/>
                </a:solidFill>
                <a:effectLst>
                  <a:outerShdw blurRad="50800" dist="38100" dir="2700000" algn="tl" rotWithShape="0">
                    <a:prstClr val="black"/>
                  </a:outerShdw>
                </a:effectLst>
                <a:latin typeface="Courgette" panose="02000603070400060004" pitchFamily="2" charset="-18"/>
                <a:ea typeface="Arial Unicode MS" panose="020B0604020202020204" pitchFamily="34" charset="-128"/>
                <a:cs typeface="Arial Unicode MS" panose="020B0604020202020204" pitchFamily="34" charset="-128"/>
              </a:rPr>
              <a:t>or </a:t>
            </a:r>
            <a:r>
              <a:rPr lang="en-US" sz="1400" dirty="0">
                <a:solidFill>
                  <a:schemeClr val="bg1"/>
                </a:solidFill>
                <a:effectLst>
                  <a:outerShdw blurRad="50800" dist="38100" dir="2700000" algn="tl" rotWithShape="0">
                    <a:prstClr val="black"/>
                  </a:outerShdw>
                </a:effectLst>
                <a:latin typeface="Courgette" panose="02000603070400060004" pitchFamily="2" charset="-18"/>
                <a:ea typeface="Arial Unicode MS" panose="020B0604020202020204" pitchFamily="34" charset="-128"/>
                <a:cs typeface="Arial Unicode MS" panose="020B0604020202020204" pitchFamily="34" charset="-128"/>
              </a:rPr>
              <a:t>a solid portion of human history, people have been cultivating flora in gardens for both practical and aesthetic use. But we’re not just talking about tiny plots in your backyard where you grow tomatoes. Gardening is an art form, from the Zen-like gardens of the eastern tradition, to perfectly manicured Western sanctuaries. "When you see a garden, you see a culture</a:t>
            </a:r>
            <a:r>
              <a:rPr lang="en-US" sz="1400">
                <a:solidFill>
                  <a:schemeClr val="bg1"/>
                </a:solidFill>
                <a:effectLst>
                  <a:outerShdw blurRad="50800" dist="38100" dir="2700000" algn="tl" rotWithShape="0">
                    <a:prstClr val="black"/>
                  </a:outerShdw>
                </a:effectLst>
                <a:latin typeface="Courgette" panose="02000603070400060004" pitchFamily="2" charset="-18"/>
                <a:ea typeface="Arial Unicode MS" panose="020B0604020202020204" pitchFamily="34" charset="-128"/>
                <a:cs typeface="Arial Unicode MS" panose="020B0604020202020204" pitchFamily="34" charset="-128"/>
              </a:rPr>
              <a:t>," and </a:t>
            </a:r>
            <a:r>
              <a:rPr lang="en-US" sz="1400" dirty="0">
                <a:solidFill>
                  <a:schemeClr val="bg1"/>
                </a:solidFill>
                <a:effectLst>
                  <a:outerShdw blurRad="50800" dist="38100" dir="2700000" algn="tl" rotWithShape="0">
                    <a:prstClr val="black"/>
                  </a:outerShdw>
                </a:effectLst>
                <a:latin typeface="Courgette" panose="02000603070400060004" pitchFamily="2" charset="-18"/>
                <a:ea typeface="Arial Unicode MS" panose="020B0604020202020204" pitchFamily="34" charset="-128"/>
                <a:cs typeface="Arial Unicode MS" panose="020B0604020202020204" pitchFamily="34" charset="-128"/>
              </a:rPr>
              <a:t>"Through the formality or informality (of the landscaping), or the plants a country has chosen to import and show off, you see how it wants to be seen." "Gardens are such a wonderful refuge, and more and more, people are looking for a haven from the stress of modern life,". This craving for green, blossoming sanctuaries is the verdant serenity and happiness of mind that every human would hope </a:t>
            </a:r>
            <a:r>
              <a:rPr lang="en-US" sz="1400">
                <a:solidFill>
                  <a:schemeClr val="bg1"/>
                </a:solidFill>
                <a:effectLst>
                  <a:outerShdw blurRad="50800" dist="38100" dir="2700000" algn="tl" rotWithShape="0">
                    <a:prstClr val="black"/>
                  </a:outerShdw>
                </a:effectLst>
                <a:latin typeface="Courgette" panose="02000603070400060004" pitchFamily="2" charset="-18"/>
                <a:ea typeface="Arial Unicode MS" panose="020B0604020202020204" pitchFamily="34" charset="-128"/>
                <a:cs typeface="Arial Unicode MS" panose="020B0604020202020204" pitchFamily="34" charset="-128"/>
              </a:rPr>
              <a:t>for.</a:t>
            </a:r>
            <a:r>
              <a:rPr lang="sk-SK" sz="1400">
                <a:solidFill>
                  <a:schemeClr val="bg1"/>
                </a:solidFill>
                <a:effectLst>
                  <a:outerShdw blurRad="50800" dist="38100" dir="2700000" algn="tl" rotWithShape="0">
                    <a:prstClr val="black"/>
                  </a:outerShdw>
                </a:effectLst>
                <a:latin typeface="Courgette" panose="02000603070400060004" pitchFamily="2" charset="-18"/>
                <a:ea typeface="Arial Unicode MS" panose="020B0604020202020204" pitchFamily="34" charset="-128"/>
                <a:cs typeface="Arial Unicode MS" panose="020B0604020202020204" pitchFamily="34" charset="-128"/>
              </a:rPr>
              <a:t> </a:t>
            </a:r>
            <a:r>
              <a:rPr lang="en-US" sz="1400">
                <a:solidFill>
                  <a:schemeClr val="bg1"/>
                </a:solidFill>
                <a:effectLst>
                  <a:outerShdw blurRad="50800" dist="38100" dir="2700000" algn="tl" rotWithShape="0">
                    <a:prstClr val="black"/>
                  </a:outerShdw>
                </a:effectLst>
                <a:latin typeface="Courgette" panose="02000603070400060004" pitchFamily="2" charset="-18"/>
                <a:ea typeface="Arial Unicode MS" panose="020B0604020202020204" pitchFamily="34" charset="-128"/>
                <a:cs typeface="Arial Unicode MS" panose="020B0604020202020204" pitchFamily="34" charset="-128"/>
              </a:rPr>
              <a:t>Here</a:t>
            </a:r>
            <a:r>
              <a:rPr lang="en-US" sz="1400" dirty="0">
                <a:solidFill>
                  <a:schemeClr val="bg1"/>
                </a:solidFill>
                <a:effectLst>
                  <a:outerShdw blurRad="50800" dist="38100" dir="2700000" algn="tl" rotWithShape="0">
                    <a:prstClr val="black"/>
                  </a:outerShdw>
                </a:effectLst>
                <a:latin typeface="Courgette" panose="02000603070400060004" pitchFamily="2" charset="-18"/>
                <a:ea typeface="Arial Unicode MS" panose="020B0604020202020204" pitchFamily="34" charset="-128"/>
                <a:cs typeface="Arial Unicode MS" panose="020B0604020202020204" pitchFamily="34" charset="-128"/>
              </a:rPr>
              <a:t>, we take a look at the most beautiful gardens from across the globe.</a:t>
            </a:r>
          </a:p>
          <a:p>
            <a:pPr defTabSz="914118"/>
            <a:endParaRPr lang="sk-SK" sz="1700" b="1">
              <a:solidFill>
                <a:prstClr val="white"/>
              </a:solidFill>
              <a:latin typeface="Arial Unicode MS" panose="020B0604020202020204" pitchFamily="34" charset="-128"/>
              <a:ea typeface="Arial Unicode MS" panose="020B0604020202020204" pitchFamily="34" charset="-128"/>
              <a:cs typeface="Arial Unicode MS" panose="020B0604020202020204" pitchFamily="34" charset="-128"/>
            </a:endParaRPr>
          </a:p>
          <a:p>
            <a:pPr defTabSz="914118"/>
            <a:endParaRPr lang="en-US" sz="1700" b="1" dirty="0">
              <a:solidFill>
                <a:prstClr val="white"/>
              </a:solidFill>
              <a:latin typeface="Arial Unicode MS" panose="020B0604020202020204" pitchFamily="34" charset="-128"/>
              <a:ea typeface="Arial Unicode MS" panose="020B0604020202020204" pitchFamily="34" charset="-128"/>
              <a:cs typeface="Arial Unicode MS" panose="020B0604020202020204" pitchFamily="34" charset="-128"/>
            </a:endParaRPr>
          </a:p>
          <a:p>
            <a:pPr defTabSz="914118"/>
            <a:r>
              <a:rPr lang="sk-SK" sz="1700" b="1">
                <a:solidFill>
                  <a:prstClr val="white"/>
                </a:solidFill>
                <a:latin typeface="Courgette" panose="02000603070400060004" pitchFamily="2" charset="-18"/>
                <a:ea typeface="Arial Unicode MS" panose="020B0604020202020204" pitchFamily="34" charset="-128"/>
                <a:cs typeface="Arial Unicode MS" panose="020B0604020202020204" pitchFamily="34" charset="-128"/>
              </a:rPr>
              <a:t>                             </a:t>
            </a:r>
            <a:r>
              <a:rPr lang="en-US" sz="1200">
                <a:solidFill>
                  <a:prstClr val="white"/>
                </a:solidFill>
                <a:latin typeface="Courgette" panose="02000603070400060004" pitchFamily="2" charset="-18"/>
                <a:ea typeface="Arial Unicode MS" panose="020B0604020202020204" pitchFamily="34" charset="-128"/>
                <a:cs typeface="Arial Unicode MS" panose="020B0604020202020204" pitchFamily="34" charset="-128"/>
              </a:rPr>
              <a:t>A </a:t>
            </a:r>
            <a:r>
              <a:rPr lang="en-US" sz="1200" dirty="0">
                <a:solidFill>
                  <a:prstClr val="white"/>
                </a:solidFill>
                <a:latin typeface="Courgette" panose="02000603070400060004" pitchFamily="2" charset="-18"/>
                <a:ea typeface="Arial Unicode MS" panose="020B0604020202020204" pitchFamily="34" charset="-128"/>
                <a:cs typeface="Arial Unicode MS" panose="020B0604020202020204" pitchFamily="34" charset="-128"/>
              </a:rPr>
              <a:t>special </a:t>
            </a:r>
            <a:r>
              <a:rPr lang="en-US" sz="1200">
                <a:solidFill>
                  <a:prstClr val="white"/>
                </a:solidFill>
                <a:latin typeface="Courgette" panose="02000603070400060004" pitchFamily="2" charset="-18"/>
                <a:ea typeface="Arial Unicode MS" panose="020B0604020202020204" pitchFamily="34" charset="-128"/>
                <a:cs typeface="Arial Unicode MS" panose="020B0604020202020204" pitchFamily="34" charset="-128"/>
              </a:rPr>
              <a:t>compilation by</a:t>
            </a:r>
            <a:endParaRPr lang="sk-SK" sz="1200">
              <a:solidFill>
                <a:prstClr val="white"/>
              </a:solidFill>
              <a:latin typeface="Courgette" panose="02000603070400060004" pitchFamily="2" charset="-18"/>
              <a:ea typeface="Arial Unicode MS" panose="020B0604020202020204" pitchFamily="34" charset="-128"/>
              <a:cs typeface="Arial Unicode MS" panose="020B0604020202020204" pitchFamily="34" charset="-128"/>
            </a:endParaRPr>
          </a:p>
          <a:p>
            <a:pPr defTabSz="914118"/>
            <a:r>
              <a:rPr lang="sk-SK" sz="1200">
                <a:solidFill>
                  <a:prstClr val="white"/>
                </a:solidFill>
                <a:latin typeface="Courgette" panose="02000603070400060004" pitchFamily="2" charset="-18"/>
                <a:ea typeface="Arial Unicode MS" panose="020B0604020202020204" pitchFamily="34" charset="-128"/>
                <a:cs typeface="Arial Unicode MS" panose="020B0604020202020204" pitchFamily="34" charset="-128"/>
              </a:rPr>
              <a:t>                                  </a:t>
            </a:r>
            <a:r>
              <a:rPr lang="en-US" sz="1200">
                <a:solidFill>
                  <a:prstClr val="white"/>
                </a:solidFill>
                <a:latin typeface="Courgette" panose="02000603070400060004" pitchFamily="2" charset="-18"/>
                <a:ea typeface="Arial Unicode MS" panose="020B0604020202020204" pitchFamily="34" charset="-128"/>
                <a:cs typeface="Arial Unicode MS" panose="020B0604020202020204" pitchFamily="34" charset="-128"/>
              </a:rPr>
              <a:t>Tony Chacko</a:t>
            </a:r>
            <a:r>
              <a:rPr lang="sk-SK" sz="1200">
                <a:solidFill>
                  <a:prstClr val="white"/>
                </a:solidFill>
                <a:latin typeface="Courgette" panose="02000603070400060004" pitchFamily="2" charset="-18"/>
                <a:ea typeface="Arial Unicode MS" panose="020B0604020202020204" pitchFamily="34" charset="-128"/>
                <a:cs typeface="Arial Unicode MS" panose="020B0604020202020204" pitchFamily="34" charset="-128"/>
              </a:rPr>
              <a:t>  and  Steve Rumpler</a:t>
            </a:r>
            <a:endParaRPr lang="en-US" sz="1200" dirty="0">
              <a:solidFill>
                <a:prstClr val="white"/>
              </a:solidFill>
              <a:latin typeface="Courgette" panose="02000603070400060004" pitchFamily="2" charset="-18"/>
              <a:ea typeface="Arial Unicode MS" panose="020B0604020202020204" pitchFamily="34" charset="-128"/>
              <a:cs typeface="Arial Unicode MS" panose="020B0604020202020204" pitchFamily="34" charset="-128"/>
            </a:endParaRPr>
          </a:p>
          <a:p>
            <a:pPr defTabSz="914118"/>
            <a:r>
              <a:rPr lang="sk-SK" sz="1000">
                <a:solidFill>
                  <a:prstClr val="white"/>
                </a:solidFill>
                <a:latin typeface="Courgette" panose="02000603070400060004" pitchFamily="2" charset="-18"/>
                <a:ea typeface="Arial Unicode MS" panose="020B0604020202020204" pitchFamily="34" charset="-128"/>
                <a:cs typeface="Arial Unicode MS" panose="020B0604020202020204" pitchFamily="34" charset="-128"/>
              </a:rPr>
              <a:t>                              </a:t>
            </a:r>
            <a:r>
              <a:rPr lang="en-US" sz="1000">
                <a:solidFill>
                  <a:prstClr val="white"/>
                </a:solidFill>
                <a:latin typeface="Courgette" panose="02000603070400060004" pitchFamily="2" charset="-18"/>
                <a:ea typeface="Arial Unicode MS" panose="020B0604020202020204" pitchFamily="34" charset="-128"/>
                <a:cs typeface="Arial Unicode MS" panose="020B0604020202020204" pitchFamily="34" charset="-128"/>
              </a:rPr>
              <a:t>tonychacko2000</a:t>
            </a:r>
            <a:r>
              <a:rPr lang="en-US" sz="1000" dirty="0">
                <a:solidFill>
                  <a:prstClr val="white"/>
                </a:solidFill>
                <a:latin typeface="Courgette" panose="02000603070400060004" pitchFamily="2" charset="-18"/>
                <a:ea typeface="Arial Unicode MS" panose="020B0604020202020204" pitchFamily="34" charset="-128"/>
                <a:cs typeface="Arial Unicode MS" panose="020B0604020202020204" pitchFamily="34" charset="-128"/>
              </a:rPr>
              <a:t>@gmail</a:t>
            </a:r>
            <a:r>
              <a:rPr lang="en-US" sz="1000">
                <a:solidFill>
                  <a:prstClr val="white"/>
                </a:solidFill>
                <a:latin typeface="Courgette" panose="02000603070400060004" pitchFamily="2" charset="-18"/>
                <a:ea typeface="Arial Unicode MS" panose="020B0604020202020204" pitchFamily="34" charset="-128"/>
                <a:cs typeface="Arial Unicode MS" panose="020B0604020202020204" pitchFamily="34" charset="-128"/>
              </a:rPr>
              <a:t>.com</a:t>
            </a:r>
            <a:r>
              <a:rPr lang="sk-SK" sz="1000">
                <a:solidFill>
                  <a:prstClr val="white"/>
                </a:solidFill>
                <a:latin typeface="Courgette" panose="02000603070400060004" pitchFamily="2" charset="-18"/>
                <a:ea typeface="Arial Unicode MS" panose="020B0604020202020204" pitchFamily="34" charset="-128"/>
                <a:cs typeface="Arial Unicode MS" panose="020B0604020202020204" pitchFamily="34" charset="-128"/>
              </a:rPr>
              <a:t>    pista2011@gmai.com</a:t>
            </a:r>
            <a:endParaRPr lang="en-US" sz="1000" dirty="0">
              <a:solidFill>
                <a:prstClr val="white"/>
              </a:solidFill>
              <a:latin typeface="Courgette" panose="02000603070400060004" pitchFamily="2" charset="-18"/>
              <a:ea typeface="Arial Unicode MS" panose="020B0604020202020204" pitchFamily="34" charset="-128"/>
              <a:cs typeface="Arial Unicode MS" panose="020B0604020202020204" pitchFamily="34" charset="-128"/>
            </a:endParaRPr>
          </a:p>
        </p:txBody>
      </p:sp>
      <p:pic>
        <p:nvPicPr>
          <p:cNvPr id="7" name="Myš">
            <a:extLst>
              <a:ext uri="{FF2B5EF4-FFF2-40B4-BE49-F238E27FC236}">
                <a16:creationId xmlns:a16="http://schemas.microsoft.com/office/drawing/2014/main" id="{10FDC428-B459-438E-B031-00EC2BAA8DBF}"/>
              </a:ext>
            </a:extLst>
          </p:cNvPr>
          <p:cNvPicPr>
            <a:picLocks noChangeAspect="1"/>
          </p:cNvPicPr>
          <p:nvPr/>
        </p:nvPicPr>
        <p:blipFill>
          <a:blip r:embed="rId5">
            <a:extLst>
              <a:ext uri="{BEBA8EAE-BF5A-486C-A8C5-ECC9F3942E4B}">
                <a14:imgProps xmlns:a14="http://schemas.microsoft.com/office/drawing/2010/main">
                  <a14:imgLayer r:embed="rId6">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rot="19992706">
            <a:off x="8235719" y="4091126"/>
            <a:ext cx="348068" cy="371931"/>
          </a:xfrm>
          <a:prstGeom prst="rect">
            <a:avLst/>
          </a:prstGeom>
          <a:effectLst>
            <a:outerShdw blurRad="63500" sx="145000" sy="145000" algn="ctr" rotWithShape="0">
              <a:schemeClr val="bg1">
                <a:alpha val="40000"/>
              </a:schemeClr>
            </a:outerShdw>
          </a:effectLst>
        </p:spPr>
      </p:pic>
    </p:spTree>
    <p:extLst>
      <p:ext uri="{BB962C8B-B14F-4D97-AF65-F5344CB8AC3E}">
        <p14:creationId xmlns:p14="http://schemas.microsoft.com/office/powerpoint/2010/main" val="2305516757"/>
      </p:ext>
    </p:extLst>
  </p:cSld>
  <p:clrMapOvr>
    <a:masterClrMapping/>
  </p:clrMapOvr>
  <mc:AlternateContent xmlns:mc="http://schemas.openxmlformats.org/markup-compatibility/2006" xmlns:p14="http://schemas.microsoft.com/office/powerpoint/2010/main">
    <mc:Choice Requires="p14">
      <p:transition spd="slow" p14:dur="2000">
        <p:fade/>
        <p:sndAc>
          <p:stSnd loop="1">
            <p:snd r:embed="rId2" name="Govi - Lovers Moon.wav"/>
          </p:stSnd>
        </p:sndAc>
      </p:transition>
    </mc:Choice>
    <mc:Fallback xmlns="">
      <p:transition spd="slow">
        <p:fade/>
        <p:sndAc>
          <p:stSnd loop="1">
            <p:snd r:embed="rId7" name="Govi - Lovers Moon.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withEffect">
                                  <p:stCondLst>
                                    <p:cond delay="200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2000"/>
                                        <p:tgtEl>
                                          <p:spTgt spid="4"/>
                                        </p:tgtEl>
                                      </p:cBhvr>
                                    </p:animEffect>
                                  </p:childTnLst>
                                </p:cTn>
                              </p:par>
                            </p:childTnLst>
                          </p:cTn>
                        </p:par>
                        <p:par>
                          <p:cTn id="8" fill="hold">
                            <p:stCondLst>
                              <p:cond delay="4000"/>
                            </p:stCondLst>
                            <p:childTnLst>
                              <p:par>
                                <p:cTn id="9" presetID="53" presetClass="entr" presetSubtype="16" fill="hold" nodeType="afterEffect">
                                  <p:stCondLst>
                                    <p:cond delay="500"/>
                                  </p:stCondLst>
                                  <p:childTnLst>
                                    <p:set>
                                      <p:cBhvr>
                                        <p:cTn id="10" dur="1" fill="hold">
                                          <p:stCondLst>
                                            <p:cond delay="0"/>
                                          </p:stCondLst>
                                        </p:cTn>
                                        <p:tgtEl>
                                          <p:spTgt spid="7"/>
                                        </p:tgtEl>
                                        <p:attrNameLst>
                                          <p:attrName>style.visibility</p:attrName>
                                        </p:attrNameLst>
                                      </p:cBhvr>
                                      <p:to>
                                        <p:strVal val="visible"/>
                                      </p:to>
                                    </p:set>
                                    <p:anim calcmode="lin" valueType="num">
                                      <p:cBhvr>
                                        <p:cTn id="11" dur="1500" fill="hold"/>
                                        <p:tgtEl>
                                          <p:spTgt spid="7"/>
                                        </p:tgtEl>
                                        <p:attrNameLst>
                                          <p:attrName>ppt_w</p:attrName>
                                        </p:attrNameLst>
                                      </p:cBhvr>
                                      <p:tavLst>
                                        <p:tav tm="0">
                                          <p:val>
                                            <p:fltVal val="0"/>
                                          </p:val>
                                        </p:tav>
                                        <p:tav tm="100000">
                                          <p:val>
                                            <p:strVal val="#ppt_w"/>
                                          </p:val>
                                        </p:tav>
                                      </p:tavLst>
                                    </p:anim>
                                    <p:anim calcmode="lin" valueType="num">
                                      <p:cBhvr>
                                        <p:cTn id="12" dur="1500" fill="hold"/>
                                        <p:tgtEl>
                                          <p:spTgt spid="7"/>
                                        </p:tgtEl>
                                        <p:attrNameLst>
                                          <p:attrName>ppt_h</p:attrName>
                                        </p:attrNameLst>
                                      </p:cBhvr>
                                      <p:tavLst>
                                        <p:tav tm="0">
                                          <p:val>
                                            <p:fltVal val="0"/>
                                          </p:val>
                                        </p:tav>
                                        <p:tav tm="100000">
                                          <p:val>
                                            <p:strVal val="#ppt_h"/>
                                          </p:val>
                                        </p:tav>
                                      </p:tavLst>
                                    </p:anim>
                                    <p:animEffect transition="in" filter="fade">
                                      <p:cBhvr>
                                        <p:cTn id="13" dur="1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Foto">
            <a:extLst>
              <a:ext uri="{FF2B5EF4-FFF2-40B4-BE49-F238E27FC236}">
                <a16:creationId xmlns:a16="http://schemas.microsoft.com/office/drawing/2014/main" id="{001E1D95-DB59-4995-9D78-1DD4C5550E81}"/>
              </a:ext>
            </a:extLst>
          </p:cNvPr>
          <p:cNvPicPr>
            <a:picLocks/>
          </p:cNvPicPr>
          <p:nvPr/>
        </p:nvPicPr>
        <p:blipFill>
          <a:blip r:embed="rId2">
            <a:extLst>
              <a:ext uri="{28A0092B-C50C-407E-A947-70E740481C1C}">
                <a14:useLocalDpi xmlns:a14="http://schemas.microsoft.com/office/drawing/2010/main" val="0"/>
              </a:ext>
            </a:extLst>
          </a:blip>
          <a:stretch>
            <a:fillRect/>
          </a:stretch>
        </p:blipFill>
        <p:spPr>
          <a:xfrm>
            <a:off x="0" y="0"/>
            <a:ext cx="9361588" cy="5761588"/>
          </a:xfrm>
          <a:prstGeom prst="rect">
            <a:avLst/>
          </a:prstGeom>
        </p:spPr>
      </p:pic>
      <p:pic>
        <p:nvPicPr>
          <p:cNvPr id="29698" name="Foto A"/>
          <p:cNvPicPr>
            <a:picLocks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496" y="0"/>
            <a:ext cx="9360496" cy="5761588"/>
          </a:xfrm>
          <a:prstGeom prst="rect">
            <a:avLst/>
          </a:prstGeom>
          <a:noFill/>
        </p:spPr>
      </p:pic>
      <p:pic>
        <p:nvPicPr>
          <p:cNvPr id="7" name="Foto B">
            <a:extLst>
              <a:ext uri="{FF2B5EF4-FFF2-40B4-BE49-F238E27FC236}">
                <a16:creationId xmlns:a16="http://schemas.microsoft.com/office/drawing/2014/main" id="{01DAD3F5-9919-4567-9C47-BAEA80B4C52F}"/>
              </a:ext>
            </a:extLst>
          </p:cNvPr>
          <p:cNvPicPr>
            <a:picLocks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0" y="0"/>
            <a:ext cx="9360496" cy="5761588"/>
          </a:xfrm>
          <a:prstGeom prst="rect">
            <a:avLst/>
          </a:prstGeom>
          <a:noFill/>
        </p:spPr>
      </p:pic>
      <p:pic>
        <p:nvPicPr>
          <p:cNvPr id="4" name="Rám">
            <a:extLst>
              <a:ext uri="{FF2B5EF4-FFF2-40B4-BE49-F238E27FC236}">
                <a16:creationId xmlns:a16="http://schemas.microsoft.com/office/drawing/2014/main" id="{6D6C62BA-2B45-49C3-A7CD-589D1397395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96" y="3"/>
            <a:ext cx="9360496" cy="5761038"/>
          </a:xfrm>
          <a:prstGeom prst="rect">
            <a:avLst/>
          </a:prstGeom>
        </p:spPr>
      </p:pic>
      <p:sp>
        <p:nvSpPr>
          <p:cNvPr id="3" name="Text"/>
          <p:cNvSpPr txBox="1"/>
          <p:nvPr/>
        </p:nvSpPr>
        <p:spPr>
          <a:xfrm>
            <a:off x="5823939" y="5220000"/>
            <a:ext cx="3095371" cy="226653"/>
          </a:xfrm>
          <a:prstGeom prst="rect">
            <a:avLst/>
          </a:prstGeom>
          <a:solidFill>
            <a:schemeClr val="tx1">
              <a:alpha val="70000"/>
            </a:schemeClr>
          </a:solidFill>
          <a:ln w="6350" cmpd="dbl">
            <a:solidFill>
              <a:schemeClr val="bg1"/>
            </a:solidFill>
          </a:ln>
          <a:effectLst/>
        </p:spPr>
        <p:txBody>
          <a:bodyPr wrap="square" lIns="91414" tIns="36003" rIns="91414" bIns="36003" anchor="ctr">
            <a:spAutoFit/>
          </a:bodyPr>
          <a:lstStyle>
            <a:defPPr>
              <a:defRPr lang="en-US"/>
            </a:defPPr>
            <a:lvl1pPr defTabSz="342900">
              <a:defRPr sz="1500">
                <a:solidFill>
                  <a:srgbClr val="FFFFFF"/>
                </a:solidFill>
                <a:latin typeface="Adobe Arabic" panose="02040503050201020203" pitchFamily="18" charset="-78"/>
                <a:cs typeface="Adobe Arabic" panose="02040503050201020203" pitchFamily="18" charset="-78"/>
              </a:defRPr>
            </a:lvl1pPr>
          </a:lstStyle>
          <a:p>
            <a:pPr algn="ctr"/>
            <a:r>
              <a:rPr lang="en-US" sz="1000">
                <a:latin typeface="Arial Unicode MS" panose="020B0604020202020204" pitchFamily="34" charset="-128"/>
                <a:ea typeface="Arial Unicode MS" panose="020B0604020202020204" pitchFamily="34" charset="-128"/>
                <a:cs typeface="Arial Unicode MS" panose="020B0604020202020204" pitchFamily="34" charset="-128"/>
              </a:rPr>
              <a:t>The Keukenhoff Garden, Amsterdam, Netherland</a:t>
            </a:r>
            <a:r>
              <a:rPr lang="sk-SK" sz="1000">
                <a:latin typeface="Arial Unicode MS" panose="020B0604020202020204" pitchFamily="34" charset="-128"/>
                <a:ea typeface="Arial Unicode MS" panose="020B0604020202020204" pitchFamily="34" charset="-128"/>
                <a:cs typeface="Arial Unicode MS" panose="020B0604020202020204" pitchFamily="34" charset="-128"/>
              </a:rPr>
              <a:t>s</a:t>
            </a:r>
            <a:endParaRPr lang="en-US" sz="1000" dirty="0">
              <a:latin typeface="Arial Unicode MS" panose="020B0604020202020204" pitchFamily="34" charset="-128"/>
              <a:ea typeface="Arial Unicode MS" panose="020B0604020202020204" pitchFamily="34" charset="-128"/>
              <a:cs typeface="Arial Unicode MS" panose="020B0604020202020204" pitchFamily="34" charset="-128"/>
            </a:endParaRPr>
          </a:p>
        </p:txBody>
      </p:sp>
      <p:pic>
        <p:nvPicPr>
          <p:cNvPr id="5" name="Logo">
            <a:extLst>
              <a:ext uri="{FF2B5EF4-FFF2-40B4-BE49-F238E27FC236}">
                <a16:creationId xmlns:a16="http://schemas.microsoft.com/office/drawing/2014/main" id="{8FD8F939-C3D1-466B-BFB0-1720034EE480}"/>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805476" y="289005"/>
            <a:ext cx="1227923" cy="73054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15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nodeType="withEffect">
                                  <p:stCondLst>
                                    <p:cond delay="1500"/>
                                  </p:stCondLst>
                                  <p:childTnLst>
                                    <p:set>
                                      <p:cBhvr>
                                        <p:cTn id="6" dur="1" fill="hold">
                                          <p:stCondLst>
                                            <p:cond delay="0"/>
                                          </p:stCondLst>
                                        </p:cTn>
                                        <p:tgtEl>
                                          <p:spTgt spid="29698"/>
                                        </p:tgtEl>
                                        <p:attrNameLst>
                                          <p:attrName>style.visibility</p:attrName>
                                        </p:attrNameLst>
                                      </p:cBhvr>
                                      <p:to>
                                        <p:strVal val="visible"/>
                                      </p:to>
                                    </p:set>
                                    <p:animEffect transition="in" filter="diamond(in)">
                                      <p:cBhvr>
                                        <p:cTn id="7" dur="3000"/>
                                        <p:tgtEl>
                                          <p:spTgt spid="29698"/>
                                        </p:tgtEl>
                                      </p:cBhvr>
                                    </p:animEffect>
                                  </p:childTnLst>
                                </p:cTn>
                              </p:par>
                              <p:par>
                                <p:cTn id="8" presetID="16" presetClass="entr" presetSubtype="37" fill="hold" nodeType="withEffect">
                                  <p:stCondLst>
                                    <p:cond delay="1000"/>
                                  </p:stCondLst>
                                  <p:childTnLst>
                                    <p:set>
                                      <p:cBhvr>
                                        <p:cTn id="9" dur="1" fill="hold">
                                          <p:stCondLst>
                                            <p:cond delay="0"/>
                                          </p:stCondLst>
                                        </p:cTn>
                                        <p:tgtEl>
                                          <p:spTgt spid="7"/>
                                        </p:tgtEl>
                                        <p:attrNameLst>
                                          <p:attrName>style.visibility</p:attrName>
                                        </p:attrNameLst>
                                      </p:cBhvr>
                                      <p:to>
                                        <p:strVal val="visible"/>
                                      </p:to>
                                    </p:set>
                                    <p:animEffect transition="in" filter="barn(outVertical)">
                                      <p:cBhvr>
                                        <p:cTn id="10" dur="3500"/>
                                        <p:tgtEl>
                                          <p:spTgt spid="7"/>
                                        </p:tgtEl>
                                      </p:cBhvr>
                                    </p:animEffect>
                                  </p:childTnLst>
                                </p:cTn>
                              </p:par>
                              <p:par>
                                <p:cTn id="11" presetID="22" presetClass="entr" presetSubtype="8" fill="hold" grpId="0" nodeType="withEffect">
                                  <p:stCondLst>
                                    <p:cond delay="2000"/>
                                  </p:stCondLst>
                                  <p:childTnLst>
                                    <p:set>
                                      <p:cBhvr>
                                        <p:cTn id="12" dur="1" fill="hold">
                                          <p:stCondLst>
                                            <p:cond delay="0"/>
                                          </p:stCondLst>
                                        </p:cTn>
                                        <p:tgtEl>
                                          <p:spTgt spid="3"/>
                                        </p:tgtEl>
                                        <p:attrNameLst>
                                          <p:attrName>style.visibility</p:attrName>
                                        </p:attrNameLst>
                                      </p:cBhvr>
                                      <p:to>
                                        <p:strVal val="visible"/>
                                      </p:to>
                                    </p:set>
                                    <p:animEffect transition="in" filter="wipe(left)">
                                      <p:cBhvr>
                                        <p:cTn id="13" dur="1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Foto">
            <a:extLst>
              <a:ext uri="{FF2B5EF4-FFF2-40B4-BE49-F238E27FC236}">
                <a16:creationId xmlns:a16="http://schemas.microsoft.com/office/drawing/2014/main" id="{E09A9281-E419-4C40-888F-2AF7DAD86C8A}"/>
              </a:ext>
            </a:extLst>
          </p:cNvPr>
          <p:cNvPicPr>
            <a:picLocks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496" y="0"/>
            <a:ext cx="9360496" cy="5761588"/>
          </a:xfrm>
          <a:prstGeom prst="rect">
            <a:avLst/>
          </a:prstGeom>
          <a:noFill/>
        </p:spPr>
      </p:pic>
      <p:pic>
        <p:nvPicPr>
          <p:cNvPr id="22530" name="Foto A"/>
          <p:cNvPicPr>
            <a:picLocks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0" y="0"/>
            <a:ext cx="9361588" cy="5761588"/>
          </a:xfrm>
          <a:prstGeom prst="rect">
            <a:avLst/>
          </a:prstGeom>
          <a:noFill/>
        </p:spPr>
      </p:pic>
      <p:pic>
        <p:nvPicPr>
          <p:cNvPr id="9" name="Foto B">
            <a:extLst>
              <a:ext uri="{FF2B5EF4-FFF2-40B4-BE49-F238E27FC236}">
                <a16:creationId xmlns:a16="http://schemas.microsoft.com/office/drawing/2014/main" id="{8369981D-F94F-4B60-AADF-2CAE623380C9}"/>
              </a:ext>
            </a:extLst>
          </p:cNvPr>
          <p:cNvPicPr>
            <a:picLocks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0" y="0"/>
            <a:ext cx="9361588" cy="5761588"/>
          </a:xfrm>
          <a:prstGeom prst="rect">
            <a:avLst/>
          </a:prstGeom>
          <a:noFill/>
        </p:spPr>
      </p:pic>
      <p:pic>
        <p:nvPicPr>
          <p:cNvPr id="6" name="Rám">
            <a:extLst>
              <a:ext uri="{FF2B5EF4-FFF2-40B4-BE49-F238E27FC236}">
                <a16:creationId xmlns:a16="http://schemas.microsoft.com/office/drawing/2014/main" id="{59B019B5-02E1-441B-976A-BC8E27061C6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96" y="3"/>
            <a:ext cx="9360496" cy="5761038"/>
          </a:xfrm>
          <a:prstGeom prst="rect">
            <a:avLst/>
          </a:prstGeom>
        </p:spPr>
      </p:pic>
      <p:sp>
        <p:nvSpPr>
          <p:cNvPr id="3" name="Text"/>
          <p:cNvSpPr txBox="1"/>
          <p:nvPr/>
        </p:nvSpPr>
        <p:spPr>
          <a:xfrm>
            <a:off x="6756271" y="5220000"/>
            <a:ext cx="2098409" cy="226606"/>
          </a:xfrm>
          <a:prstGeom prst="rect">
            <a:avLst/>
          </a:prstGeom>
          <a:solidFill>
            <a:schemeClr val="tx1">
              <a:alpha val="70000"/>
            </a:schemeClr>
          </a:solidFill>
          <a:ln w="6350" cmpd="dbl">
            <a:solidFill>
              <a:schemeClr val="bg1"/>
            </a:solidFill>
          </a:ln>
          <a:effectLst/>
        </p:spPr>
        <p:txBody>
          <a:bodyPr wrap="square" lIns="91414" tIns="36003" rIns="91414" bIns="36003" anchor="ctr">
            <a:spAutoFit/>
          </a:bodyPr>
          <a:lstStyle>
            <a:defPPr>
              <a:defRPr lang="en-US"/>
            </a:defPPr>
            <a:lvl1pPr algn="ctr" defTabSz="342900">
              <a:defRPr sz="1000">
                <a:solidFill>
                  <a:srgbClr val="FFFFFF"/>
                </a:solidFill>
                <a:latin typeface="Arial Unicode MS" panose="020B0604020202020204" pitchFamily="34" charset="-128"/>
                <a:ea typeface="Arial Unicode MS" panose="020B0604020202020204" pitchFamily="34" charset="-128"/>
                <a:cs typeface="Arial Unicode MS" panose="020B0604020202020204" pitchFamily="34" charset="-128"/>
              </a:defRPr>
            </a:lvl1pPr>
          </a:lstStyle>
          <a:p>
            <a:r>
              <a:rPr lang="en-US"/>
              <a:t>Brooklyn Botanical Garden, USA</a:t>
            </a:r>
            <a:endParaRPr lang="en-US" dirty="0"/>
          </a:p>
        </p:txBody>
      </p:sp>
      <p:pic>
        <p:nvPicPr>
          <p:cNvPr id="7" name="Logo">
            <a:extLst>
              <a:ext uri="{FF2B5EF4-FFF2-40B4-BE49-F238E27FC236}">
                <a16:creationId xmlns:a16="http://schemas.microsoft.com/office/drawing/2014/main" id="{A17DE520-73C4-4A35-B55F-92D797FCDE85}"/>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805476" y="289005"/>
            <a:ext cx="1227923" cy="730540"/>
          </a:xfrm>
          <a:prstGeom prst="rect">
            <a:avLst/>
          </a:prstGeom>
        </p:spPr>
      </p:pic>
    </p:spTree>
  </p:cSld>
  <p:clrMapOvr>
    <a:masterClrMapping/>
  </p:clrMapOvr>
  <p:transition spd="slow" advClick="0" advTm="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nodeType="withEffect">
                                  <p:stCondLst>
                                    <p:cond delay="500"/>
                                  </p:stCondLst>
                                  <p:childTnLst>
                                    <p:set>
                                      <p:cBhvr>
                                        <p:cTn id="6" dur="1" fill="hold">
                                          <p:stCondLst>
                                            <p:cond delay="0"/>
                                          </p:stCondLst>
                                        </p:cTn>
                                        <p:tgtEl>
                                          <p:spTgt spid="22530"/>
                                        </p:tgtEl>
                                        <p:attrNameLst>
                                          <p:attrName>style.visibility</p:attrName>
                                        </p:attrNameLst>
                                      </p:cBhvr>
                                      <p:to>
                                        <p:strVal val="visible"/>
                                      </p:to>
                                    </p:set>
                                    <p:animEffect transition="in" filter="diamond(in)">
                                      <p:cBhvr>
                                        <p:cTn id="7" dur="3000"/>
                                        <p:tgtEl>
                                          <p:spTgt spid="22530"/>
                                        </p:tgtEl>
                                      </p:cBhvr>
                                    </p:animEffect>
                                  </p:childTnLst>
                                </p:cTn>
                              </p:par>
                              <p:par>
                                <p:cTn id="8" presetID="16" presetClass="entr" presetSubtype="37" fill="hold"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barn(outVertical)">
                                      <p:cBhvr>
                                        <p:cTn id="10" dur="3500"/>
                                        <p:tgtEl>
                                          <p:spTgt spid="9"/>
                                        </p:tgtEl>
                                      </p:cBhvr>
                                    </p:animEffect>
                                  </p:childTnLst>
                                </p:cTn>
                              </p:par>
                              <p:par>
                                <p:cTn id="11" presetID="22" presetClass="entr" presetSubtype="8" fill="hold" grpId="0" nodeType="withEffect">
                                  <p:stCondLst>
                                    <p:cond delay="1000"/>
                                  </p:stCondLst>
                                  <p:childTnLst>
                                    <p:set>
                                      <p:cBhvr>
                                        <p:cTn id="12" dur="1" fill="hold">
                                          <p:stCondLst>
                                            <p:cond delay="0"/>
                                          </p:stCondLst>
                                        </p:cTn>
                                        <p:tgtEl>
                                          <p:spTgt spid="3"/>
                                        </p:tgtEl>
                                        <p:attrNameLst>
                                          <p:attrName>style.visibility</p:attrName>
                                        </p:attrNameLst>
                                      </p:cBhvr>
                                      <p:to>
                                        <p:strVal val="visible"/>
                                      </p:to>
                                    </p:set>
                                    <p:animEffect transition="in" filter="wipe(left)">
                                      <p:cBhvr>
                                        <p:cTn id="13" dur="1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Foto">
            <a:extLst>
              <a:ext uri="{FF2B5EF4-FFF2-40B4-BE49-F238E27FC236}">
                <a16:creationId xmlns:a16="http://schemas.microsoft.com/office/drawing/2014/main" id="{FB63297B-FF58-42EC-AB64-BABF5C240D0F}"/>
              </a:ext>
            </a:extLst>
          </p:cNvPr>
          <p:cNvPicPr>
            <a:picLocks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0" y="-15879"/>
            <a:ext cx="9361588" cy="5761588"/>
          </a:xfrm>
          <a:prstGeom prst="rect">
            <a:avLst/>
          </a:prstGeom>
          <a:noFill/>
        </p:spPr>
      </p:pic>
      <p:pic>
        <p:nvPicPr>
          <p:cNvPr id="21506" name="Foto A"/>
          <p:cNvPicPr>
            <a:picLocks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497" y="0"/>
            <a:ext cx="9360496" cy="5761588"/>
          </a:xfrm>
          <a:prstGeom prst="rect">
            <a:avLst/>
          </a:prstGeom>
          <a:noFill/>
        </p:spPr>
      </p:pic>
      <p:pic>
        <p:nvPicPr>
          <p:cNvPr id="9" name="Foto B">
            <a:extLst>
              <a:ext uri="{FF2B5EF4-FFF2-40B4-BE49-F238E27FC236}">
                <a16:creationId xmlns:a16="http://schemas.microsoft.com/office/drawing/2014/main" id="{FEFBB1FE-142F-43E6-BC67-823BCD10E02B}"/>
              </a:ext>
            </a:extLst>
          </p:cNvPr>
          <p:cNvPicPr>
            <a:picLocks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0" y="0"/>
            <a:ext cx="9360496" cy="5761588"/>
          </a:xfrm>
          <a:prstGeom prst="rect">
            <a:avLst/>
          </a:prstGeom>
          <a:noFill/>
        </p:spPr>
      </p:pic>
      <p:pic>
        <p:nvPicPr>
          <p:cNvPr id="6" name="Rám">
            <a:extLst>
              <a:ext uri="{FF2B5EF4-FFF2-40B4-BE49-F238E27FC236}">
                <a16:creationId xmlns:a16="http://schemas.microsoft.com/office/drawing/2014/main" id="{FF02AB7B-4AC7-4C8C-BB0B-18FB9FF8CA3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96" y="3"/>
            <a:ext cx="9360496" cy="5761038"/>
          </a:xfrm>
          <a:prstGeom prst="rect">
            <a:avLst/>
          </a:prstGeom>
        </p:spPr>
      </p:pic>
      <p:sp>
        <p:nvSpPr>
          <p:cNvPr id="3" name="Text"/>
          <p:cNvSpPr txBox="1"/>
          <p:nvPr/>
        </p:nvSpPr>
        <p:spPr>
          <a:xfrm>
            <a:off x="432073" y="5220000"/>
            <a:ext cx="2160439" cy="226597"/>
          </a:xfrm>
          <a:prstGeom prst="rect">
            <a:avLst/>
          </a:prstGeom>
          <a:solidFill>
            <a:schemeClr val="tx1">
              <a:alpha val="70000"/>
            </a:schemeClr>
          </a:solidFill>
          <a:ln w="6350" cmpd="dbl">
            <a:solidFill>
              <a:schemeClr val="bg1"/>
            </a:solidFill>
          </a:ln>
          <a:effectLst/>
        </p:spPr>
        <p:txBody>
          <a:bodyPr wrap="square" lIns="91414" tIns="36003" rIns="91414" bIns="36003" anchor="ctr">
            <a:spAutoFit/>
          </a:bodyPr>
          <a:lstStyle>
            <a:defPPr>
              <a:defRPr lang="en-US"/>
            </a:defPPr>
            <a:lvl1pPr algn="ctr" defTabSz="342900">
              <a:defRPr sz="1000">
                <a:solidFill>
                  <a:srgbClr val="FFFFFF"/>
                </a:solidFill>
                <a:latin typeface="Arial Unicode MS" panose="020B0604020202020204" pitchFamily="34" charset="-128"/>
                <a:ea typeface="Arial Unicode MS" panose="020B0604020202020204" pitchFamily="34" charset="-128"/>
                <a:cs typeface="Arial Unicode MS" panose="020B0604020202020204" pitchFamily="34" charset="-128"/>
              </a:defRPr>
            </a:lvl1pPr>
          </a:lstStyle>
          <a:p>
            <a:r>
              <a:rPr lang="en-US"/>
              <a:t>Japanese Garden, </a:t>
            </a:r>
            <a:r>
              <a:rPr lang="sk-SK"/>
              <a:t>Portland,</a:t>
            </a:r>
            <a:r>
              <a:rPr lang="en-US"/>
              <a:t> USA</a:t>
            </a:r>
            <a:endParaRPr lang="en-US" dirty="0"/>
          </a:p>
        </p:txBody>
      </p:sp>
      <p:pic>
        <p:nvPicPr>
          <p:cNvPr id="7" name="Logo">
            <a:extLst>
              <a:ext uri="{FF2B5EF4-FFF2-40B4-BE49-F238E27FC236}">
                <a16:creationId xmlns:a16="http://schemas.microsoft.com/office/drawing/2014/main" id="{AE3836EF-3546-4036-B1BD-DE91F06010FF}"/>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805476" y="289005"/>
            <a:ext cx="1227923" cy="730540"/>
          </a:xfrm>
          <a:prstGeom prst="rect">
            <a:avLst/>
          </a:prstGeom>
        </p:spPr>
      </p:pic>
    </p:spTree>
  </p:cSld>
  <p:clrMapOvr>
    <a:masterClrMapping/>
  </p:clrMapOvr>
  <p:transition spd="slow" advClick="0" advTm="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nodeType="withEffect">
                                  <p:stCondLst>
                                    <p:cond delay="500"/>
                                  </p:stCondLst>
                                  <p:childTnLst>
                                    <p:set>
                                      <p:cBhvr>
                                        <p:cTn id="6" dur="1" fill="hold">
                                          <p:stCondLst>
                                            <p:cond delay="0"/>
                                          </p:stCondLst>
                                        </p:cTn>
                                        <p:tgtEl>
                                          <p:spTgt spid="21506"/>
                                        </p:tgtEl>
                                        <p:attrNameLst>
                                          <p:attrName>style.visibility</p:attrName>
                                        </p:attrNameLst>
                                      </p:cBhvr>
                                      <p:to>
                                        <p:strVal val="visible"/>
                                      </p:to>
                                    </p:set>
                                    <p:animEffect transition="in" filter="diamond(in)">
                                      <p:cBhvr>
                                        <p:cTn id="7" dur="3000"/>
                                        <p:tgtEl>
                                          <p:spTgt spid="21506"/>
                                        </p:tgtEl>
                                      </p:cBhvr>
                                    </p:animEffect>
                                  </p:childTnLst>
                                </p:cTn>
                              </p:par>
                              <p:par>
                                <p:cTn id="8" presetID="16" presetClass="entr" presetSubtype="37" fill="hold"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barn(outVertical)">
                                      <p:cBhvr>
                                        <p:cTn id="10" dur="3500"/>
                                        <p:tgtEl>
                                          <p:spTgt spid="9"/>
                                        </p:tgtEl>
                                      </p:cBhvr>
                                    </p:animEffect>
                                  </p:childTnLst>
                                </p:cTn>
                              </p:par>
                              <p:par>
                                <p:cTn id="11" presetID="22" presetClass="entr" presetSubtype="8" fill="hold" grpId="0" nodeType="withEffect">
                                  <p:stCondLst>
                                    <p:cond delay="1000"/>
                                  </p:stCondLst>
                                  <p:childTnLst>
                                    <p:set>
                                      <p:cBhvr>
                                        <p:cTn id="12" dur="1" fill="hold">
                                          <p:stCondLst>
                                            <p:cond delay="0"/>
                                          </p:stCondLst>
                                        </p:cTn>
                                        <p:tgtEl>
                                          <p:spTgt spid="3"/>
                                        </p:tgtEl>
                                        <p:attrNameLst>
                                          <p:attrName>style.visibility</p:attrName>
                                        </p:attrNameLst>
                                      </p:cBhvr>
                                      <p:to>
                                        <p:strVal val="visible"/>
                                      </p:to>
                                    </p:set>
                                    <p:animEffect transition="in" filter="wipe(left)">
                                      <p:cBhvr>
                                        <p:cTn id="13" dur="1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Foto">
            <a:extLst>
              <a:ext uri="{FF2B5EF4-FFF2-40B4-BE49-F238E27FC236}">
                <a16:creationId xmlns:a16="http://schemas.microsoft.com/office/drawing/2014/main" id="{D572F151-635E-4BD8-84E9-F0C66ED56A13}"/>
              </a:ext>
            </a:extLst>
          </p:cNvPr>
          <p:cNvPicPr>
            <a:picLocks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497" y="0"/>
            <a:ext cx="9360496" cy="5761588"/>
          </a:xfrm>
          <a:prstGeom prst="rect">
            <a:avLst/>
          </a:prstGeom>
          <a:noFill/>
        </p:spPr>
      </p:pic>
      <p:pic>
        <p:nvPicPr>
          <p:cNvPr id="17410" name="Foto A"/>
          <p:cNvPicPr>
            <a:picLocks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496" y="0"/>
            <a:ext cx="9360496" cy="5761588"/>
          </a:xfrm>
          <a:prstGeom prst="rect">
            <a:avLst/>
          </a:prstGeom>
          <a:noFill/>
        </p:spPr>
      </p:pic>
      <p:pic>
        <p:nvPicPr>
          <p:cNvPr id="9" name="Foto B">
            <a:extLst>
              <a:ext uri="{FF2B5EF4-FFF2-40B4-BE49-F238E27FC236}">
                <a16:creationId xmlns:a16="http://schemas.microsoft.com/office/drawing/2014/main" id="{DF97F58A-213B-42DF-AC96-D1F5E34F048B}"/>
              </a:ext>
            </a:extLst>
          </p:cNvPr>
          <p:cNvPicPr>
            <a:picLocks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0" y="0"/>
            <a:ext cx="9360496" cy="5761588"/>
          </a:xfrm>
          <a:prstGeom prst="rect">
            <a:avLst/>
          </a:prstGeom>
          <a:noFill/>
        </p:spPr>
      </p:pic>
      <p:pic>
        <p:nvPicPr>
          <p:cNvPr id="6" name="Rám">
            <a:extLst>
              <a:ext uri="{FF2B5EF4-FFF2-40B4-BE49-F238E27FC236}">
                <a16:creationId xmlns:a16="http://schemas.microsoft.com/office/drawing/2014/main" id="{97D65EB8-8F69-475A-A724-5DFBBE1C439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96" y="3"/>
            <a:ext cx="9360496" cy="5761038"/>
          </a:xfrm>
          <a:prstGeom prst="rect">
            <a:avLst/>
          </a:prstGeom>
        </p:spPr>
      </p:pic>
      <p:sp>
        <p:nvSpPr>
          <p:cNvPr id="3" name="Text">
            <a:extLst>
              <a:ext uri="{FF2B5EF4-FFF2-40B4-BE49-F238E27FC236}">
                <a16:creationId xmlns:a16="http://schemas.microsoft.com/office/drawing/2014/main" id="{618169CE-4590-4611-97A4-D5A19C28504F}"/>
              </a:ext>
            </a:extLst>
          </p:cNvPr>
          <p:cNvSpPr txBox="1"/>
          <p:nvPr/>
        </p:nvSpPr>
        <p:spPr>
          <a:xfrm>
            <a:off x="7043346" y="5220000"/>
            <a:ext cx="1834397" cy="226606"/>
          </a:xfrm>
          <a:prstGeom prst="rect">
            <a:avLst/>
          </a:prstGeom>
          <a:solidFill>
            <a:schemeClr val="tx1">
              <a:alpha val="70000"/>
            </a:schemeClr>
          </a:solidFill>
          <a:ln w="6350" cmpd="dbl">
            <a:solidFill>
              <a:schemeClr val="bg1"/>
            </a:solidFill>
          </a:ln>
          <a:effectLst/>
        </p:spPr>
        <p:txBody>
          <a:bodyPr wrap="square" lIns="91414" tIns="36003" rIns="91414" bIns="36003" anchor="ctr">
            <a:spAutoFit/>
          </a:bodyPr>
          <a:lstStyle>
            <a:defPPr>
              <a:defRPr lang="en-US"/>
            </a:defPPr>
            <a:lvl1pPr algn="ctr" defTabSz="342900">
              <a:defRPr sz="1000">
                <a:solidFill>
                  <a:srgbClr val="FFFFFF"/>
                </a:solidFill>
                <a:latin typeface="Arial Unicode MS" panose="020B0604020202020204" pitchFamily="34" charset="-128"/>
                <a:ea typeface="Arial Unicode MS" panose="020B0604020202020204" pitchFamily="34" charset="-128"/>
                <a:cs typeface="Arial Unicode MS" panose="020B0604020202020204" pitchFamily="34" charset="-128"/>
              </a:defRPr>
            </a:lvl1pPr>
          </a:lstStyle>
          <a:p>
            <a:r>
              <a:rPr lang="en-US"/>
              <a:t>Dubai</a:t>
            </a:r>
            <a:r>
              <a:rPr lang="sk-SK"/>
              <a:t> Miracle Garden</a:t>
            </a:r>
            <a:r>
              <a:rPr lang="en-US"/>
              <a:t>, UAE</a:t>
            </a:r>
            <a:endParaRPr lang="en-US" dirty="0"/>
          </a:p>
        </p:txBody>
      </p:sp>
      <p:pic>
        <p:nvPicPr>
          <p:cNvPr id="7" name="Logo">
            <a:extLst>
              <a:ext uri="{FF2B5EF4-FFF2-40B4-BE49-F238E27FC236}">
                <a16:creationId xmlns:a16="http://schemas.microsoft.com/office/drawing/2014/main" id="{19251C08-008F-4DA9-AF08-9960E0023388}"/>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805476" y="289005"/>
            <a:ext cx="1227923" cy="730540"/>
          </a:xfrm>
          <a:prstGeom prst="rect">
            <a:avLst/>
          </a:prstGeom>
        </p:spPr>
      </p:pic>
    </p:spTree>
  </p:cSld>
  <p:clrMapOvr>
    <a:masterClrMapping/>
  </p:clrMapOvr>
  <p:transition spd="slow" advClick="0" advTm="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nodeType="withEffect">
                                  <p:stCondLst>
                                    <p:cond delay="500"/>
                                  </p:stCondLst>
                                  <p:childTnLst>
                                    <p:set>
                                      <p:cBhvr>
                                        <p:cTn id="6" dur="1" fill="hold">
                                          <p:stCondLst>
                                            <p:cond delay="0"/>
                                          </p:stCondLst>
                                        </p:cTn>
                                        <p:tgtEl>
                                          <p:spTgt spid="17410"/>
                                        </p:tgtEl>
                                        <p:attrNameLst>
                                          <p:attrName>style.visibility</p:attrName>
                                        </p:attrNameLst>
                                      </p:cBhvr>
                                      <p:to>
                                        <p:strVal val="visible"/>
                                      </p:to>
                                    </p:set>
                                    <p:animEffect transition="in" filter="diamond(in)">
                                      <p:cBhvr>
                                        <p:cTn id="7" dur="3000"/>
                                        <p:tgtEl>
                                          <p:spTgt spid="17410"/>
                                        </p:tgtEl>
                                      </p:cBhvr>
                                    </p:animEffect>
                                  </p:childTnLst>
                                </p:cTn>
                              </p:par>
                              <p:par>
                                <p:cTn id="8" presetID="16" presetClass="entr" presetSubtype="37" fill="hold"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barn(outVertical)">
                                      <p:cBhvr>
                                        <p:cTn id="10" dur="3500"/>
                                        <p:tgtEl>
                                          <p:spTgt spid="9"/>
                                        </p:tgtEl>
                                      </p:cBhvr>
                                    </p:animEffect>
                                  </p:childTnLst>
                                </p:cTn>
                              </p:par>
                              <p:par>
                                <p:cTn id="11" presetID="22" presetClass="entr" presetSubtype="8" fill="hold" grpId="0" nodeType="withEffect">
                                  <p:stCondLst>
                                    <p:cond delay="1000"/>
                                  </p:stCondLst>
                                  <p:childTnLst>
                                    <p:set>
                                      <p:cBhvr>
                                        <p:cTn id="12" dur="1" fill="hold">
                                          <p:stCondLst>
                                            <p:cond delay="0"/>
                                          </p:stCondLst>
                                        </p:cTn>
                                        <p:tgtEl>
                                          <p:spTgt spid="3"/>
                                        </p:tgtEl>
                                        <p:attrNameLst>
                                          <p:attrName>style.visibility</p:attrName>
                                        </p:attrNameLst>
                                      </p:cBhvr>
                                      <p:to>
                                        <p:strVal val="visible"/>
                                      </p:to>
                                    </p:set>
                                    <p:animEffect transition="in" filter="wipe(left)">
                                      <p:cBhvr>
                                        <p:cTn id="13" dur="1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Foto">
            <a:extLst>
              <a:ext uri="{FF2B5EF4-FFF2-40B4-BE49-F238E27FC236}">
                <a16:creationId xmlns:a16="http://schemas.microsoft.com/office/drawing/2014/main" id="{C34D12E5-D646-492E-8047-C434E77607E0}"/>
              </a:ext>
            </a:extLst>
          </p:cNvPr>
          <p:cNvPicPr>
            <a:picLocks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496" y="0"/>
            <a:ext cx="9360496" cy="5761588"/>
          </a:xfrm>
          <a:prstGeom prst="rect">
            <a:avLst/>
          </a:prstGeom>
          <a:noFill/>
        </p:spPr>
      </p:pic>
      <p:pic>
        <p:nvPicPr>
          <p:cNvPr id="23554" name="Foto A"/>
          <p:cNvPicPr>
            <a:picLocks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0" y="0"/>
            <a:ext cx="9361588" cy="5761588"/>
          </a:xfrm>
          <a:prstGeom prst="rect">
            <a:avLst/>
          </a:prstGeom>
          <a:noFill/>
        </p:spPr>
      </p:pic>
      <p:pic>
        <p:nvPicPr>
          <p:cNvPr id="9" name="Foto B">
            <a:extLst>
              <a:ext uri="{FF2B5EF4-FFF2-40B4-BE49-F238E27FC236}">
                <a16:creationId xmlns:a16="http://schemas.microsoft.com/office/drawing/2014/main" id="{9475ACFD-1B1C-48AA-9D3D-F93255277A55}"/>
              </a:ext>
            </a:extLst>
          </p:cNvPr>
          <p:cNvPicPr>
            <a:picLocks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0" y="0"/>
            <a:ext cx="9361588" cy="5761588"/>
          </a:xfrm>
          <a:prstGeom prst="rect">
            <a:avLst/>
          </a:prstGeom>
          <a:noFill/>
        </p:spPr>
      </p:pic>
      <p:pic>
        <p:nvPicPr>
          <p:cNvPr id="6" name="Rám">
            <a:extLst>
              <a:ext uri="{FF2B5EF4-FFF2-40B4-BE49-F238E27FC236}">
                <a16:creationId xmlns:a16="http://schemas.microsoft.com/office/drawing/2014/main" id="{A03CE1AE-3655-45F0-B41D-C3BAC0FB10C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96" y="3"/>
            <a:ext cx="9360496" cy="5761038"/>
          </a:xfrm>
          <a:prstGeom prst="rect">
            <a:avLst/>
          </a:prstGeom>
        </p:spPr>
      </p:pic>
      <p:sp>
        <p:nvSpPr>
          <p:cNvPr id="3" name="Text"/>
          <p:cNvSpPr txBox="1"/>
          <p:nvPr/>
        </p:nvSpPr>
        <p:spPr>
          <a:xfrm>
            <a:off x="432073" y="5220000"/>
            <a:ext cx="2374097" cy="226606"/>
          </a:xfrm>
          <a:prstGeom prst="rect">
            <a:avLst/>
          </a:prstGeom>
          <a:solidFill>
            <a:schemeClr val="tx1">
              <a:alpha val="70000"/>
            </a:schemeClr>
          </a:solidFill>
          <a:ln w="6350" cmpd="dbl">
            <a:solidFill>
              <a:schemeClr val="bg1"/>
            </a:solidFill>
          </a:ln>
          <a:effectLst/>
        </p:spPr>
        <p:txBody>
          <a:bodyPr wrap="square" lIns="91414" tIns="36003" rIns="91414" bIns="36003" anchor="ctr">
            <a:spAutoFit/>
          </a:bodyPr>
          <a:lstStyle>
            <a:defPPr>
              <a:defRPr lang="en-US"/>
            </a:defPPr>
            <a:lvl1pPr algn="ctr" defTabSz="342900">
              <a:defRPr sz="1000">
                <a:solidFill>
                  <a:srgbClr val="FFFFFF"/>
                </a:solidFill>
                <a:latin typeface="Arial Unicode MS" panose="020B0604020202020204" pitchFamily="34" charset="-128"/>
                <a:ea typeface="Arial Unicode MS" panose="020B0604020202020204" pitchFamily="34" charset="-128"/>
                <a:cs typeface="Arial Unicode MS" panose="020B0604020202020204" pitchFamily="34" charset="-128"/>
              </a:defRPr>
            </a:lvl1pPr>
          </a:lstStyle>
          <a:p>
            <a:r>
              <a:rPr lang="en-US"/>
              <a:t>Japanese Garden</a:t>
            </a:r>
            <a:r>
              <a:rPr lang="sk-SK"/>
              <a:t>, Hamburg, Germany</a:t>
            </a:r>
            <a:endParaRPr lang="en-US" dirty="0"/>
          </a:p>
        </p:txBody>
      </p:sp>
      <p:pic>
        <p:nvPicPr>
          <p:cNvPr id="7" name="Logo">
            <a:extLst>
              <a:ext uri="{FF2B5EF4-FFF2-40B4-BE49-F238E27FC236}">
                <a16:creationId xmlns:a16="http://schemas.microsoft.com/office/drawing/2014/main" id="{1E46EE82-3A3D-4A40-84F0-8A004686D08B}"/>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805476" y="289005"/>
            <a:ext cx="1227923" cy="730540"/>
          </a:xfrm>
          <a:prstGeom prst="rect">
            <a:avLst/>
          </a:prstGeom>
        </p:spPr>
      </p:pic>
    </p:spTree>
  </p:cSld>
  <p:clrMapOvr>
    <a:masterClrMapping/>
  </p:clrMapOvr>
  <p:transition spd="slow" advClick="0" advTm="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nodeType="withEffect">
                                  <p:stCondLst>
                                    <p:cond delay="500"/>
                                  </p:stCondLst>
                                  <p:childTnLst>
                                    <p:set>
                                      <p:cBhvr>
                                        <p:cTn id="6" dur="1" fill="hold">
                                          <p:stCondLst>
                                            <p:cond delay="0"/>
                                          </p:stCondLst>
                                        </p:cTn>
                                        <p:tgtEl>
                                          <p:spTgt spid="23554"/>
                                        </p:tgtEl>
                                        <p:attrNameLst>
                                          <p:attrName>style.visibility</p:attrName>
                                        </p:attrNameLst>
                                      </p:cBhvr>
                                      <p:to>
                                        <p:strVal val="visible"/>
                                      </p:to>
                                    </p:set>
                                    <p:animEffect transition="in" filter="diamond(in)">
                                      <p:cBhvr>
                                        <p:cTn id="7" dur="3000"/>
                                        <p:tgtEl>
                                          <p:spTgt spid="23554"/>
                                        </p:tgtEl>
                                      </p:cBhvr>
                                    </p:animEffect>
                                  </p:childTnLst>
                                </p:cTn>
                              </p:par>
                              <p:par>
                                <p:cTn id="8" presetID="16" presetClass="entr" presetSubtype="37" fill="hold"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barn(outVertical)">
                                      <p:cBhvr>
                                        <p:cTn id="10" dur="3500"/>
                                        <p:tgtEl>
                                          <p:spTgt spid="9"/>
                                        </p:tgtEl>
                                      </p:cBhvr>
                                    </p:animEffect>
                                  </p:childTnLst>
                                </p:cTn>
                              </p:par>
                              <p:par>
                                <p:cTn id="11" presetID="22" presetClass="entr" presetSubtype="8" fill="hold" grpId="0" nodeType="withEffect">
                                  <p:stCondLst>
                                    <p:cond delay="1000"/>
                                  </p:stCondLst>
                                  <p:childTnLst>
                                    <p:set>
                                      <p:cBhvr>
                                        <p:cTn id="12" dur="1" fill="hold">
                                          <p:stCondLst>
                                            <p:cond delay="0"/>
                                          </p:stCondLst>
                                        </p:cTn>
                                        <p:tgtEl>
                                          <p:spTgt spid="3"/>
                                        </p:tgtEl>
                                        <p:attrNameLst>
                                          <p:attrName>style.visibility</p:attrName>
                                        </p:attrNameLst>
                                      </p:cBhvr>
                                      <p:to>
                                        <p:strVal val="visible"/>
                                      </p:to>
                                    </p:set>
                                    <p:animEffect transition="in" filter="wipe(left)">
                                      <p:cBhvr>
                                        <p:cTn id="13" dur="1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Foto">
            <a:extLst>
              <a:ext uri="{FF2B5EF4-FFF2-40B4-BE49-F238E27FC236}">
                <a16:creationId xmlns:a16="http://schemas.microsoft.com/office/drawing/2014/main" id="{D73E7E12-0423-4DF7-9932-1D15DBC01F9E}"/>
              </a:ext>
            </a:extLst>
          </p:cNvPr>
          <p:cNvPicPr>
            <a:picLocks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0" y="0"/>
            <a:ext cx="9361588" cy="5761588"/>
          </a:xfrm>
          <a:prstGeom prst="rect">
            <a:avLst/>
          </a:prstGeom>
          <a:noFill/>
        </p:spPr>
      </p:pic>
      <p:pic>
        <p:nvPicPr>
          <p:cNvPr id="2" name="Foto A"/>
          <p:cNvPicPr>
            <a:picLocks/>
          </p:cNvPicPr>
          <p:nvPr/>
        </p:nvPicPr>
        <p:blipFill>
          <a:blip r:embed="rId3">
            <a:extLst>
              <a:ext uri="{28A0092B-C50C-407E-A947-70E740481C1C}">
                <a14:useLocalDpi xmlns:a14="http://schemas.microsoft.com/office/drawing/2010/main" val="0"/>
              </a:ext>
            </a:extLst>
          </a:blip>
          <a:stretch>
            <a:fillRect/>
          </a:stretch>
        </p:blipFill>
        <p:spPr>
          <a:xfrm>
            <a:off x="1" y="0"/>
            <a:ext cx="9360495" cy="5761588"/>
          </a:xfrm>
          <a:prstGeom prst="rect">
            <a:avLst/>
          </a:prstGeom>
        </p:spPr>
      </p:pic>
      <p:pic>
        <p:nvPicPr>
          <p:cNvPr id="9" name="Foto B">
            <a:extLst>
              <a:ext uri="{FF2B5EF4-FFF2-40B4-BE49-F238E27FC236}">
                <a16:creationId xmlns:a16="http://schemas.microsoft.com/office/drawing/2014/main" id="{E36DC136-64A5-4B51-90BC-171B1BA99C81}"/>
              </a:ext>
            </a:extLst>
          </p:cNvPr>
          <p:cNvPicPr>
            <a:picLocks/>
          </p:cNvPicPr>
          <p:nvPr/>
        </p:nvPicPr>
        <p:blipFill>
          <a:blip r:embed="rId3">
            <a:extLst>
              <a:ext uri="{28A0092B-C50C-407E-A947-70E740481C1C}">
                <a14:useLocalDpi xmlns:a14="http://schemas.microsoft.com/office/drawing/2010/main" val="0"/>
              </a:ext>
            </a:extLst>
          </a:blip>
          <a:stretch>
            <a:fillRect/>
          </a:stretch>
        </p:blipFill>
        <p:spPr>
          <a:xfrm>
            <a:off x="1" y="0"/>
            <a:ext cx="9360495" cy="5761588"/>
          </a:xfrm>
          <a:prstGeom prst="rect">
            <a:avLst/>
          </a:prstGeom>
        </p:spPr>
      </p:pic>
      <p:pic>
        <p:nvPicPr>
          <p:cNvPr id="6" name="Rám">
            <a:extLst>
              <a:ext uri="{FF2B5EF4-FFF2-40B4-BE49-F238E27FC236}">
                <a16:creationId xmlns:a16="http://schemas.microsoft.com/office/drawing/2014/main" id="{50176B84-E623-4E0A-B243-46475269806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96" y="3"/>
            <a:ext cx="9360496" cy="5761038"/>
          </a:xfrm>
          <a:prstGeom prst="rect">
            <a:avLst/>
          </a:prstGeom>
        </p:spPr>
      </p:pic>
      <p:sp>
        <p:nvSpPr>
          <p:cNvPr id="3" name="Text"/>
          <p:cNvSpPr txBox="1"/>
          <p:nvPr/>
        </p:nvSpPr>
        <p:spPr>
          <a:xfrm>
            <a:off x="6890920" y="5220000"/>
            <a:ext cx="2021473" cy="226606"/>
          </a:xfrm>
          <a:prstGeom prst="rect">
            <a:avLst/>
          </a:prstGeom>
          <a:solidFill>
            <a:schemeClr val="tx1">
              <a:alpha val="70000"/>
            </a:schemeClr>
          </a:solidFill>
          <a:ln w="6350" cmpd="dbl">
            <a:solidFill>
              <a:schemeClr val="bg1"/>
            </a:solidFill>
          </a:ln>
          <a:effectLst/>
        </p:spPr>
        <p:txBody>
          <a:bodyPr wrap="square" lIns="91414" tIns="36003" rIns="91414" bIns="36003" anchor="ctr">
            <a:spAutoFit/>
          </a:bodyPr>
          <a:lstStyle>
            <a:defPPr>
              <a:defRPr lang="en-US"/>
            </a:defPPr>
            <a:lvl1pPr algn="ctr" defTabSz="342900">
              <a:defRPr sz="1000">
                <a:solidFill>
                  <a:srgbClr val="FFFFFF"/>
                </a:solidFill>
                <a:latin typeface="Arial Unicode MS" panose="020B0604020202020204" pitchFamily="34" charset="-128"/>
                <a:ea typeface="Arial Unicode MS" panose="020B0604020202020204" pitchFamily="34" charset="-128"/>
                <a:cs typeface="Arial Unicode MS" panose="020B0604020202020204" pitchFamily="34" charset="-128"/>
              </a:defRPr>
            </a:lvl1pPr>
          </a:lstStyle>
          <a:p>
            <a:r>
              <a:rPr lang="en-US"/>
              <a:t>Holland Park, London, England</a:t>
            </a:r>
            <a:endParaRPr lang="en-US" dirty="0"/>
          </a:p>
        </p:txBody>
      </p:sp>
      <p:pic>
        <p:nvPicPr>
          <p:cNvPr id="7" name="Logo">
            <a:extLst>
              <a:ext uri="{FF2B5EF4-FFF2-40B4-BE49-F238E27FC236}">
                <a16:creationId xmlns:a16="http://schemas.microsoft.com/office/drawing/2014/main" id="{459EFEBE-2324-453E-8AB0-6140294CF8A4}"/>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805476" y="289005"/>
            <a:ext cx="1227923" cy="730540"/>
          </a:xfrm>
          <a:prstGeom prst="rect">
            <a:avLst/>
          </a:prstGeom>
        </p:spPr>
      </p:pic>
    </p:spTree>
    <p:extLst>
      <p:ext uri="{BB962C8B-B14F-4D97-AF65-F5344CB8AC3E}">
        <p14:creationId xmlns:p14="http://schemas.microsoft.com/office/powerpoint/2010/main" val="166588430"/>
      </p:ext>
    </p:extLst>
  </p:cSld>
  <p:clrMapOvr>
    <a:masterClrMapping/>
  </p:clrMapOvr>
  <p:transition spd="slow" advClick="0" advTm="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nodeType="with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diamond(in)">
                                      <p:cBhvr>
                                        <p:cTn id="7" dur="3000"/>
                                        <p:tgtEl>
                                          <p:spTgt spid="2"/>
                                        </p:tgtEl>
                                      </p:cBhvr>
                                    </p:animEffect>
                                  </p:childTnLst>
                                </p:cTn>
                              </p:par>
                              <p:par>
                                <p:cTn id="8" presetID="16" presetClass="entr" presetSubtype="37" fill="hold"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barn(outVertical)">
                                      <p:cBhvr>
                                        <p:cTn id="10" dur="3500"/>
                                        <p:tgtEl>
                                          <p:spTgt spid="9"/>
                                        </p:tgtEl>
                                      </p:cBhvr>
                                    </p:animEffect>
                                  </p:childTnLst>
                                </p:cTn>
                              </p:par>
                              <p:par>
                                <p:cTn id="11" presetID="22" presetClass="entr" presetSubtype="8" fill="hold" grpId="0" nodeType="withEffect">
                                  <p:stCondLst>
                                    <p:cond delay="1000"/>
                                  </p:stCondLst>
                                  <p:childTnLst>
                                    <p:set>
                                      <p:cBhvr>
                                        <p:cTn id="12" dur="1" fill="hold">
                                          <p:stCondLst>
                                            <p:cond delay="0"/>
                                          </p:stCondLst>
                                        </p:cTn>
                                        <p:tgtEl>
                                          <p:spTgt spid="3"/>
                                        </p:tgtEl>
                                        <p:attrNameLst>
                                          <p:attrName>style.visibility</p:attrName>
                                        </p:attrNameLst>
                                      </p:cBhvr>
                                      <p:to>
                                        <p:strVal val="visible"/>
                                      </p:to>
                                    </p:set>
                                    <p:animEffect transition="in" filter="wipe(left)">
                                      <p:cBhvr>
                                        <p:cTn id="13" dur="1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Foto">
            <a:extLst>
              <a:ext uri="{FF2B5EF4-FFF2-40B4-BE49-F238E27FC236}">
                <a16:creationId xmlns:a16="http://schemas.microsoft.com/office/drawing/2014/main" id="{AB05562D-0FF1-43F2-B61D-AC48D3E1A5BE}"/>
              </a:ext>
            </a:extLst>
          </p:cNvPr>
          <p:cNvPicPr>
            <a:picLocks/>
          </p:cNvPicPr>
          <p:nvPr/>
        </p:nvPicPr>
        <p:blipFill>
          <a:blip r:embed="rId2">
            <a:extLst>
              <a:ext uri="{28A0092B-C50C-407E-A947-70E740481C1C}">
                <a14:useLocalDpi xmlns:a14="http://schemas.microsoft.com/office/drawing/2010/main" val="0"/>
              </a:ext>
            </a:extLst>
          </a:blip>
          <a:stretch>
            <a:fillRect/>
          </a:stretch>
        </p:blipFill>
        <p:spPr>
          <a:xfrm>
            <a:off x="1" y="0"/>
            <a:ext cx="9360495" cy="5761588"/>
          </a:xfrm>
          <a:prstGeom prst="rect">
            <a:avLst/>
          </a:prstGeom>
        </p:spPr>
      </p:pic>
      <p:pic>
        <p:nvPicPr>
          <p:cNvPr id="2" name="Foto A"/>
          <p:cNvPicPr>
            <a:picLocks/>
          </p:cNvPicPr>
          <p:nvPr/>
        </p:nvPicPr>
        <p:blipFill>
          <a:blip r:embed="rId3">
            <a:extLst>
              <a:ext uri="{28A0092B-C50C-407E-A947-70E740481C1C}">
                <a14:useLocalDpi xmlns:a14="http://schemas.microsoft.com/office/drawing/2010/main" val="0"/>
              </a:ext>
            </a:extLst>
          </a:blip>
          <a:stretch>
            <a:fillRect/>
          </a:stretch>
        </p:blipFill>
        <p:spPr>
          <a:xfrm>
            <a:off x="0" y="0"/>
            <a:ext cx="9361588" cy="5761588"/>
          </a:xfrm>
          <a:prstGeom prst="rect">
            <a:avLst/>
          </a:prstGeom>
        </p:spPr>
      </p:pic>
      <p:pic>
        <p:nvPicPr>
          <p:cNvPr id="9" name="Foto B">
            <a:extLst>
              <a:ext uri="{FF2B5EF4-FFF2-40B4-BE49-F238E27FC236}">
                <a16:creationId xmlns:a16="http://schemas.microsoft.com/office/drawing/2014/main" id="{4DEABF67-A7D4-49AD-B192-388729E21DF6}"/>
              </a:ext>
            </a:extLst>
          </p:cNvPr>
          <p:cNvPicPr>
            <a:picLocks/>
          </p:cNvPicPr>
          <p:nvPr/>
        </p:nvPicPr>
        <p:blipFill>
          <a:blip r:embed="rId3">
            <a:extLst>
              <a:ext uri="{28A0092B-C50C-407E-A947-70E740481C1C}">
                <a14:useLocalDpi xmlns:a14="http://schemas.microsoft.com/office/drawing/2010/main" val="0"/>
              </a:ext>
            </a:extLst>
          </a:blip>
          <a:stretch>
            <a:fillRect/>
          </a:stretch>
        </p:blipFill>
        <p:spPr>
          <a:xfrm>
            <a:off x="0" y="0"/>
            <a:ext cx="9361588" cy="5761588"/>
          </a:xfrm>
          <a:prstGeom prst="rect">
            <a:avLst/>
          </a:prstGeom>
        </p:spPr>
      </p:pic>
      <p:pic>
        <p:nvPicPr>
          <p:cNvPr id="6" name="Rám">
            <a:extLst>
              <a:ext uri="{FF2B5EF4-FFF2-40B4-BE49-F238E27FC236}">
                <a16:creationId xmlns:a16="http://schemas.microsoft.com/office/drawing/2014/main" id="{ACC69BD3-F53F-4756-B23B-3BE367551AB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96" y="3"/>
            <a:ext cx="9360496" cy="5761038"/>
          </a:xfrm>
          <a:prstGeom prst="rect">
            <a:avLst/>
          </a:prstGeom>
        </p:spPr>
      </p:pic>
      <p:sp>
        <p:nvSpPr>
          <p:cNvPr id="3" name="Text"/>
          <p:cNvSpPr txBox="1"/>
          <p:nvPr/>
        </p:nvSpPr>
        <p:spPr>
          <a:xfrm>
            <a:off x="5747726" y="5220000"/>
            <a:ext cx="3165115" cy="226606"/>
          </a:xfrm>
          <a:prstGeom prst="rect">
            <a:avLst/>
          </a:prstGeom>
          <a:solidFill>
            <a:schemeClr val="tx1">
              <a:alpha val="70000"/>
            </a:schemeClr>
          </a:solidFill>
          <a:ln w="6350" cmpd="dbl">
            <a:solidFill>
              <a:schemeClr val="bg1"/>
            </a:solidFill>
          </a:ln>
          <a:effectLst/>
        </p:spPr>
        <p:txBody>
          <a:bodyPr wrap="square" lIns="91414" tIns="36003" rIns="91414" bIns="36003" anchor="ctr">
            <a:spAutoFit/>
          </a:bodyPr>
          <a:lstStyle>
            <a:defPPr>
              <a:defRPr lang="en-US"/>
            </a:defPPr>
            <a:lvl1pPr algn="ctr" defTabSz="342900">
              <a:defRPr sz="1000">
                <a:solidFill>
                  <a:srgbClr val="FFFFFF"/>
                </a:solidFill>
                <a:latin typeface="Arial Unicode MS" panose="020B0604020202020204" pitchFamily="34" charset="-128"/>
                <a:ea typeface="Arial Unicode MS" panose="020B0604020202020204" pitchFamily="34" charset="-128"/>
                <a:cs typeface="Arial Unicode MS" panose="020B0604020202020204" pitchFamily="34" charset="-128"/>
              </a:defRPr>
            </a:lvl1pPr>
          </a:lstStyle>
          <a:p>
            <a:r>
              <a:rPr lang="en-US"/>
              <a:t>Japanese rock garden</a:t>
            </a:r>
            <a:r>
              <a:rPr lang="sk-SK"/>
              <a:t>,</a:t>
            </a:r>
            <a:r>
              <a:rPr lang="en-US"/>
              <a:t> Adachi Museum of Art</a:t>
            </a:r>
            <a:r>
              <a:rPr lang="sk-SK"/>
              <a:t>, Japan</a:t>
            </a:r>
            <a:endParaRPr lang="en-US" dirty="0"/>
          </a:p>
        </p:txBody>
      </p:sp>
      <p:pic>
        <p:nvPicPr>
          <p:cNvPr id="7" name="Logo">
            <a:extLst>
              <a:ext uri="{FF2B5EF4-FFF2-40B4-BE49-F238E27FC236}">
                <a16:creationId xmlns:a16="http://schemas.microsoft.com/office/drawing/2014/main" id="{AD9653AD-9B0F-4E6E-8DFE-E83B59392479}"/>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805476" y="289005"/>
            <a:ext cx="1227923" cy="730540"/>
          </a:xfrm>
          <a:prstGeom prst="rect">
            <a:avLst/>
          </a:prstGeom>
        </p:spPr>
      </p:pic>
    </p:spTree>
    <p:extLst>
      <p:ext uri="{BB962C8B-B14F-4D97-AF65-F5344CB8AC3E}">
        <p14:creationId xmlns:p14="http://schemas.microsoft.com/office/powerpoint/2010/main" val="3850731751"/>
      </p:ext>
    </p:extLst>
  </p:cSld>
  <p:clrMapOvr>
    <a:masterClrMapping/>
  </p:clrMapOvr>
  <p:transition spd="slow" advClick="0" advTm="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nodeType="with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diamond(in)">
                                      <p:cBhvr>
                                        <p:cTn id="7" dur="3000"/>
                                        <p:tgtEl>
                                          <p:spTgt spid="2"/>
                                        </p:tgtEl>
                                      </p:cBhvr>
                                    </p:animEffect>
                                  </p:childTnLst>
                                </p:cTn>
                              </p:par>
                              <p:par>
                                <p:cTn id="8" presetID="16" presetClass="entr" presetSubtype="37" fill="hold"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barn(outVertical)">
                                      <p:cBhvr>
                                        <p:cTn id="10" dur="3500"/>
                                        <p:tgtEl>
                                          <p:spTgt spid="9"/>
                                        </p:tgtEl>
                                      </p:cBhvr>
                                    </p:animEffect>
                                  </p:childTnLst>
                                </p:cTn>
                              </p:par>
                              <p:par>
                                <p:cTn id="11" presetID="22" presetClass="entr" presetSubtype="8" fill="hold" grpId="0" nodeType="withEffect">
                                  <p:stCondLst>
                                    <p:cond delay="1000"/>
                                  </p:stCondLst>
                                  <p:childTnLst>
                                    <p:set>
                                      <p:cBhvr>
                                        <p:cTn id="12" dur="1" fill="hold">
                                          <p:stCondLst>
                                            <p:cond delay="0"/>
                                          </p:stCondLst>
                                        </p:cTn>
                                        <p:tgtEl>
                                          <p:spTgt spid="3"/>
                                        </p:tgtEl>
                                        <p:attrNameLst>
                                          <p:attrName>style.visibility</p:attrName>
                                        </p:attrNameLst>
                                      </p:cBhvr>
                                      <p:to>
                                        <p:strVal val="visible"/>
                                      </p:to>
                                    </p:set>
                                    <p:animEffect transition="in" filter="wipe(left)">
                                      <p:cBhvr>
                                        <p:cTn id="13" dur="1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Foto">
            <a:extLst>
              <a:ext uri="{FF2B5EF4-FFF2-40B4-BE49-F238E27FC236}">
                <a16:creationId xmlns:a16="http://schemas.microsoft.com/office/drawing/2014/main" id="{6876DF21-5296-4A0E-9E23-FC82243E2494}"/>
              </a:ext>
            </a:extLst>
          </p:cNvPr>
          <p:cNvPicPr>
            <a:picLocks/>
          </p:cNvPicPr>
          <p:nvPr/>
        </p:nvPicPr>
        <p:blipFill>
          <a:blip r:embed="rId2">
            <a:extLst>
              <a:ext uri="{28A0092B-C50C-407E-A947-70E740481C1C}">
                <a14:useLocalDpi xmlns:a14="http://schemas.microsoft.com/office/drawing/2010/main" val="0"/>
              </a:ext>
            </a:extLst>
          </a:blip>
          <a:stretch>
            <a:fillRect/>
          </a:stretch>
        </p:blipFill>
        <p:spPr>
          <a:xfrm>
            <a:off x="0" y="0"/>
            <a:ext cx="9361588" cy="5761588"/>
          </a:xfrm>
          <a:prstGeom prst="rect">
            <a:avLst/>
          </a:prstGeom>
        </p:spPr>
      </p:pic>
      <p:pic>
        <p:nvPicPr>
          <p:cNvPr id="2" name="Foto A"/>
          <p:cNvPicPr>
            <a:picLocks/>
          </p:cNvPicPr>
          <p:nvPr/>
        </p:nvPicPr>
        <p:blipFill>
          <a:blip r:embed="rId3">
            <a:extLst>
              <a:ext uri="{28A0092B-C50C-407E-A947-70E740481C1C}">
                <a14:useLocalDpi xmlns:a14="http://schemas.microsoft.com/office/drawing/2010/main" val="0"/>
              </a:ext>
            </a:extLst>
          </a:blip>
          <a:stretch>
            <a:fillRect/>
          </a:stretch>
        </p:blipFill>
        <p:spPr>
          <a:xfrm>
            <a:off x="0" y="0"/>
            <a:ext cx="9361588" cy="5761588"/>
          </a:xfrm>
          <a:prstGeom prst="rect">
            <a:avLst/>
          </a:prstGeom>
        </p:spPr>
      </p:pic>
      <p:pic>
        <p:nvPicPr>
          <p:cNvPr id="9" name="Foto B">
            <a:extLst>
              <a:ext uri="{FF2B5EF4-FFF2-40B4-BE49-F238E27FC236}">
                <a16:creationId xmlns:a16="http://schemas.microsoft.com/office/drawing/2014/main" id="{9821F5A4-1E7E-46B7-B5BC-FCD32FBC9B97}"/>
              </a:ext>
            </a:extLst>
          </p:cNvPr>
          <p:cNvPicPr>
            <a:picLocks/>
          </p:cNvPicPr>
          <p:nvPr/>
        </p:nvPicPr>
        <p:blipFill>
          <a:blip r:embed="rId3">
            <a:extLst>
              <a:ext uri="{28A0092B-C50C-407E-A947-70E740481C1C}">
                <a14:useLocalDpi xmlns:a14="http://schemas.microsoft.com/office/drawing/2010/main" val="0"/>
              </a:ext>
            </a:extLst>
          </a:blip>
          <a:stretch>
            <a:fillRect/>
          </a:stretch>
        </p:blipFill>
        <p:spPr>
          <a:xfrm>
            <a:off x="0" y="0"/>
            <a:ext cx="9361588" cy="5761588"/>
          </a:xfrm>
          <a:prstGeom prst="rect">
            <a:avLst/>
          </a:prstGeom>
        </p:spPr>
      </p:pic>
      <p:pic>
        <p:nvPicPr>
          <p:cNvPr id="6" name="Rám">
            <a:extLst>
              <a:ext uri="{FF2B5EF4-FFF2-40B4-BE49-F238E27FC236}">
                <a16:creationId xmlns:a16="http://schemas.microsoft.com/office/drawing/2014/main" id="{F43A78FA-7B41-46AA-A852-923411E147E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96" y="3"/>
            <a:ext cx="9360496" cy="5761038"/>
          </a:xfrm>
          <a:prstGeom prst="rect">
            <a:avLst/>
          </a:prstGeom>
        </p:spPr>
      </p:pic>
      <p:sp>
        <p:nvSpPr>
          <p:cNvPr id="3" name="Text"/>
          <p:cNvSpPr txBox="1"/>
          <p:nvPr/>
        </p:nvSpPr>
        <p:spPr>
          <a:xfrm>
            <a:off x="3004061" y="5220000"/>
            <a:ext cx="2947911" cy="226606"/>
          </a:xfrm>
          <a:prstGeom prst="rect">
            <a:avLst/>
          </a:prstGeom>
          <a:solidFill>
            <a:schemeClr val="tx1">
              <a:alpha val="70000"/>
            </a:schemeClr>
          </a:solidFill>
          <a:ln w="6350" cmpd="dbl">
            <a:solidFill>
              <a:schemeClr val="bg1"/>
            </a:solidFill>
          </a:ln>
          <a:effectLst/>
        </p:spPr>
        <p:txBody>
          <a:bodyPr wrap="square" lIns="91414" tIns="36003" rIns="91414" bIns="36003" anchor="ctr">
            <a:spAutoFit/>
          </a:bodyPr>
          <a:lstStyle>
            <a:defPPr>
              <a:defRPr lang="en-US"/>
            </a:defPPr>
            <a:lvl1pPr algn="ctr" defTabSz="342900">
              <a:defRPr sz="1000">
                <a:solidFill>
                  <a:srgbClr val="FFFFFF"/>
                </a:solidFill>
                <a:latin typeface="Arial Unicode MS" panose="020B0604020202020204" pitchFamily="34" charset="-128"/>
                <a:ea typeface="Arial Unicode MS" panose="020B0604020202020204" pitchFamily="34" charset="-128"/>
                <a:cs typeface="Arial Unicode MS" panose="020B0604020202020204" pitchFamily="34" charset="-128"/>
              </a:defRPr>
            </a:lvl1pPr>
          </a:lstStyle>
          <a:p>
            <a:r>
              <a:rPr lang="en-US"/>
              <a:t>Drummond Castle Garden</a:t>
            </a:r>
            <a:r>
              <a:rPr lang="sk-SK"/>
              <a:t>, </a:t>
            </a:r>
            <a:r>
              <a:rPr lang="en-US"/>
              <a:t>Perthshire, Scotlan</a:t>
            </a:r>
            <a:r>
              <a:rPr lang="sk-SK"/>
              <a:t>d</a:t>
            </a:r>
            <a:endParaRPr lang="en-US" dirty="0"/>
          </a:p>
        </p:txBody>
      </p:sp>
      <p:pic>
        <p:nvPicPr>
          <p:cNvPr id="7" name="Logo">
            <a:extLst>
              <a:ext uri="{FF2B5EF4-FFF2-40B4-BE49-F238E27FC236}">
                <a16:creationId xmlns:a16="http://schemas.microsoft.com/office/drawing/2014/main" id="{2DE80C47-3C90-42EA-A8AC-1F2D619A6E1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805476" y="289005"/>
            <a:ext cx="1227923" cy="730540"/>
          </a:xfrm>
          <a:prstGeom prst="rect">
            <a:avLst/>
          </a:prstGeom>
        </p:spPr>
      </p:pic>
    </p:spTree>
    <p:extLst>
      <p:ext uri="{BB962C8B-B14F-4D97-AF65-F5344CB8AC3E}">
        <p14:creationId xmlns:p14="http://schemas.microsoft.com/office/powerpoint/2010/main" val="1279496742"/>
      </p:ext>
    </p:extLst>
  </p:cSld>
  <p:clrMapOvr>
    <a:masterClrMapping/>
  </p:clrMapOvr>
  <p:transition spd="slow" advClick="0" advTm="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nodeType="with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diamond(in)">
                                      <p:cBhvr>
                                        <p:cTn id="7" dur="3000"/>
                                        <p:tgtEl>
                                          <p:spTgt spid="2"/>
                                        </p:tgtEl>
                                      </p:cBhvr>
                                    </p:animEffect>
                                  </p:childTnLst>
                                </p:cTn>
                              </p:par>
                              <p:par>
                                <p:cTn id="8" presetID="16" presetClass="entr" presetSubtype="37" fill="hold"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barn(outVertical)">
                                      <p:cBhvr>
                                        <p:cTn id="10" dur="3500"/>
                                        <p:tgtEl>
                                          <p:spTgt spid="9"/>
                                        </p:tgtEl>
                                      </p:cBhvr>
                                    </p:animEffect>
                                  </p:childTnLst>
                                </p:cTn>
                              </p:par>
                              <p:par>
                                <p:cTn id="11" presetID="22" presetClass="entr" presetSubtype="8" fill="hold" grpId="0" nodeType="withEffect">
                                  <p:stCondLst>
                                    <p:cond delay="1000"/>
                                  </p:stCondLst>
                                  <p:childTnLst>
                                    <p:set>
                                      <p:cBhvr>
                                        <p:cTn id="12" dur="1" fill="hold">
                                          <p:stCondLst>
                                            <p:cond delay="0"/>
                                          </p:stCondLst>
                                        </p:cTn>
                                        <p:tgtEl>
                                          <p:spTgt spid="3"/>
                                        </p:tgtEl>
                                        <p:attrNameLst>
                                          <p:attrName>style.visibility</p:attrName>
                                        </p:attrNameLst>
                                      </p:cBhvr>
                                      <p:to>
                                        <p:strVal val="visible"/>
                                      </p:to>
                                    </p:set>
                                    <p:animEffect transition="in" filter="wipe(left)">
                                      <p:cBhvr>
                                        <p:cTn id="13" dur="1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Foto">
            <a:extLst>
              <a:ext uri="{FF2B5EF4-FFF2-40B4-BE49-F238E27FC236}">
                <a16:creationId xmlns:a16="http://schemas.microsoft.com/office/drawing/2014/main" id="{AE5F5181-C0F7-47A1-BF9A-5398566482B7}"/>
              </a:ext>
            </a:extLst>
          </p:cNvPr>
          <p:cNvPicPr>
            <a:picLocks/>
          </p:cNvPicPr>
          <p:nvPr/>
        </p:nvPicPr>
        <p:blipFill>
          <a:blip r:embed="rId2">
            <a:extLst>
              <a:ext uri="{28A0092B-C50C-407E-A947-70E740481C1C}">
                <a14:useLocalDpi xmlns:a14="http://schemas.microsoft.com/office/drawing/2010/main" val="0"/>
              </a:ext>
            </a:extLst>
          </a:blip>
          <a:stretch>
            <a:fillRect/>
          </a:stretch>
        </p:blipFill>
        <p:spPr>
          <a:xfrm>
            <a:off x="0" y="0"/>
            <a:ext cx="9361588" cy="5761588"/>
          </a:xfrm>
          <a:prstGeom prst="rect">
            <a:avLst/>
          </a:prstGeom>
        </p:spPr>
      </p:pic>
      <p:pic>
        <p:nvPicPr>
          <p:cNvPr id="24578" name="Foto A"/>
          <p:cNvPicPr>
            <a:picLocks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496" y="0"/>
            <a:ext cx="9360496" cy="5761038"/>
          </a:xfrm>
          <a:prstGeom prst="rect">
            <a:avLst/>
          </a:prstGeom>
          <a:noFill/>
        </p:spPr>
      </p:pic>
      <p:pic>
        <p:nvPicPr>
          <p:cNvPr id="10" name="Foto B">
            <a:extLst>
              <a:ext uri="{FF2B5EF4-FFF2-40B4-BE49-F238E27FC236}">
                <a16:creationId xmlns:a16="http://schemas.microsoft.com/office/drawing/2014/main" id="{F1AA155D-B93D-48C4-8BC8-327A6424B75B}"/>
              </a:ext>
            </a:extLst>
          </p:cNvPr>
          <p:cNvPicPr>
            <a:picLocks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0" y="0"/>
            <a:ext cx="9360496" cy="5761038"/>
          </a:xfrm>
          <a:prstGeom prst="rect">
            <a:avLst/>
          </a:prstGeom>
          <a:noFill/>
        </p:spPr>
      </p:pic>
      <p:pic>
        <p:nvPicPr>
          <p:cNvPr id="6" name="Rám">
            <a:extLst>
              <a:ext uri="{FF2B5EF4-FFF2-40B4-BE49-F238E27FC236}">
                <a16:creationId xmlns:a16="http://schemas.microsoft.com/office/drawing/2014/main" id="{BBDFCE0C-20F9-4115-A227-7CD587BFC3A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96" y="3"/>
            <a:ext cx="9360496" cy="5761038"/>
          </a:xfrm>
          <a:prstGeom prst="rect">
            <a:avLst/>
          </a:prstGeom>
        </p:spPr>
      </p:pic>
      <p:sp>
        <p:nvSpPr>
          <p:cNvPr id="3" name="Text"/>
          <p:cNvSpPr txBox="1"/>
          <p:nvPr/>
        </p:nvSpPr>
        <p:spPr>
          <a:xfrm>
            <a:off x="6205004" y="5220000"/>
            <a:ext cx="2765187" cy="226606"/>
          </a:xfrm>
          <a:prstGeom prst="rect">
            <a:avLst/>
          </a:prstGeom>
          <a:solidFill>
            <a:schemeClr val="tx1">
              <a:alpha val="70000"/>
            </a:schemeClr>
          </a:solidFill>
          <a:ln w="6350" cmpd="dbl">
            <a:solidFill>
              <a:schemeClr val="bg1"/>
            </a:solidFill>
          </a:ln>
          <a:effectLst/>
        </p:spPr>
        <p:txBody>
          <a:bodyPr wrap="square" lIns="91414" tIns="36003" rIns="91414" bIns="36003" anchor="ctr">
            <a:spAutoFit/>
          </a:bodyPr>
          <a:lstStyle>
            <a:defPPr>
              <a:defRPr lang="en-US"/>
            </a:defPPr>
            <a:lvl1pPr algn="ctr" defTabSz="342900">
              <a:defRPr sz="1000">
                <a:solidFill>
                  <a:srgbClr val="FFFFFF"/>
                </a:solidFill>
                <a:latin typeface="Arial Unicode MS" panose="020B0604020202020204" pitchFamily="34" charset="-128"/>
                <a:ea typeface="Arial Unicode MS" panose="020B0604020202020204" pitchFamily="34" charset="-128"/>
                <a:cs typeface="Arial Unicode MS" panose="020B0604020202020204" pitchFamily="34" charset="-128"/>
              </a:defRPr>
            </a:lvl1pPr>
          </a:lstStyle>
          <a:p>
            <a:r>
              <a:rPr lang="en-US"/>
              <a:t>Butchart Gardens, British Columbia</a:t>
            </a:r>
            <a:r>
              <a:rPr lang="sk-SK"/>
              <a:t>, Canada</a:t>
            </a:r>
            <a:endParaRPr lang="en-US" dirty="0"/>
          </a:p>
        </p:txBody>
      </p:sp>
      <p:pic>
        <p:nvPicPr>
          <p:cNvPr id="7" name="Logo">
            <a:extLst>
              <a:ext uri="{FF2B5EF4-FFF2-40B4-BE49-F238E27FC236}">
                <a16:creationId xmlns:a16="http://schemas.microsoft.com/office/drawing/2014/main" id="{36DE0C36-D614-4C94-B176-0E1707DC496A}"/>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805476" y="289005"/>
            <a:ext cx="1227923" cy="730540"/>
          </a:xfrm>
          <a:prstGeom prst="rect">
            <a:avLst/>
          </a:prstGeom>
        </p:spPr>
      </p:pic>
    </p:spTree>
  </p:cSld>
  <p:clrMapOvr>
    <a:masterClrMapping/>
  </p:clrMapOvr>
  <p:transition spd="slow" advClick="0" advTm="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nodeType="withEffect">
                                  <p:stCondLst>
                                    <p:cond delay="500"/>
                                  </p:stCondLst>
                                  <p:childTnLst>
                                    <p:set>
                                      <p:cBhvr>
                                        <p:cTn id="6" dur="1" fill="hold">
                                          <p:stCondLst>
                                            <p:cond delay="0"/>
                                          </p:stCondLst>
                                        </p:cTn>
                                        <p:tgtEl>
                                          <p:spTgt spid="24578"/>
                                        </p:tgtEl>
                                        <p:attrNameLst>
                                          <p:attrName>style.visibility</p:attrName>
                                        </p:attrNameLst>
                                      </p:cBhvr>
                                      <p:to>
                                        <p:strVal val="visible"/>
                                      </p:to>
                                    </p:set>
                                    <p:animEffect transition="in" filter="diamond(in)">
                                      <p:cBhvr>
                                        <p:cTn id="7" dur="3000"/>
                                        <p:tgtEl>
                                          <p:spTgt spid="24578"/>
                                        </p:tgtEl>
                                      </p:cBhvr>
                                    </p:animEffect>
                                  </p:childTnLst>
                                </p:cTn>
                              </p:par>
                              <p:par>
                                <p:cTn id="8" presetID="16" presetClass="entr" presetSubtype="37" fill="hold"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barn(outVertical)">
                                      <p:cBhvr>
                                        <p:cTn id="10" dur="3500"/>
                                        <p:tgtEl>
                                          <p:spTgt spid="10"/>
                                        </p:tgtEl>
                                      </p:cBhvr>
                                    </p:animEffect>
                                  </p:childTnLst>
                                </p:cTn>
                              </p:par>
                              <p:par>
                                <p:cTn id="11" presetID="22" presetClass="entr" presetSubtype="8" fill="hold" grpId="0" nodeType="withEffect">
                                  <p:stCondLst>
                                    <p:cond delay="1000"/>
                                  </p:stCondLst>
                                  <p:childTnLst>
                                    <p:set>
                                      <p:cBhvr>
                                        <p:cTn id="12" dur="1" fill="hold">
                                          <p:stCondLst>
                                            <p:cond delay="0"/>
                                          </p:stCondLst>
                                        </p:cTn>
                                        <p:tgtEl>
                                          <p:spTgt spid="3"/>
                                        </p:tgtEl>
                                        <p:attrNameLst>
                                          <p:attrName>style.visibility</p:attrName>
                                        </p:attrNameLst>
                                      </p:cBhvr>
                                      <p:to>
                                        <p:strVal val="visible"/>
                                      </p:to>
                                    </p:set>
                                    <p:animEffect transition="in" filter="wipe(left)">
                                      <p:cBhvr>
                                        <p:cTn id="13" dur="1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Foto">
            <a:extLst>
              <a:ext uri="{FF2B5EF4-FFF2-40B4-BE49-F238E27FC236}">
                <a16:creationId xmlns:a16="http://schemas.microsoft.com/office/drawing/2014/main" id="{45B2BF7B-AAEC-4D64-842D-1B1821DF1188}"/>
              </a:ext>
            </a:extLst>
          </p:cNvPr>
          <p:cNvPicPr>
            <a:picLocks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496" y="0"/>
            <a:ext cx="9360496" cy="5761038"/>
          </a:xfrm>
          <a:prstGeom prst="rect">
            <a:avLst/>
          </a:prstGeom>
          <a:noFill/>
        </p:spPr>
      </p:pic>
      <p:pic>
        <p:nvPicPr>
          <p:cNvPr id="9" name="Foto A">
            <a:extLst>
              <a:ext uri="{FF2B5EF4-FFF2-40B4-BE49-F238E27FC236}">
                <a16:creationId xmlns:a16="http://schemas.microsoft.com/office/drawing/2014/main" id="{ADE7E998-EDC1-449F-B258-AA7E148A10B9}"/>
              </a:ext>
            </a:extLst>
          </p:cNvPr>
          <p:cNvPicPr>
            <a:picLocks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0" y="2"/>
            <a:ext cx="9360496" cy="5761037"/>
          </a:xfrm>
          <a:prstGeom prst="rect">
            <a:avLst/>
          </a:prstGeom>
          <a:noFill/>
        </p:spPr>
      </p:pic>
      <p:pic>
        <p:nvPicPr>
          <p:cNvPr id="10" name="Foto B">
            <a:extLst>
              <a:ext uri="{FF2B5EF4-FFF2-40B4-BE49-F238E27FC236}">
                <a16:creationId xmlns:a16="http://schemas.microsoft.com/office/drawing/2014/main" id="{ACB51552-2932-41B5-8AC3-1C6A6DAA64AA}"/>
              </a:ext>
            </a:extLst>
          </p:cNvPr>
          <p:cNvPicPr>
            <a:picLocks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0" y="2"/>
            <a:ext cx="9360496" cy="5761037"/>
          </a:xfrm>
          <a:prstGeom prst="rect">
            <a:avLst/>
          </a:prstGeom>
          <a:noFill/>
        </p:spPr>
      </p:pic>
      <p:pic>
        <p:nvPicPr>
          <p:cNvPr id="6" name="Rám">
            <a:extLst>
              <a:ext uri="{FF2B5EF4-FFF2-40B4-BE49-F238E27FC236}">
                <a16:creationId xmlns:a16="http://schemas.microsoft.com/office/drawing/2014/main" id="{AB34F20D-8CA1-47E7-86E8-61EDBB79910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96" y="3"/>
            <a:ext cx="9360496" cy="5761038"/>
          </a:xfrm>
          <a:prstGeom prst="rect">
            <a:avLst/>
          </a:prstGeom>
        </p:spPr>
      </p:pic>
      <p:sp>
        <p:nvSpPr>
          <p:cNvPr id="3" name="Text"/>
          <p:cNvSpPr txBox="1"/>
          <p:nvPr/>
        </p:nvSpPr>
        <p:spPr>
          <a:xfrm>
            <a:off x="3232700" y="5220000"/>
            <a:ext cx="2782819" cy="226606"/>
          </a:xfrm>
          <a:prstGeom prst="rect">
            <a:avLst/>
          </a:prstGeom>
          <a:solidFill>
            <a:schemeClr val="tx1">
              <a:alpha val="70000"/>
            </a:schemeClr>
          </a:solidFill>
          <a:ln w="6350" cmpd="dbl">
            <a:solidFill>
              <a:schemeClr val="bg1"/>
            </a:solidFill>
          </a:ln>
          <a:effectLst/>
        </p:spPr>
        <p:txBody>
          <a:bodyPr wrap="square" lIns="91414" tIns="36003" rIns="91414" bIns="36003" anchor="ctr">
            <a:spAutoFit/>
          </a:bodyPr>
          <a:lstStyle>
            <a:defPPr>
              <a:defRPr lang="en-US"/>
            </a:defPPr>
            <a:lvl1pPr algn="ctr" defTabSz="342900">
              <a:defRPr sz="1000">
                <a:solidFill>
                  <a:srgbClr val="FFFFFF"/>
                </a:solidFill>
                <a:latin typeface="Arial Unicode MS" panose="020B0604020202020204" pitchFamily="34" charset="-128"/>
                <a:ea typeface="Arial Unicode MS" panose="020B0604020202020204" pitchFamily="34" charset="-128"/>
                <a:cs typeface="Arial Unicode MS" panose="020B0604020202020204" pitchFamily="34" charset="-128"/>
              </a:defRPr>
            </a:lvl1pPr>
          </a:lstStyle>
          <a:p>
            <a:r>
              <a:rPr lang="en-US"/>
              <a:t>Sch</a:t>
            </a:r>
            <a:r>
              <a:rPr lang="sk-SK"/>
              <a:t>ö</a:t>
            </a:r>
            <a:r>
              <a:rPr lang="en-US"/>
              <a:t>nbrunn Palace Gardens</a:t>
            </a:r>
            <a:r>
              <a:rPr lang="sk-SK"/>
              <a:t>,</a:t>
            </a:r>
            <a:r>
              <a:rPr lang="en-US"/>
              <a:t> Vienna</a:t>
            </a:r>
            <a:r>
              <a:rPr lang="sk-SK"/>
              <a:t>, Austria</a:t>
            </a:r>
            <a:endParaRPr lang="en-US" dirty="0"/>
          </a:p>
        </p:txBody>
      </p:sp>
      <p:pic>
        <p:nvPicPr>
          <p:cNvPr id="7" name="Logo">
            <a:extLst>
              <a:ext uri="{FF2B5EF4-FFF2-40B4-BE49-F238E27FC236}">
                <a16:creationId xmlns:a16="http://schemas.microsoft.com/office/drawing/2014/main" id="{FB3B7B44-3AE1-4905-926E-7CF7E1B07E72}"/>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805476" y="289005"/>
            <a:ext cx="1227923" cy="730540"/>
          </a:xfrm>
          <a:prstGeom prst="rect">
            <a:avLst/>
          </a:prstGeom>
        </p:spPr>
      </p:pic>
    </p:spTree>
  </p:cSld>
  <p:clrMapOvr>
    <a:masterClrMapping/>
  </p:clrMapOvr>
  <p:transition spd="slow" advClick="0" advTm="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nodeType="withEffect">
                                  <p:stCondLst>
                                    <p:cond delay="500"/>
                                  </p:stCondLst>
                                  <p:childTnLst>
                                    <p:set>
                                      <p:cBhvr>
                                        <p:cTn id="6" dur="1" fill="hold">
                                          <p:stCondLst>
                                            <p:cond delay="0"/>
                                          </p:stCondLst>
                                        </p:cTn>
                                        <p:tgtEl>
                                          <p:spTgt spid="9"/>
                                        </p:tgtEl>
                                        <p:attrNameLst>
                                          <p:attrName>style.visibility</p:attrName>
                                        </p:attrNameLst>
                                      </p:cBhvr>
                                      <p:to>
                                        <p:strVal val="visible"/>
                                      </p:to>
                                    </p:set>
                                    <p:animEffect transition="in" filter="diamond(in)">
                                      <p:cBhvr>
                                        <p:cTn id="7" dur="3000"/>
                                        <p:tgtEl>
                                          <p:spTgt spid="9"/>
                                        </p:tgtEl>
                                      </p:cBhvr>
                                    </p:animEffect>
                                  </p:childTnLst>
                                </p:cTn>
                              </p:par>
                              <p:par>
                                <p:cTn id="8" presetID="16" presetClass="entr" presetSubtype="37" fill="hold"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barn(outVertical)">
                                      <p:cBhvr>
                                        <p:cTn id="10" dur="3500"/>
                                        <p:tgtEl>
                                          <p:spTgt spid="10"/>
                                        </p:tgtEl>
                                      </p:cBhvr>
                                    </p:animEffect>
                                  </p:childTnLst>
                                </p:cTn>
                              </p:par>
                              <p:par>
                                <p:cTn id="11" presetID="22" presetClass="entr" presetSubtype="8" fill="hold" grpId="0" nodeType="withEffect">
                                  <p:stCondLst>
                                    <p:cond delay="1000"/>
                                  </p:stCondLst>
                                  <p:childTnLst>
                                    <p:set>
                                      <p:cBhvr>
                                        <p:cTn id="12" dur="1" fill="hold">
                                          <p:stCondLst>
                                            <p:cond delay="0"/>
                                          </p:stCondLst>
                                        </p:cTn>
                                        <p:tgtEl>
                                          <p:spTgt spid="3"/>
                                        </p:tgtEl>
                                        <p:attrNameLst>
                                          <p:attrName>style.visibility</p:attrName>
                                        </p:attrNameLst>
                                      </p:cBhvr>
                                      <p:to>
                                        <p:strVal val="visible"/>
                                      </p:to>
                                    </p:set>
                                    <p:animEffect transition="in" filter="wipe(left)">
                                      <p:cBhvr>
                                        <p:cTn id="13" dur="1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Foto">
            <a:extLst>
              <a:ext uri="{FF2B5EF4-FFF2-40B4-BE49-F238E27FC236}">
                <a16:creationId xmlns:a16="http://schemas.microsoft.com/office/drawing/2014/main" id="{293EF749-B523-41C7-AF26-71B2AB8C1658}"/>
              </a:ext>
            </a:extLst>
          </p:cNvPr>
          <p:cNvPicPr>
            <a:picLocks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0" y="2"/>
            <a:ext cx="9360496" cy="5761037"/>
          </a:xfrm>
          <a:prstGeom prst="rect">
            <a:avLst/>
          </a:prstGeom>
          <a:noFill/>
        </p:spPr>
      </p:pic>
      <p:pic>
        <p:nvPicPr>
          <p:cNvPr id="25602" name="Foto A"/>
          <p:cNvPicPr>
            <a:picLocks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0" y="0"/>
            <a:ext cx="9360496" cy="5761588"/>
          </a:xfrm>
          <a:prstGeom prst="rect">
            <a:avLst/>
          </a:prstGeom>
          <a:noFill/>
        </p:spPr>
      </p:pic>
      <p:pic>
        <p:nvPicPr>
          <p:cNvPr id="7" name="Foto B">
            <a:extLst>
              <a:ext uri="{FF2B5EF4-FFF2-40B4-BE49-F238E27FC236}">
                <a16:creationId xmlns:a16="http://schemas.microsoft.com/office/drawing/2014/main" id="{CF9FC059-1547-42EB-B618-85938EE83AE6}"/>
              </a:ext>
            </a:extLst>
          </p:cNvPr>
          <p:cNvPicPr>
            <a:picLocks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0" y="0"/>
            <a:ext cx="9360496" cy="5761588"/>
          </a:xfrm>
          <a:prstGeom prst="rect">
            <a:avLst/>
          </a:prstGeom>
          <a:noFill/>
        </p:spPr>
      </p:pic>
      <p:pic>
        <p:nvPicPr>
          <p:cNvPr id="4" name="Rám">
            <a:extLst>
              <a:ext uri="{FF2B5EF4-FFF2-40B4-BE49-F238E27FC236}">
                <a16:creationId xmlns:a16="http://schemas.microsoft.com/office/drawing/2014/main" id="{4C8785D9-ECCD-4432-9BFD-24DA2C398DD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96" y="3"/>
            <a:ext cx="9360496" cy="5761038"/>
          </a:xfrm>
          <a:prstGeom prst="rect">
            <a:avLst/>
          </a:prstGeom>
        </p:spPr>
      </p:pic>
      <p:sp>
        <p:nvSpPr>
          <p:cNvPr id="3" name="Text"/>
          <p:cNvSpPr txBox="1"/>
          <p:nvPr/>
        </p:nvSpPr>
        <p:spPr>
          <a:xfrm>
            <a:off x="6662280" y="5220000"/>
            <a:ext cx="2210607" cy="226606"/>
          </a:xfrm>
          <a:prstGeom prst="rect">
            <a:avLst/>
          </a:prstGeom>
          <a:solidFill>
            <a:schemeClr val="tx1">
              <a:alpha val="70000"/>
            </a:schemeClr>
          </a:solidFill>
          <a:ln w="6350" cmpd="dbl">
            <a:solidFill>
              <a:schemeClr val="bg1"/>
            </a:solidFill>
          </a:ln>
          <a:effectLst/>
        </p:spPr>
        <p:txBody>
          <a:bodyPr wrap="square" lIns="91414" tIns="36003" rIns="91414" bIns="36003" anchor="ctr">
            <a:spAutoFit/>
          </a:bodyPr>
          <a:lstStyle>
            <a:defPPr>
              <a:defRPr lang="en-US"/>
            </a:defPPr>
            <a:lvl1pPr algn="ctr" defTabSz="342900">
              <a:defRPr sz="1000">
                <a:solidFill>
                  <a:srgbClr val="FFFFFF"/>
                </a:solidFill>
                <a:latin typeface="Arial Unicode MS" panose="020B0604020202020204" pitchFamily="34" charset="-128"/>
                <a:ea typeface="Arial Unicode MS" panose="020B0604020202020204" pitchFamily="34" charset="-128"/>
                <a:cs typeface="Arial Unicode MS" panose="020B0604020202020204" pitchFamily="34" charset="-128"/>
              </a:defRPr>
            </a:lvl1pPr>
          </a:lstStyle>
          <a:p>
            <a:r>
              <a:rPr lang="en-US"/>
              <a:t>Ryoan-ji Zen Garden, Kyoto, Japa</a:t>
            </a:r>
            <a:r>
              <a:rPr lang="sk-SK"/>
              <a:t>n</a:t>
            </a:r>
            <a:endParaRPr lang="en-US" dirty="0"/>
          </a:p>
        </p:txBody>
      </p:sp>
      <p:pic>
        <p:nvPicPr>
          <p:cNvPr id="5" name="Logo">
            <a:extLst>
              <a:ext uri="{FF2B5EF4-FFF2-40B4-BE49-F238E27FC236}">
                <a16:creationId xmlns:a16="http://schemas.microsoft.com/office/drawing/2014/main" id="{AAFA5FE3-7842-4531-BED1-476A61935335}"/>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805476" y="289005"/>
            <a:ext cx="1227923" cy="730540"/>
          </a:xfrm>
          <a:prstGeom prst="rect">
            <a:avLst/>
          </a:prstGeom>
        </p:spPr>
      </p:pic>
    </p:spTree>
  </p:cSld>
  <p:clrMapOvr>
    <a:masterClrMapping/>
  </p:clrMapOvr>
  <p:transition spd="slow" advClick="0" advTm="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nodeType="withEffect">
                                  <p:stCondLst>
                                    <p:cond delay="500"/>
                                  </p:stCondLst>
                                  <p:childTnLst>
                                    <p:set>
                                      <p:cBhvr>
                                        <p:cTn id="6" dur="1" fill="hold">
                                          <p:stCondLst>
                                            <p:cond delay="0"/>
                                          </p:stCondLst>
                                        </p:cTn>
                                        <p:tgtEl>
                                          <p:spTgt spid="25602"/>
                                        </p:tgtEl>
                                        <p:attrNameLst>
                                          <p:attrName>style.visibility</p:attrName>
                                        </p:attrNameLst>
                                      </p:cBhvr>
                                      <p:to>
                                        <p:strVal val="visible"/>
                                      </p:to>
                                    </p:set>
                                    <p:animEffect transition="in" filter="diamond(in)">
                                      <p:cBhvr>
                                        <p:cTn id="7" dur="3000"/>
                                        <p:tgtEl>
                                          <p:spTgt spid="25602"/>
                                        </p:tgtEl>
                                      </p:cBhvr>
                                    </p:animEffect>
                                  </p:childTnLst>
                                </p:cTn>
                              </p:par>
                              <p:par>
                                <p:cTn id="8" presetID="16" presetClass="entr" presetSubtype="37"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barn(outVertical)">
                                      <p:cBhvr>
                                        <p:cTn id="10" dur="3500"/>
                                        <p:tgtEl>
                                          <p:spTgt spid="7"/>
                                        </p:tgtEl>
                                      </p:cBhvr>
                                    </p:animEffect>
                                  </p:childTnLst>
                                </p:cTn>
                              </p:par>
                              <p:par>
                                <p:cTn id="11" presetID="22" presetClass="entr" presetSubtype="8" fill="hold" grpId="0" nodeType="withEffect">
                                  <p:stCondLst>
                                    <p:cond delay="1000"/>
                                  </p:stCondLst>
                                  <p:childTnLst>
                                    <p:set>
                                      <p:cBhvr>
                                        <p:cTn id="12" dur="1" fill="hold">
                                          <p:stCondLst>
                                            <p:cond delay="0"/>
                                          </p:stCondLst>
                                        </p:cTn>
                                        <p:tgtEl>
                                          <p:spTgt spid="3"/>
                                        </p:tgtEl>
                                        <p:attrNameLst>
                                          <p:attrName>style.visibility</p:attrName>
                                        </p:attrNameLst>
                                      </p:cBhvr>
                                      <p:to>
                                        <p:strVal val="visible"/>
                                      </p:to>
                                    </p:set>
                                    <p:animEffect transition="in" filter="wipe(left)">
                                      <p:cBhvr>
                                        <p:cTn id="13" dur="1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Foto">
            <a:extLst>
              <a:ext uri="{FF2B5EF4-FFF2-40B4-BE49-F238E27FC236}">
                <a16:creationId xmlns:a16="http://schemas.microsoft.com/office/drawing/2014/main" id="{070CE96C-5946-4DAF-AE9B-F3472152E94C}"/>
              </a:ext>
            </a:extLst>
          </p:cNvPr>
          <p:cNvPicPr>
            <a:picLocks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0" y="0"/>
            <a:ext cx="9360496" cy="5761588"/>
          </a:xfrm>
          <a:prstGeom prst="rect">
            <a:avLst/>
          </a:prstGeom>
          <a:noFill/>
        </p:spPr>
      </p:pic>
      <p:pic>
        <p:nvPicPr>
          <p:cNvPr id="33794" name="Foto A"/>
          <p:cNvPicPr>
            <a:picLocks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0" y="0"/>
            <a:ext cx="9360496" cy="5761588"/>
          </a:xfrm>
          <a:prstGeom prst="rect">
            <a:avLst/>
          </a:prstGeom>
          <a:noFill/>
        </p:spPr>
      </p:pic>
      <p:pic>
        <p:nvPicPr>
          <p:cNvPr id="7" name="Foto B">
            <a:extLst>
              <a:ext uri="{FF2B5EF4-FFF2-40B4-BE49-F238E27FC236}">
                <a16:creationId xmlns:a16="http://schemas.microsoft.com/office/drawing/2014/main" id="{1C567831-74DB-4542-9897-16E15DAD8755}"/>
              </a:ext>
            </a:extLst>
          </p:cNvPr>
          <p:cNvPicPr>
            <a:picLocks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0" y="0"/>
            <a:ext cx="9360496" cy="5761588"/>
          </a:xfrm>
          <a:prstGeom prst="rect">
            <a:avLst/>
          </a:prstGeom>
          <a:noFill/>
        </p:spPr>
      </p:pic>
      <p:pic>
        <p:nvPicPr>
          <p:cNvPr id="4" name="Rám">
            <a:extLst>
              <a:ext uri="{FF2B5EF4-FFF2-40B4-BE49-F238E27FC236}">
                <a16:creationId xmlns:a16="http://schemas.microsoft.com/office/drawing/2014/main" id="{58CC47F8-9992-4670-BC3D-81EAC59C6DF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96" y="3"/>
            <a:ext cx="9360496" cy="5761038"/>
          </a:xfrm>
          <a:prstGeom prst="rect">
            <a:avLst/>
          </a:prstGeom>
        </p:spPr>
      </p:pic>
      <p:sp>
        <p:nvSpPr>
          <p:cNvPr id="3" name="Text"/>
          <p:cNvSpPr txBox="1"/>
          <p:nvPr/>
        </p:nvSpPr>
        <p:spPr>
          <a:xfrm>
            <a:off x="432075" y="5220000"/>
            <a:ext cx="2252281" cy="226606"/>
          </a:xfrm>
          <a:prstGeom prst="rect">
            <a:avLst/>
          </a:prstGeom>
          <a:solidFill>
            <a:schemeClr val="tx1">
              <a:alpha val="70000"/>
            </a:schemeClr>
          </a:solidFill>
          <a:ln w="6350" cmpd="dbl">
            <a:solidFill>
              <a:schemeClr val="bg1"/>
            </a:solidFill>
          </a:ln>
          <a:effectLst/>
        </p:spPr>
        <p:txBody>
          <a:bodyPr wrap="square" lIns="91414" tIns="36003" rIns="91414" bIns="36003" anchor="ctr">
            <a:spAutoFit/>
          </a:bodyPr>
          <a:lstStyle>
            <a:defPPr>
              <a:defRPr lang="en-US"/>
            </a:defPPr>
            <a:lvl1pPr algn="ctr" defTabSz="342900">
              <a:defRPr sz="1000">
                <a:solidFill>
                  <a:srgbClr val="FFFFFF"/>
                </a:solidFill>
                <a:latin typeface="Arial Unicode MS" panose="020B0604020202020204" pitchFamily="34" charset="-128"/>
                <a:ea typeface="Arial Unicode MS" panose="020B0604020202020204" pitchFamily="34" charset="-128"/>
                <a:cs typeface="Arial Unicode MS" panose="020B0604020202020204" pitchFamily="34" charset="-128"/>
              </a:defRPr>
            </a:lvl1pPr>
          </a:lstStyle>
          <a:p>
            <a:r>
              <a:rPr lang="en-US"/>
              <a:t>Ashikaga Flower Park, Kyoto, Japa</a:t>
            </a:r>
            <a:r>
              <a:rPr lang="sk-SK"/>
              <a:t>n</a:t>
            </a:r>
            <a:endParaRPr lang="en-US" dirty="0"/>
          </a:p>
        </p:txBody>
      </p:sp>
      <p:pic>
        <p:nvPicPr>
          <p:cNvPr id="5" name="Logo">
            <a:extLst>
              <a:ext uri="{FF2B5EF4-FFF2-40B4-BE49-F238E27FC236}">
                <a16:creationId xmlns:a16="http://schemas.microsoft.com/office/drawing/2014/main" id="{A7497EF9-A2F5-49F4-B62C-A70B28CDDE5E}"/>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805476" y="289005"/>
            <a:ext cx="1227923" cy="730540"/>
          </a:xfrm>
          <a:prstGeom prst="rect">
            <a:avLst/>
          </a:prstGeom>
        </p:spPr>
      </p:pic>
    </p:spTree>
  </p:cSld>
  <p:clrMapOvr>
    <a:masterClrMapping/>
  </p:clrMapOvr>
  <p:transition spd="slow" advClick="0" advTm="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nodeType="withEffect">
                                  <p:stCondLst>
                                    <p:cond delay="500"/>
                                  </p:stCondLst>
                                  <p:childTnLst>
                                    <p:set>
                                      <p:cBhvr>
                                        <p:cTn id="6" dur="1" fill="hold">
                                          <p:stCondLst>
                                            <p:cond delay="0"/>
                                          </p:stCondLst>
                                        </p:cTn>
                                        <p:tgtEl>
                                          <p:spTgt spid="33794"/>
                                        </p:tgtEl>
                                        <p:attrNameLst>
                                          <p:attrName>style.visibility</p:attrName>
                                        </p:attrNameLst>
                                      </p:cBhvr>
                                      <p:to>
                                        <p:strVal val="visible"/>
                                      </p:to>
                                    </p:set>
                                    <p:animEffect transition="in" filter="diamond(in)">
                                      <p:cBhvr>
                                        <p:cTn id="7" dur="3000"/>
                                        <p:tgtEl>
                                          <p:spTgt spid="33794"/>
                                        </p:tgtEl>
                                      </p:cBhvr>
                                    </p:animEffect>
                                  </p:childTnLst>
                                </p:cTn>
                              </p:par>
                              <p:par>
                                <p:cTn id="8" presetID="16" presetClass="entr" presetSubtype="37"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barn(outVertical)">
                                      <p:cBhvr>
                                        <p:cTn id="10" dur="3500"/>
                                        <p:tgtEl>
                                          <p:spTgt spid="7"/>
                                        </p:tgtEl>
                                      </p:cBhvr>
                                    </p:animEffect>
                                  </p:childTnLst>
                                </p:cTn>
                              </p:par>
                              <p:par>
                                <p:cTn id="11" presetID="22" presetClass="entr" presetSubtype="8" fill="hold" grpId="0" nodeType="withEffect">
                                  <p:stCondLst>
                                    <p:cond delay="1000"/>
                                  </p:stCondLst>
                                  <p:childTnLst>
                                    <p:set>
                                      <p:cBhvr>
                                        <p:cTn id="12" dur="1" fill="hold">
                                          <p:stCondLst>
                                            <p:cond delay="0"/>
                                          </p:stCondLst>
                                        </p:cTn>
                                        <p:tgtEl>
                                          <p:spTgt spid="3"/>
                                        </p:tgtEl>
                                        <p:attrNameLst>
                                          <p:attrName>style.visibility</p:attrName>
                                        </p:attrNameLst>
                                      </p:cBhvr>
                                      <p:to>
                                        <p:strVal val="visible"/>
                                      </p:to>
                                    </p:set>
                                    <p:animEffect transition="in" filter="wipe(left)">
                                      <p:cBhvr>
                                        <p:cTn id="13" dur="1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Foto">
            <a:extLst>
              <a:ext uri="{FF2B5EF4-FFF2-40B4-BE49-F238E27FC236}">
                <a16:creationId xmlns:a16="http://schemas.microsoft.com/office/drawing/2014/main" id="{E568E214-A5E7-467E-B2F2-7F58BFB225E6}"/>
              </a:ext>
            </a:extLst>
          </p:cNvPr>
          <p:cNvPicPr>
            <a:picLocks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0" y="0"/>
            <a:ext cx="9360496" cy="5761588"/>
          </a:xfrm>
          <a:prstGeom prst="rect">
            <a:avLst/>
          </a:prstGeom>
          <a:noFill/>
        </p:spPr>
      </p:pic>
      <p:pic>
        <p:nvPicPr>
          <p:cNvPr id="2" name="Foto A"/>
          <p:cNvPicPr>
            <a:picLocks/>
          </p:cNvPicPr>
          <p:nvPr/>
        </p:nvPicPr>
        <p:blipFill>
          <a:blip r:embed="rId3">
            <a:extLst>
              <a:ext uri="{28A0092B-C50C-407E-A947-70E740481C1C}">
                <a14:useLocalDpi xmlns:a14="http://schemas.microsoft.com/office/drawing/2010/main" val="0"/>
              </a:ext>
            </a:extLst>
          </a:blip>
          <a:stretch>
            <a:fillRect/>
          </a:stretch>
        </p:blipFill>
        <p:spPr>
          <a:xfrm>
            <a:off x="496" y="0"/>
            <a:ext cx="9360496" cy="5761588"/>
          </a:xfrm>
          <a:prstGeom prst="rect">
            <a:avLst/>
          </a:prstGeom>
        </p:spPr>
      </p:pic>
      <p:pic>
        <p:nvPicPr>
          <p:cNvPr id="7" name="Foto B">
            <a:extLst>
              <a:ext uri="{FF2B5EF4-FFF2-40B4-BE49-F238E27FC236}">
                <a16:creationId xmlns:a16="http://schemas.microsoft.com/office/drawing/2014/main" id="{E9C964CD-BF23-4E0E-BA8A-C134DB497ED2}"/>
              </a:ext>
            </a:extLst>
          </p:cNvPr>
          <p:cNvPicPr>
            <a:picLocks/>
          </p:cNvPicPr>
          <p:nvPr/>
        </p:nvPicPr>
        <p:blipFill>
          <a:blip r:embed="rId3">
            <a:extLst>
              <a:ext uri="{28A0092B-C50C-407E-A947-70E740481C1C}">
                <a14:useLocalDpi xmlns:a14="http://schemas.microsoft.com/office/drawing/2010/main" val="0"/>
              </a:ext>
            </a:extLst>
          </a:blip>
          <a:stretch>
            <a:fillRect/>
          </a:stretch>
        </p:blipFill>
        <p:spPr>
          <a:xfrm>
            <a:off x="0" y="0"/>
            <a:ext cx="9360496" cy="5761588"/>
          </a:xfrm>
          <a:prstGeom prst="rect">
            <a:avLst/>
          </a:prstGeom>
        </p:spPr>
      </p:pic>
      <p:pic>
        <p:nvPicPr>
          <p:cNvPr id="4" name="Rám">
            <a:extLst>
              <a:ext uri="{FF2B5EF4-FFF2-40B4-BE49-F238E27FC236}">
                <a16:creationId xmlns:a16="http://schemas.microsoft.com/office/drawing/2014/main" id="{D5028523-FFE7-4CAD-963C-557615E13F7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96" y="3"/>
            <a:ext cx="9360496" cy="5761038"/>
          </a:xfrm>
          <a:prstGeom prst="rect">
            <a:avLst/>
          </a:prstGeom>
        </p:spPr>
      </p:pic>
      <p:sp>
        <p:nvSpPr>
          <p:cNvPr id="3" name="Text"/>
          <p:cNvSpPr txBox="1"/>
          <p:nvPr/>
        </p:nvSpPr>
        <p:spPr>
          <a:xfrm>
            <a:off x="6552952" y="5220000"/>
            <a:ext cx="2346711" cy="226606"/>
          </a:xfrm>
          <a:prstGeom prst="rect">
            <a:avLst/>
          </a:prstGeom>
          <a:solidFill>
            <a:schemeClr val="tx1">
              <a:alpha val="70000"/>
            </a:schemeClr>
          </a:solidFill>
          <a:ln w="6350" cmpd="dbl">
            <a:solidFill>
              <a:schemeClr val="bg1"/>
            </a:solidFill>
          </a:ln>
          <a:effectLst/>
        </p:spPr>
        <p:txBody>
          <a:bodyPr wrap="square" lIns="91414" tIns="36003" rIns="91414" bIns="36003" anchor="ctr">
            <a:spAutoFit/>
          </a:bodyPr>
          <a:lstStyle>
            <a:defPPr>
              <a:defRPr lang="en-US"/>
            </a:defPPr>
            <a:lvl1pPr algn="ctr" defTabSz="342900">
              <a:defRPr sz="1000">
                <a:solidFill>
                  <a:srgbClr val="FFFFFF"/>
                </a:solidFill>
                <a:latin typeface="Arial Unicode MS" panose="020B0604020202020204" pitchFamily="34" charset="-128"/>
                <a:ea typeface="Arial Unicode MS" panose="020B0604020202020204" pitchFamily="34" charset="-128"/>
                <a:cs typeface="Arial Unicode MS" panose="020B0604020202020204" pitchFamily="34" charset="-128"/>
              </a:defRPr>
            </a:lvl1pPr>
          </a:lstStyle>
          <a:p>
            <a:r>
              <a:rPr lang="en-US"/>
              <a:t>Kew </a:t>
            </a:r>
            <a:r>
              <a:rPr lang="sk-SK"/>
              <a:t>Botanical </a:t>
            </a:r>
            <a:r>
              <a:rPr lang="en-US"/>
              <a:t>Gardens</a:t>
            </a:r>
            <a:r>
              <a:rPr lang="sk-SK"/>
              <a:t>, London, U.K.</a:t>
            </a:r>
            <a:endParaRPr lang="en-US" dirty="0"/>
          </a:p>
        </p:txBody>
      </p:sp>
      <p:pic>
        <p:nvPicPr>
          <p:cNvPr id="5" name="Logo">
            <a:extLst>
              <a:ext uri="{FF2B5EF4-FFF2-40B4-BE49-F238E27FC236}">
                <a16:creationId xmlns:a16="http://schemas.microsoft.com/office/drawing/2014/main" id="{D7F5C56E-2BAA-4584-A8F8-326BFD9316BB}"/>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805476" y="289005"/>
            <a:ext cx="1227923" cy="730540"/>
          </a:xfrm>
          <a:prstGeom prst="rect">
            <a:avLst/>
          </a:prstGeom>
        </p:spPr>
      </p:pic>
    </p:spTree>
    <p:extLst>
      <p:ext uri="{BB962C8B-B14F-4D97-AF65-F5344CB8AC3E}">
        <p14:creationId xmlns:p14="http://schemas.microsoft.com/office/powerpoint/2010/main" val="339003896"/>
      </p:ext>
    </p:extLst>
  </p:cSld>
  <p:clrMapOvr>
    <a:masterClrMapping/>
  </p:clrMapOvr>
  <p:transition spd="slow" advClick="0" advTm="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nodeType="with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diamond(in)">
                                      <p:cBhvr>
                                        <p:cTn id="7" dur="3000"/>
                                        <p:tgtEl>
                                          <p:spTgt spid="2"/>
                                        </p:tgtEl>
                                      </p:cBhvr>
                                    </p:animEffect>
                                  </p:childTnLst>
                                </p:cTn>
                              </p:par>
                              <p:par>
                                <p:cTn id="8" presetID="16" presetClass="entr" presetSubtype="37"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barn(outVertical)">
                                      <p:cBhvr>
                                        <p:cTn id="10" dur="3500"/>
                                        <p:tgtEl>
                                          <p:spTgt spid="7"/>
                                        </p:tgtEl>
                                      </p:cBhvr>
                                    </p:animEffect>
                                  </p:childTnLst>
                                </p:cTn>
                              </p:par>
                              <p:par>
                                <p:cTn id="11" presetID="22" presetClass="entr" presetSubtype="8" fill="hold" grpId="0" nodeType="withEffect">
                                  <p:stCondLst>
                                    <p:cond delay="1000"/>
                                  </p:stCondLst>
                                  <p:childTnLst>
                                    <p:set>
                                      <p:cBhvr>
                                        <p:cTn id="12" dur="1" fill="hold">
                                          <p:stCondLst>
                                            <p:cond delay="0"/>
                                          </p:stCondLst>
                                        </p:cTn>
                                        <p:tgtEl>
                                          <p:spTgt spid="3"/>
                                        </p:tgtEl>
                                        <p:attrNameLst>
                                          <p:attrName>style.visibility</p:attrName>
                                        </p:attrNameLst>
                                      </p:cBhvr>
                                      <p:to>
                                        <p:strVal val="visible"/>
                                      </p:to>
                                    </p:set>
                                    <p:animEffect transition="in" filter="wipe(left)">
                                      <p:cBhvr>
                                        <p:cTn id="13" dur="1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Foto">
            <a:extLst>
              <a:ext uri="{FF2B5EF4-FFF2-40B4-BE49-F238E27FC236}">
                <a16:creationId xmlns:a16="http://schemas.microsoft.com/office/drawing/2014/main" id="{ADC866F9-5B45-44F0-9254-8D19C925F8C1}"/>
              </a:ext>
            </a:extLst>
          </p:cNvPr>
          <p:cNvPicPr>
            <a:picLocks/>
          </p:cNvPicPr>
          <p:nvPr/>
        </p:nvPicPr>
        <p:blipFill>
          <a:blip r:embed="rId2">
            <a:extLst>
              <a:ext uri="{28A0092B-C50C-407E-A947-70E740481C1C}">
                <a14:useLocalDpi xmlns:a14="http://schemas.microsoft.com/office/drawing/2010/main" val="0"/>
              </a:ext>
            </a:extLst>
          </a:blip>
          <a:stretch>
            <a:fillRect/>
          </a:stretch>
        </p:blipFill>
        <p:spPr>
          <a:xfrm>
            <a:off x="0" y="0"/>
            <a:ext cx="9360496" cy="5761588"/>
          </a:xfrm>
          <a:prstGeom prst="rect">
            <a:avLst/>
          </a:prstGeom>
        </p:spPr>
      </p:pic>
      <p:pic>
        <p:nvPicPr>
          <p:cNvPr id="2" name="Foto A"/>
          <p:cNvPicPr>
            <a:picLocks/>
          </p:cNvPicPr>
          <p:nvPr/>
        </p:nvPicPr>
        <p:blipFill>
          <a:blip r:embed="rId3">
            <a:extLst>
              <a:ext uri="{28A0092B-C50C-407E-A947-70E740481C1C}">
                <a14:useLocalDpi xmlns:a14="http://schemas.microsoft.com/office/drawing/2010/main" val="0"/>
              </a:ext>
            </a:extLst>
          </a:blip>
          <a:stretch>
            <a:fillRect/>
          </a:stretch>
        </p:blipFill>
        <p:spPr>
          <a:xfrm>
            <a:off x="496" y="0"/>
            <a:ext cx="9360496" cy="5761588"/>
          </a:xfrm>
          <a:prstGeom prst="rect">
            <a:avLst/>
          </a:prstGeom>
        </p:spPr>
      </p:pic>
      <p:pic>
        <p:nvPicPr>
          <p:cNvPr id="7" name="Foto B">
            <a:extLst>
              <a:ext uri="{FF2B5EF4-FFF2-40B4-BE49-F238E27FC236}">
                <a16:creationId xmlns:a16="http://schemas.microsoft.com/office/drawing/2014/main" id="{8B861FAD-3DD7-4CE7-825F-29D69B1D72C4}"/>
              </a:ext>
            </a:extLst>
          </p:cNvPr>
          <p:cNvPicPr>
            <a:picLocks/>
          </p:cNvPicPr>
          <p:nvPr/>
        </p:nvPicPr>
        <p:blipFill>
          <a:blip r:embed="rId3">
            <a:extLst>
              <a:ext uri="{28A0092B-C50C-407E-A947-70E740481C1C}">
                <a14:useLocalDpi xmlns:a14="http://schemas.microsoft.com/office/drawing/2010/main" val="0"/>
              </a:ext>
            </a:extLst>
          </a:blip>
          <a:stretch>
            <a:fillRect/>
          </a:stretch>
        </p:blipFill>
        <p:spPr>
          <a:xfrm>
            <a:off x="0" y="0"/>
            <a:ext cx="9360496" cy="5761588"/>
          </a:xfrm>
          <a:prstGeom prst="rect">
            <a:avLst/>
          </a:prstGeom>
        </p:spPr>
      </p:pic>
      <p:pic>
        <p:nvPicPr>
          <p:cNvPr id="4" name="Rám">
            <a:extLst>
              <a:ext uri="{FF2B5EF4-FFF2-40B4-BE49-F238E27FC236}">
                <a16:creationId xmlns:a16="http://schemas.microsoft.com/office/drawing/2014/main" id="{562A65B2-E06C-4943-BCF8-9EC2F57CDC5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96" y="3"/>
            <a:ext cx="9360496" cy="5761038"/>
          </a:xfrm>
          <a:prstGeom prst="rect">
            <a:avLst/>
          </a:prstGeom>
        </p:spPr>
      </p:pic>
      <p:sp>
        <p:nvSpPr>
          <p:cNvPr id="3" name="Text"/>
          <p:cNvSpPr txBox="1"/>
          <p:nvPr/>
        </p:nvSpPr>
        <p:spPr>
          <a:xfrm>
            <a:off x="5148875" y="5220000"/>
            <a:ext cx="3706052" cy="226606"/>
          </a:xfrm>
          <a:prstGeom prst="rect">
            <a:avLst/>
          </a:prstGeom>
          <a:solidFill>
            <a:schemeClr val="tx1">
              <a:alpha val="70000"/>
            </a:schemeClr>
          </a:solidFill>
          <a:ln w="6350" cmpd="dbl">
            <a:solidFill>
              <a:schemeClr val="bg1"/>
            </a:solidFill>
          </a:ln>
          <a:effectLst/>
        </p:spPr>
        <p:txBody>
          <a:bodyPr wrap="square" lIns="91414" tIns="36003" rIns="91414" bIns="36003" anchor="ctr">
            <a:spAutoFit/>
          </a:bodyPr>
          <a:lstStyle>
            <a:defPPr>
              <a:defRPr lang="en-US"/>
            </a:defPPr>
            <a:lvl1pPr algn="ctr" defTabSz="342900">
              <a:defRPr sz="1000">
                <a:solidFill>
                  <a:srgbClr val="FFFFFF"/>
                </a:solidFill>
                <a:latin typeface="Arial Unicode MS" panose="020B0604020202020204" pitchFamily="34" charset="-128"/>
                <a:ea typeface="Arial Unicode MS" panose="020B0604020202020204" pitchFamily="34" charset="-128"/>
                <a:cs typeface="Arial Unicode MS" panose="020B0604020202020204" pitchFamily="34" charset="-128"/>
              </a:defRPr>
            </a:lvl1pPr>
          </a:lstStyle>
          <a:p>
            <a:r>
              <a:rPr lang="en-US"/>
              <a:t>The Longwood Garden, Kennett Square, Pennsylvania, U</a:t>
            </a:r>
            <a:r>
              <a:rPr lang="sk-SK"/>
              <a:t>SA</a:t>
            </a:r>
            <a:r>
              <a:rPr lang="en-US"/>
              <a:t>  </a:t>
            </a:r>
            <a:endParaRPr lang="en-US" dirty="0"/>
          </a:p>
        </p:txBody>
      </p:sp>
      <p:pic>
        <p:nvPicPr>
          <p:cNvPr id="5" name="Logo">
            <a:extLst>
              <a:ext uri="{FF2B5EF4-FFF2-40B4-BE49-F238E27FC236}">
                <a16:creationId xmlns:a16="http://schemas.microsoft.com/office/drawing/2014/main" id="{F3A16D0D-E69F-4642-A222-3EB7E662DEC8}"/>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805476" y="289005"/>
            <a:ext cx="1227923" cy="730540"/>
          </a:xfrm>
          <a:prstGeom prst="rect">
            <a:avLst/>
          </a:prstGeom>
        </p:spPr>
      </p:pic>
    </p:spTree>
    <p:extLst>
      <p:ext uri="{BB962C8B-B14F-4D97-AF65-F5344CB8AC3E}">
        <p14:creationId xmlns:p14="http://schemas.microsoft.com/office/powerpoint/2010/main" val="970775380"/>
      </p:ext>
    </p:extLst>
  </p:cSld>
  <p:clrMapOvr>
    <a:masterClrMapping/>
  </p:clrMapOvr>
  <p:transition spd="slow" advClick="0" advTm="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nodeType="with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diamond(in)">
                                      <p:cBhvr>
                                        <p:cTn id="7" dur="3000"/>
                                        <p:tgtEl>
                                          <p:spTgt spid="2"/>
                                        </p:tgtEl>
                                      </p:cBhvr>
                                    </p:animEffect>
                                  </p:childTnLst>
                                </p:cTn>
                              </p:par>
                              <p:par>
                                <p:cTn id="8" presetID="16" presetClass="entr" presetSubtype="37"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barn(outVertical)">
                                      <p:cBhvr>
                                        <p:cTn id="10" dur="3500"/>
                                        <p:tgtEl>
                                          <p:spTgt spid="7"/>
                                        </p:tgtEl>
                                      </p:cBhvr>
                                    </p:animEffect>
                                  </p:childTnLst>
                                </p:cTn>
                              </p:par>
                              <p:par>
                                <p:cTn id="11" presetID="22" presetClass="entr" presetSubtype="8" fill="hold" grpId="0" nodeType="withEffect">
                                  <p:stCondLst>
                                    <p:cond delay="1000"/>
                                  </p:stCondLst>
                                  <p:childTnLst>
                                    <p:set>
                                      <p:cBhvr>
                                        <p:cTn id="12" dur="1" fill="hold">
                                          <p:stCondLst>
                                            <p:cond delay="0"/>
                                          </p:stCondLst>
                                        </p:cTn>
                                        <p:tgtEl>
                                          <p:spTgt spid="3"/>
                                        </p:tgtEl>
                                        <p:attrNameLst>
                                          <p:attrName>style.visibility</p:attrName>
                                        </p:attrNameLst>
                                      </p:cBhvr>
                                      <p:to>
                                        <p:strVal val="visible"/>
                                      </p:to>
                                    </p:set>
                                    <p:animEffect transition="in" filter="wipe(left)">
                                      <p:cBhvr>
                                        <p:cTn id="13" dur="1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Foto">
            <a:extLst>
              <a:ext uri="{FF2B5EF4-FFF2-40B4-BE49-F238E27FC236}">
                <a16:creationId xmlns:a16="http://schemas.microsoft.com/office/drawing/2014/main" id="{2A651DA5-7DE8-4F84-9BB4-C40DA7018C74}"/>
              </a:ext>
            </a:extLst>
          </p:cNvPr>
          <p:cNvPicPr>
            <a:picLocks/>
          </p:cNvPicPr>
          <p:nvPr/>
        </p:nvPicPr>
        <p:blipFill>
          <a:blip r:embed="rId2">
            <a:extLst>
              <a:ext uri="{28A0092B-C50C-407E-A947-70E740481C1C}">
                <a14:useLocalDpi xmlns:a14="http://schemas.microsoft.com/office/drawing/2010/main" val="0"/>
              </a:ext>
            </a:extLst>
          </a:blip>
          <a:stretch>
            <a:fillRect/>
          </a:stretch>
        </p:blipFill>
        <p:spPr>
          <a:xfrm>
            <a:off x="0" y="0"/>
            <a:ext cx="9360496" cy="5761588"/>
          </a:xfrm>
          <a:prstGeom prst="rect">
            <a:avLst/>
          </a:prstGeom>
        </p:spPr>
      </p:pic>
      <p:pic>
        <p:nvPicPr>
          <p:cNvPr id="2" name="Foto A"/>
          <p:cNvPicPr>
            <a:picLocks/>
          </p:cNvPicPr>
          <p:nvPr/>
        </p:nvPicPr>
        <p:blipFill>
          <a:blip r:embed="rId3">
            <a:extLst>
              <a:ext uri="{28A0092B-C50C-407E-A947-70E740481C1C}">
                <a14:useLocalDpi xmlns:a14="http://schemas.microsoft.com/office/drawing/2010/main" val="0"/>
              </a:ext>
            </a:extLst>
          </a:blip>
          <a:stretch>
            <a:fillRect/>
          </a:stretch>
        </p:blipFill>
        <p:spPr>
          <a:xfrm>
            <a:off x="496" y="0"/>
            <a:ext cx="9360496" cy="5761588"/>
          </a:xfrm>
          <a:prstGeom prst="rect">
            <a:avLst/>
          </a:prstGeom>
        </p:spPr>
      </p:pic>
      <p:pic>
        <p:nvPicPr>
          <p:cNvPr id="7" name="Foto B">
            <a:extLst>
              <a:ext uri="{FF2B5EF4-FFF2-40B4-BE49-F238E27FC236}">
                <a16:creationId xmlns:a16="http://schemas.microsoft.com/office/drawing/2014/main" id="{885A6019-C7F0-4B2F-94C4-929E75A9A138}"/>
              </a:ext>
            </a:extLst>
          </p:cNvPr>
          <p:cNvPicPr>
            <a:picLocks/>
          </p:cNvPicPr>
          <p:nvPr/>
        </p:nvPicPr>
        <p:blipFill>
          <a:blip r:embed="rId3">
            <a:extLst>
              <a:ext uri="{28A0092B-C50C-407E-A947-70E740481C1C}">
                <a14:useLocalDpi xmlns:a14="http://schemas.microsoft.com/office/drawing/2010/main" val="0"/>
              </a:ext>
            </a:extLst>
          </a:blip>
          <a:stretch>
            <a:fillRect/>
          </a:stretch>
        </p:blipFill>
        <p:spPr>
          <a:xfrm>
            <a:off x="0" y="0"/>
            <a:ext cx="9360496" cy="5761588"/>
          </a:xfrm>
          <a:prstGeom prst="rect">
            <a:avLst/>
          </a:prstGeom>
        </p:spPr>
      </p:pic>
      <p:pic>
        <p:nvPicPr>
          <p:cNvPr id="4" name="Rám">
            <a:extLst>
              <a:ext uri="{FF2B5EF4-FFF2-40B4-BE49-F238E27FC236}">
                <a16:creationId xmlns:a16="http://schemas.microsoft.com/office/drawing/2014/main" id="{7F7AFA37-22FE-4B7B-94F5-7EFC8633392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96" y="3"/>
            <a:ext cx="9360496" cy="5761038"/>
          </a:xfrm>
          <a:prstGeom prst="rect">
            <a:avLst/>
          </a:prstGeom>
        </p:spPr>
      </p:pic>
      <p:sp>
        <p:nvSpPr>
          <p:cNvPr id="3" name="Text"/>
          <p:cNvSpPr txBox="1"/>
          <p:nvPr/>
        </p:nvSpPr>
        <p:spPr>
          <a:xfrm>
            <a:off x="5747726" y="5220000"/>
            <a:ext cx="3133839" cy="226606"/>
          </a:xfrm>
          <a:prstGeom prst="rect">
            <a:avLst/>
          </a:prstGeom>
          <a:solidFill>
            <a:schemeClr val="tx1">
              <a:alpha val="70000"/>
            </a:schemeClr>
          </a:solidFill>
          <a:ln w="6350" cmpd="dbl">
            <a:solidFill>
              <a:schemeClr val="bg1"/>
            </a:solidFill>
          </a:ln>
          <a:effectLst/>
        </p:spPr>
        <p:txBody>
          <a:bodyPr wrap="square" lIns="91414" tIns="36003" rIns="91414" bIns="36003" anchor="ctr">
            <a:spAutoFit/>
          </a:bodyPr>
          <a:lstStyle>
            <a:defPPr>
              <a:defRPr lang="en-US"/>
            </a:defPPr>
            <a:lvl1pPr algn="ctr" defTabSz="342900">
              <a:defRPr sz="1000">
                <a:solidFill>
                  <a:srgbClr val="FFFFFF"/>
                </a:solidFill>
                <a:latin typeface="Arial Unicode MS" panose="020B0604020202020204" pitchFamily="34" charset="-128"/>
                <a:ea typeface="Arial Unicode MS" panose="020B0604020202020204" pitchFamily="34" charset="-128"/>
                <a:cs typeface="Arial Unicode MS" panose="020B0604020202020204" pitchFamily="34" charset="-128"/>
              </a:defRPr>
            </a:lvl1pPr>
          </a:lstStyle>
          <a:p>
            <a:r>
              <a:rPr lang="en-US"/>
              <a:t>Gardens of Chateau Villandry, Loire Valle</a:t>
            </a:r>
            <a:r>
              <a:rPr lang="sk-SK"/>
              <a:t>y</a:t>
            </a:r>
            <a:r>
              <a:rPr lang="en-US"/>
              <a:t>, Franc</a:t>
            </a:r>
            <a:r>
              <a:rPr lang="sk-SK"/>
              <a:t>e</a:t>
            </a:r>
            <a:endParaRPr lang="en-US" dirty="0"/>
          </a:p>
        </p:txBody>
      </p:sp>
      <p:pic>
        <p:nvPicPr>
          <p:cNvPr id="5" name="Logo">
            <a:extLst>
              <a:ext uri="{FF2B5EF4-FFF2-40B4-BE49-F238E27FC236}">
                <a16:creationId xmlns:a16="http://schemas.microsoft.com/office/drawing/2014/main" id="{17B052F9-9C5A-4003-BB1A-7F0D0356FED3}"/>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805476" y="289005"/>
            <a:ext cx="1227923" cy="730540"/>
          </a:xfrm>
          <a:prstGeom prst="rect">
            <a:avLst/>
          </a:prstGeom>
        </p:spPr>
      </p:pic>
    </p:spTree>
    <p:extLst>
      <p:ext uri="{BB962C8B-B14F-4D97-AF65-F5344CB8AC3E}">
        <p14:creationId xmlns:p14="http://schemas.microsoft.com/office/powerpoint/2010/main" val="3017069524"/>
      </p:ext>
    </p:extLst>
  </p:cSld>
  <p:clrMapOvr>
    <a:masterClrMapping/>
  </p:clrMapOvr>
  <p:transition spd="slow" advClick="0" advTm="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nodeType="with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diamond(in)">
                                      <p:cBhvr>
                                        <p:cTn id="7" dur="3000"/>
                                        <p:tgtEl>
                                          <p:spTgt spid="2"/>
                                        </p:tgtEl>
                                      </p:cBhvr>
                                    </p:animEffect>
                                  </p:childTnLst>
                                </p:cTn>
                              </p:par>
                              <p:par>
                                <p:cTn id="8" presetID="16" presetClass="entr" presetSubtype="37"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barn(outVertical)">
                                      <p:cBhvr>
                                        <p:cTn id="10" dur="3500"/>
                                        <p:tgtEl>
                                          <p:spTgt spid="7"/>
                                        </p:tgtEl>
                                      </p:cBhvr>
                                    </p:animEffect>
                                  </p:childTnLst>
                                </p:cTn>
                              </p:par>
                              <p:par>
                                <p:cTn id="11" presetID="22" presetClass="entr" presetSubtype="8" fill="hold" grpId="0" nodeType="withEffect">
                                  <p:stCondLst>
                                    <p:cond delay="1000"/>
                                  </p:stCondLst>
                                  <p:childTnLst>
                                    <p:set>
                                      <p:cBhvr>
                                        <p:cTn id="12" dur="1" fill="hold">
                                          <p:stCondLst>
                                            <p:cond delay="0"/>
                                          </p:stCondLst>
                                        </p:cTn>
                                        <p:tgtEl>
                                          <p:spTgt spid="3"/>
                                        </p:tgtEl>
                                        <p:attrNameLst>
                                          <p:attrName>style.visibility</p:attrName>
                                        </p:attrNameLst>
                                      </p:cBhvr>
                                      <p:to>
                                        <p:strVal val="visible"/>
                                      </p:to>
                                    </p:set>
                                    <p:animEffect transition="in" filter="wipe(left)">
                                      <p:cBhvr>
                                        <p:cTn id="13" dur="1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Foto">
            <a:extLst>
              <a:ext uri="{FF2B5EF4-FFF2-40B4-BE49-F238E27FC236}">
                <a16:creationId xmlns:a16="http://schemas.microsoft.com/office/drawing/2014/main" id="{8565C0C5-F41C-4E8E-A888-95EC7473D8FE}"/>
              </a:ext>
            </a:extLst>
          </p:cNvPr>
          <p:cNvPicPr>
            <a:picLocks/>
          </p:cNvPicPr>
          <p:nvPr/>
        </p:nvPicPr>
        <p:blipFill>
          <a:blip r:embed="rId2">
            <a:extLst>
              <a:ext uri="{28A0092B-C50C-407E-A947-70E740481C1C}">
                <a14:useLocalDpi xmlns:a14="http://schemas.microsoft.com/office/drawing/2010/main" val="0"/>
              </a:ext>
            </a:extLst>
          </a:blip>
          <a:stretch>
            <a:fillRect/>
          </a:stretch>
        </p:blipFill>
        <p:spPr>
          <a:xfrm>
            <a:off x="496" y="0"/>
            <a:ext cx="9360496" cy="5761588"/>
          </a:xfrm>
          <a:prstGeom prst="rect">
            <a:avLst/>
          </a:prstGeom>
        </p:spPr>
      </p:pic>
      <p:pic>
        <p:nvPicPr>
          <p:cNvPr id="2" name="Foto A"/>
          <p:cNvPicPr>
            <a:picLocks/>
          </p:cNvPicPr>
          <p:nvPr/>
        </p:nvPicPr>
        <p:blipFill>
          <a:blip r:embed="rId3">
            <a:extLst>
              <a:ext uri="{28A0092B-C50C-407E-A947-70E740481C1C}">
                <a14:useLocalDpi xmlns:a14="http://schemas.microsoft.com/office/drawing/2010/main" val="0"/>
              </a:ext>
            </a:extLst>
          </a:blip>
          <a:stretch>
            <a:fillRect/>
          </a:stretch>
        </p:blipFill>
        <p:spPr>
          <a:xfrm>
            <a:off x="497" y="0"/>
            <a:ext cx="9361588" cy="5761588"/>
          </a:xfrm>
          <a:prstGeom prst="rect">
            <a:avLst/>
          </a:prstGeom>
        </p:spPr>
      </p:pic>
      <p:pic>
        <p:nvPicPr>
          <p:cNvPr id="7" name="Foto B">
            <a:extLst>
              <a:ext uri="{FF2B5EF4-FFF2-40B4-BE49-F238E27FC236}">
                <a16:creationId xmlns:a16="http://schemas.microsoft.com/office/drawing/2014/main" id="{BDC60823-D55D-41B3-9D3E-7E87C9BF6669}"/>
              </a:ext>
            </a:extLst>
          </p:cNvPr>
          <p:cNvPicPr>
            <a:picLocks/>
          </p:cNvPicPr>
          <p:nvPr/>
        </p:nvPicPr>
        <p:blipFill>
          <a:blip r:embed="rId3">
            <a:extLst>
              <a:ext uri="{28A0092B-C50C-407E-A947-70E740481C1C}">
                <a14:useLocalDpi xmlns:a14="http://schemas.microsoft.com/office/drawing/2010/main" val="0"/>
              </a:ext>
            </a:extLst>
          </a:blip>
          <a:stretch>
            <a:fillRect/>
          </a:stretch>
        </p:blipFill>
        <p:spPr>
          <a:xfrm>
            <a:off x="0" y="0"/>
            <a:ext cx="9361588" cy="5761588"/>
          </a:xfrm>
          <a:prstGeom prst="rect">
            <a:avLst/>
          </a:prstGeom>
        </p:spPr>
      </p:pic>
      <p:pic>
        <p:nvPicPr>
          <p:cNvPr id="4" name="Rám">
            <a:extLst>
              <a:ext uri="{FF2B5EF4-FFF2-40B4-BE49-F238E27FC236}">
                <a16:creationId xmlns:a16="http://schemas.microsoft.com/office/drawing/2014/main" id="{B3A7EE4E-8E32-457F-AA64-692E4AAB5F6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96" y="3"/>
            <a:ext cx="9360496" cy="5761038"/>
          </a:xfrm>
          <a:prstGeom prst="rect">
            <a:avLst/>
          </a:prstGeom>
        </p:spPr>
      </p:pic>
      <p:sp>
        <p:nvSpPr>
          <p:cNvPr id="3" name="Text"/>
          <p:cNvSpPr txBox="1"/>
          <p:nvPr/>
        </p:nvSpPr>
        <p:spPr>
          <a:xfrm>
            <a:off x="432075" y="5220000"/>
            <a:ext cx="2638565" cy="226606"/>
          </a:xfrm>
          <a:prstGeom prst="rect">
            <a:avLst/>
          </a:prstGeom>
          <a:solidFill>
            <a:schemeClr val="tx1">
              <a:alpha val="70000"/>
            </a:schemeClr>
          </a:solidFill>
          <a:ln w="6350" cmpd="dbl">
            <a:solidFill>
              <a:schemeClr val="bg1"/>
            </a:solidFill>
          </a:ln>
          <a:effectLst/>
        </p:spPr>
        <p:txBody>
          <a:bodyPr wrap="square" lIns="91414" tIns="36003" rIns="91414" bIns="36003" anchor="ctr">
            <a:spAutoFit/>
          </a:bodyPr>
          <a:lstStyle>
            <a:defPPr>
              <a:defRPr lang="en-US"/>
            </a:defPPr>
            <a:lvl1pPr algn="ctr" defTabSz="342900">
              <a:defRPr sz="1000">
                <a:solidFill>
                  <a:srgbClr val="FFFFFF"/>
                </a:solidFill>
                <a:latin typeface="Arial Unicode MS" panose="020B0604020202020204" pitchFamily="34" charset="-128"/>
                <a:ea typeface="Arial Unicode MS" panose="020B0604020202020204" pitchFamily="34" charset="-128"/>
                <a:cs typeface="Arial Unicode MS" panose="020B0604020202020204" pitchFamily="34" charset="-128"/>
              </a:defRPr>
            </a:lvl1pPr>
          </a:lstStyle>
          <a:p>
            <a:r>
              <a:rPr lang="en-US"/>
              <a:t>Boboli Renaissance Garden</a:t>
            </a:r>
            <a:r>
              <a:rPr lang="sk-SK"/>
              <a:t>, </a:t>
            </a:r>
            <a:r>
              <a:rPr lang="en-US"/>
              <a:t>Florence, Ital</a:t>
            </a:r>
            <a:r>
              <a:rPr lang="sk-SK"/>
              <a:t>y</a:t>
            </a:r>
            <a:endParaRPr lang="en-US" dirty="0"/>
          </a:p>
        </p:txBody>
      </p:sp>
      <p:pic>
        <p:nvPicPr>
          <p:cNvPr id="5" name="Logo">
            <a:extLst>
              <a:ext uri="{FF2B5EF4-FFF2-40B4-BE49-F238E27FC236}">
                <a16:creationId xmlns:a16="http://schemas.microsoft.com/office/drawing/2014/main" id="{B0D12181-3AAD-43E2-9BE8-ABC74720F1E9}"/>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805476" y="289005"/>
            <a:ext cx="1227923" cy="730540"/>
          </a:xfrm>
          <a:prstGeom prst="rect">
            <a:avLst/>
          </a:prstGeom>
        </p:spPr>
      </p:pic>
    </p:spTree>
    <p:extLst>
      <p:ext uri="{BB962C8B-B14F-4D97-AF65-F5344CB8AC3E}">
        <p14:creationId xmlns:p14="http://schemas.microsoft.com/office/powerpoint/2010/main" val="688768723"/>
      </p:ext>
    </p:extLst>
  </p:cSld>
  <p:clrMapOvr>
    <a:masterClrMapping/>
  </p:clrMapOvr>
  <p:transition spd="slow" advClick="0" advTm="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nodeType="with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diamond(in)">
                                      <p:cBhvr>
                                        <p:cTn id="7" dur="3000"/>
                                        <p:tgtEl>
                                          <p:spTgt spid="2"/>
                                        </p:tgtEl>
                                      </p:cBhvr>
                                    </p:animEffect>
                                  </p:childTnLst>
                                </p:cTn>
                              </p:par>
                              <p:par>
                                <p:cTn id="8" presetID="16" presetClass="entr" presetSubtype="37"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barn(outVertical)">
                                      <p:cBhvr>
                                        <p:cTn id="10" dur="3500"/>
                                        <p:tgtEl>
                                          <p:spTgt spid="7"/>
                                        </p:tgtEl>
                                      </p:cBhvr>
                                    </p:animEffect>
                                  </p:childTnLst>
                                </p:cTn>
                              </p:par>
                              <p:par>
                                <p:cTn id="11" presetID="22" presetClass="entr" presetSubtype="8" fill="hold" grpId="0" nodeType="withEffect">
                                  <p:stCondLst>
                                    <p:cond delay="1000"/>
                                  </p:stCondLst>
                                  <p:childTnLst>
                                    <p:set>
                                      <p:cBhvr>
                                        <p:cTn id="12" dur="1" fill="hold">
                                          <p:stCondLst>
                                            <p:cond delay="0"/>
                                          </p:stCondLst>
                                        </p:cTn>
                                        <p:tgtEl>
                                          <p:spTgt spid="3"/>
                                        </p:tgtEl>
                                        <p:attrNameLst>
                                          <p:attrName>style.visibility</p:attrName>
                                        </p:attrNameLst>
                                      </p:cBhvr>
                                      <p:to>
                                        <p:strVal val="visible"/>
                                      </p:to>
                                    </p:set>
                                    <p:animEffect transition="in" filter="wipe(left)">
                                      <p:cBhvr>
                                        <p:cTn id="13" dur="1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Foto">
            <a:extLst>
              <a:ext uri="{FF2B5EF4-FFF2-40B4-BE49-F238E27FC236}">
                <a16:creationId xmlns:a16="http://schemas.microsoft.com/office/drawing/2014/main" id="{931798DA-D4C1-4C73-A594-2F051FC8E58A}"/>
              </a:ext>
            </a:extLst>
          </p:cNvPr>
          <p:cNvPicPr>
            <a:picLocks/>
          </p:cNvPicPr>
          <p:nvPr/>
        </p:nvPicPr>
        <p:blipFill>
          <a:blip r:embed="rId2">
            <a:extLst>
              <a:ext uri="{28A0092B-C50C-407E-A947-70E740481C1C}">
                <a14:useLocalDpi xmlns:a14="http://schemas.microsoft.com/office/drawing/2010/main" val="0"/>
              </a:ext>
            </a:extLst>
          </a:blip>
          <a:stretch>
            <a:fillRect/>
          </a:stretch>
        </p:blipFill>
        <p:spPr>
          <a:xfrm>
            <a:off x="497" y="0"/>
            <a:ext cx="9361588" cy="5761588"/>
          </a:xfrm>
          <a:prstGeom prst="rect">
            <a:avLst/>
          </a:prstGeom>
        </p:spPr>
      </p:pic>
      <p:pic>
        <p:nvPicPr>
          <p:cNvPr id="27650" name="Foto A"/>
          <p:cNvPicPr>
            <a:picLocks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0" y="0"/>
            <a:ext cx="9361588" cy="5761588"/>
          </a:xfrm>
          <a:prstGeom prst="rect">
            <a:avLst/>
          </a:prstGeom>
          <a:noFill/>
        </p:spPr>
      </p:pic>
      <p:pic>
        <p:nvPicPr>
          <p:cNvPr id="7" name="Foto B">
            <a:extLst>
              <a:ext uri="{FF2B5EF4-FFF2-40B4-BE49-F238E27FC236}">
                <a16:creationId xmlns:a16="http://schemas.microsoft.com/office/drawing/2014/main" id="{7765F530-E5F9-4871-8EAD-483A26FD41C2}"/>
              </a:ext>
            </a:extLst>
          </p:cNvPr>
          <p:cNvPicPr>
            <a:picLocks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0" y="0"/>
            <a:ext cx="9361588" cy="5761588"/>
          </a:xfrm>
          <a:prstGeom prst="rect">
            <a:avLst/>
          </a:prstGeom>
          <a:noFill/>
        </p:spPr>
      </p:pic>
      <p:pic>
        <p:nvPicPr>
          <p:cNvPr id="4" name="Rám">
            <a:extLst>
              <a:ext uri="{FF2B5EF4-FFF2-40B4-BE49-F238E27FC236}">
                <a16:creationId xmlns:a16="http://schemas.microsoft.com/office/drawing/2014/main" id="{0BAD5393-FAA9-4B9C-AF08-DE32EA47E7C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96" y="3"/>
            <a:ext cx="9360496" cy="5761038"/>
          </a:xfrm>
          <a:prstGeom prst="rect">
            <a:avLst/>
          </a:prstGeom>
        </p:spPr>
      </p:pic>
      <p:sp>
        <p:nvSpPr>
          <p:cNvPr id="3" name="Text"/>
          <p:cNvSpPr txBox="1"/>
          <p:nvPr/>
        </p:nvSpPr>
        <p:spPr>
          <a:xfrm>
            <a:off x="432075" y="5220000"/>
            <a:ext cx="2135275" cy="226606"/>
          </a:xfrm>
          <a:prstGeom prst="rect">
            <a:avLst/>
          </a:prstGeom>
          <a:solidFill>
            <a:schemeClr val="tx1">
              <a:alpha val="70000"/>
            </a:schemeClr>
          </a:solidFill>
          <a:ln w="6350" cmpd="dbl">
            <a:solidFill>
              <a:schemeClr val="bg1"/>
            </a:solidFill>
          </a:ln>
          <a:effectLst/>
        </p:spPr>
        <p:txBody>
          <a:bodyPr wrap="square" lIns="91414" tIns="36003" rIns="91414" bIns="36003" anchor="ctr">
            <a:spAutoFit/>
          </a:bodyPr>
          <a:lstStyle>
            <a:defPPr>
              <a:defRPr lang="en-US"/>
            </a:defPPr>
            <a:lvl1pPr algn="ctr" defTabSz="342900">
              <a:defRPr sz="1000">
                <a:solidFill>
                  <a:srgbClr val="FFFFFF"/>
                </a:solidFill>
                <a:latin typeface="Arial Unicode MS" panose="020B0604020202020204" pitchFamily="34" charset="-128"/>
                <a:ea typeface="Arial Unicode MS" panose="020B0604020202020204" pitchFamily="34" charset="-128"/>
                <a:cs typeface="Arial Unicode MS" panose="020B0604020202020204" pitchFamily="34" charset="-128"/>
              </a:defRPr>
            </a:lvl1pPr>
          </a:lstStyle>
          <a:p>
            <a:r>
              <a:rPr lang="en-US"/>
              <a:t>Westbury Cou</a:t>
            </a:r>
            <a:r>
              <a:rPr lang="sk-SK"/>
              <a:t>r</a:t>
            </a:r>
            <a:r>
              <a:rPr lang="en-US"/>
              <a:t>t, Gloucester, U.K.</a:t>
            </a:r>
            <a:endParaRPr lang="en-US" dirty="0"/>
          </a:p>
        </p:txBody>
      </p:sp>
      <p:pic>
        <p:nvPicPr>
          <p:cNvPr id="5" name="Logo">
            <a:extLst>
              <a:ext uri="{FF2B5EF4-FFF2-40B4-BE49-F238E27FC236}">
                <a16:creationId xmlns:a16="http://schemas.microsoft.com/office/drawing/2014/main" id="{BEE5A155-381B-4088-9EEF-A92466845CE1}"/>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805476" y="289005"/>
            <a:ext cx="1227923" cy="730540"/>
          </a:xfrm>
          <a:prstGeom prst="rect">
            <a:avLst/>
          </a:prstGeom>
        </p:spPr>
      </p:pic>
    </p:spTree>
  </p:cSld>
  <p:clrMapOvr>
    <a:masterClrMapping/>
  </p:clrMapOvr>
  <p:transition spd="slow" advClick="0" advTm="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nodeType="withEffect">
                                  <p:stCondLst>
                                    <p:cond delay="500"/>
                                  </p:stCondLst>
                                  <p:childTnLst>
                                    <p:set>
                                      <p:cBhvr>
                                        <p:cTn id="6" dur="1" fill="hold">
                                          <p:stCondLst>
                                            <p:cond delay="0"/>
                                          </p:stCondLst>
                                        </p:cTn>
                                        <p:tgtEl>
                                          <p:spTgt spid="27650"/>
                                        </p:tgtEl>
                                        <p:attrNameLst>
                                          <p:attrName>style.visibility</p:attrName>
                                        </p:attrNameLst>
                                      </p:cBhvr>
                                      <p:to>
                                        <p:strVal val="visible"/>
                                      </p:to>
                                    </p:set>
                                    <p:animEffect transition="in" filter="diamond(in)">
                                      <p:cBhvr>
                                        <p:cTn id="7" dur="3000"/>
                                        <p:tgtEl>
                                          <p:spTgt spid="27650"/>
                                        </p:tgtEl>
                                      </p:cBhvr>
                                    </p:animEffect>
                                  </p:childTnLst>
                                </p:cTn>
                              </p:par>
                              <p:par>
                                <p:cTn id="8" presetID="16" presetClass="entr" presetSubtype="37"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barn(outVertical)">
                                      <p:cBhvr>
                                        <p:cTn id="10" dur="3500"/>
                                        <p:tgtEl>
                                          <p:spTgt spid="7"/>
                                        </p:tgtEl>
                                      </p:cBhvr>
                                    </p:animEffect>
                                  </p:childTnLst>
                                </p:cTn>
                              </p:par>
                              <p:par>
                                <p:cTn id="11" presetID="22" presetClass="entr" presetSubtype="8" fill="hold" grpId="0" nodeType="withEffect">
                                  <p:stCondLst>
                                    <p:cond delay="1000"/>
                                  </p:stCondLst>
                                  <p:childTnLst>
                                    <p:set>
                                      <p:cBhvr>
                                        <p:cTn id="12" dur="1" fill="hold">
                                          <p:stCondLst>
                                            <p:cond delay="0"/>
                                          </p:stCondLst>
                                        </p:cTn>
                                        <p:tgtEl>
                                          <p:spTgt spid="3"/>
                                        </p:tgtEl>
                                        <p:attrNameLst>
                                          <p:attrName>style.visibility</p:attrName>
                                        </p:attrNameLst>
                                      </p:cBhvr>
                                      <p:to>
                                        <p:strVal val="visible"/>
                                      </p:to>
                                    </p:set>
                                    <p:animEffect transition="in" filter="wipe(left)">
                                      <p:cBhvr>
                                        <p:cTn id="13" dur="1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Foto">
            <a:extLst>
              <a:ext uri="{FF2B5EF4-FFF2-40B4-BE49-F238E27FC236}">
                <a16:creationId xmlns:a16="http://schemas.microsoft.com/office/drawing/2014/main" id="{02E3509D-F1CC-4F47-92DC-4D16E74581BD}"/>
              </a:ext>
            </a:extLst>
          </p:cNvPr>
          <p:cNvPicPr>
            <a:picLocks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0" y="0"/>
            <a:ext cx="9361588" cy="5761588"/>
          </a:xfrm>
          <a:prstGeom prst="rect">
            <a:avLst/>
          </a:prstGeom>
          <a:noFill/>
        </p:spPr>
      </p:pic>
      <p:pic>
        <p:nvPicPr>
          <p:cNvPr id="2" name="Foto A"/>
          <p:cNvPicPr>
            <a:picLocks/>
          </p:cNvPicPr>
          <p:nvPr/>
        </p:nvPicPr>
        <p:blipFill>
          <a:blip r:embed="rId3">
            <a:extLst>
              <a:ext uri="{28A0092B-C50C-407E-A947-70E740481C1C}">
                <a14:useLocalDpi xmlns:a14="http://schemas.microsoft.com/office/drawing/2010/main" val="0"/>
              </a:ext>
            </a:extLst>
          </a:blip>
          <a:stretch>
            <a:fillRect/>
          </a:stretch>
        </p:blipFill>
        <p:spPr>
          <a:xfrm>
            <a:off x="504" y="0"/>
            <a:ext cx="9360495" cy="5761588"/>
          </a:xfrm>
          <a:prstGeom prst="rect">
            <a:avLst/>
          </a:prstGeom>
        </p:spPr>
      </p:pic>
      <p:pic>
        <p:nvPicPr>
          <p:cNvPr id="7" name="Foto B">
            <a:extLst>
              <a:ext uri="{FF2B5EF4-FFF2-40B4-BE49-F238E27FC236}">
                <a16:creationId xmlns:a16="http://schemas.microsoft.com/office/drawing/2014/main" id="{42646553-2F8D-4073-A642-42BF546E0B34}"/>
              </a:ext>
            </a:extLst>
          </p:cNvPr>
          <p:cNvPicPr>
            <a:picLocks/>
          </p:cNvPicPr>
          <p:nvPr/>
        </p:nvPicPr>
        <p:blipFill>
          <a:blip r:embed="rId3">
            <a:extLst>
              <a:ext uri="{28A0092B-C50C-407E-A947-70E740481C1C}">
                <a14:useLocalDpi xmlns:a14="http://schemas.microsoft.com/office/drawing/2010/main" val="0"/>
              </a:ext>
            </a:extLst>
          </a:blip>
          <a:stretch>
            <a:fillRect/>
          </a:stretch>
        </p:blipFill>
        <p:spPr>
          <a:xfrm>
            <a:off x="1" y="0"/>
            <a:ext cx="9360495" cy="5761588"/>
          </a:xfrm>
          <a:prstGeom prst="rect">
            <a:avLst/>
          </a:prstGeom>
        </p:spPr>
      </p:pic>
      <p:pic>
        <p:nvPicPr>
          <p:cNvPr id="4" name="Rám">
            <a:extLst>
              <a:ext uri="{FF2B5EF4-FFF2-40B4-BE49-F238E27FC236}">
                <a16:creationId xmlns:a16="http://schemas.microsoft.com/office/drawing/2014/main" id="{92F5D8AE-6982-4462-A226-00E81B7E2F5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96" y="3"/>
            <a:ext cx="9360496" cy="5761038"/>
          </a:xfrm>
          <a:prstGeom prst="rect">
            <a:avLst/>
          </a:prstGeom>
        </p:spPr>
      </p:pic>
      <p:sp>
        <p:nvSpPr>
          <p:cNvPr id="3" name="Text"/>
          <p:cNvSpPr txBox="1"/>
          <p:nvPr/>
        </p:nvSpPr>
        <p:spPr>
          <a:xfrm>
            <a:off x="5366662" y="5220000"/>
            <a:ext cx="3537753" cy="226606"/>
          </a:xfrm>
          <a:prstGeom prst="rect">
            <a:avLst/>
          </a:prstGeom>
          <a:solidFill>
            <a:schemeClr val="tx1">
              <a:alpha val="70000"/>
            </a:schemeClr>
          </a:solidFill>
          <a:ln w="6350" cmpd="dbl">
            <a:solidFill>
              <a:schemeClr val="bg1"/>
            </a:solidFill>
          </a:ln>
          <a:effectLst/>
        </p:spPr>
        <p:txBody>
          <a:bodyPr wrap="square" lIns="91414" tIns="36003" rIns="91414" bIns="36003" anchor="ctr">
            <a:spAutoFit/>
          </a:bodyPr>
          <a:lstStyle>
            <a:defPPr>
              <a:defRPr lang="en-US"/>
            </a:defPPr>
            <a:lvl1pPr algn="ctr" defTabSz="342900">
              <a:defRPr sz="1000">
                <a:solidFill>
                  <a:srgbClr val="FFFFFF"/>
                </a:solidFill>
                <a:latin typeface="Arial Unicode MS" panose="020B0604020202020204" pitchFamily="34" charset="-128"/>
                <a:ea typeface="Arial Unicode MS" panose="020B0604020202020204" pitchFamily="34" charset="-128"/>
                <a:cs typeface="Arial Unicode MS" panose="020B0604020202020204" pitchFamily="34" charset="-128"/>
              </a:defRPr>
            </a:lvl1pPr>
          </a:lstStyle>
          <a:p>
            <a:r>
              <a:rPr lang="en-US"/>
              <a:t>The Noong Nooch Tropical Gardens,</a:t>
            </a:r>
            <a:r>
              <a:rPr lang="sk-SK"/>
              <a:t> Chonbury,</a:t>
            </a:r>
            <a:r>
              <a:rPr lang="en-US"/>
              <a:t> Thailan</a:t>
            </a:r>
            <a:r>
              <a:rPr lang="sk-SK"/>
              <a:t>d</a:t>
            </a:r>
            <a:endParaRPr lang="en-US" dirty="0"/>
          </a:p>
        </p:txBody>
      </p:sp>
      <p:pic>
        <p:nvPicPr>
          <p:cNvPr id="5" name="Logo">
            <a:extLst>
              <a:ext uri="{FF2B5EF4-FFF2-40B4-BE49-F238E27FC236}">
                <a16:creationId xmlns:a16="http://schemas.microsoft.com/office/drawing/2014/main" id="{30D821F8-5ECC-46C2-9CC7-C283CFA76C13}"/>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805476" y="289005"/>
            <a:ext cx="1227923" cy="730540"/>
          </a:xfrm>
          <a:prstGeom prst="rect">
            <a:avLst/>
          </a:prstGeom>
        </p:spPr>
      </p:pic>
    </p:spTree>
    <p:extLst>
      <p:ext uri="{BB962C8B-B14F-4D97-AF65-F5344CB8AC3E}">
        <p14:creationId xmlns:p14="http://schemas.microsoft.com/office/powerpoint/2010/main" val="3144047505"/>
      </p:ext>
    </p:extLst>
  </p:cSld>
  <p:clrMapOvr>
    <a:masterClrMapping/>
  </p:clrMapOvr>
  <p:transition spd="slow" advClick="0" advTm="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nodeType="with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diamond(in)">
                                      <p:cBhvr>
                                        <p:cTn id="7" dur="3000"/>
                                        <p:tgtEl>
                                          <p:spTgt spid="2"/>
                                        </p:tgtEl>
                                      </p:cBhvr>
                                    </p:animEffect>
                                  </p:childTnLst>
                                </p:cTn>
                              </p:par>
                              <p:par>
                                <p:cTn id="8" presetID="16" presetClass="entr" presetSubtype="37"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barn(outVertical)">
                                      <p:cBhvr>
                                        <p:cTn id="10" dur="3500"/>
                                        <p:tgtEl>
                                          <p:spTgt spid="7"/>
                                        </p:tgtEl>
                                      </p:cBhvr>
                                    </p:animEffect>
                                  </p:childTnLst>
                                </p:cTn>
                              </p:par>
                              <p:par>
                                <p:cTn id="11" presetID="22" presetClass="entr" presetSubtype="8" fill="hold" grpId="0" nodeType="withEffect">
                                  <p:stCondLst>
                                    <p:cond delay="1000"/>
                                  </p:stCondLst>
                                  <p:childTnLst>
                                    <p:set>
                                      <p:cBhvr>
                                        <p:cTn id="12" dur="1" fill="hold">
                                          <p:stCondLst>
                                            <p:cond delay="0"/>
                                          </p:stCondLst>
                                        </p:cTn>
                                        <p:tgtEl>
                                          <p:spTgt spid="3"/>
                                        </p:tgtEl>
                                        <p:attrNameLst>
                                          <p:attrName>style.visibility</p:attrName>
                                        </p:attrNameLst>
                                      </p:cBhvr>
                                      <p:to>
                                        <p:strVal val="visible"/>
                                      </p:to>
                                    </p:set>
                                    <p:animEffect transition="in" filter="wipe(left)">
                                      <p:cBhvr>
                                        <p:cTn id="13" dur="1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Foto">
            <a:extLst>
              <a:ext uri="{FF2B5EF4-FFF2-40B4-BE49-F238E27FC236}">
                <a16:creationId xmlns:a16="http://schemas.microsoft.com/office/drawing/2014/main" id="{A9B35384-C423-479C-8064-07A55859167B}"/>
              </a:ext>
            </a:extLst>
          </p:cNvPr>
          <p:cNvPicPr>
            <a:picLocks/>
          </p:cNvPicPr>
          <p:nvPr/>
        </p:nvPicPr>
        <p:blipFill>
          <a:blip r:embed="rId2">
            <a:extLst>
              <a:ext uri="{28A0092B-C50C-407E-A947-70E740481C1C}">
                <a14:useLocalDpi xmlns:a14="http://schemas.microsoft.com/office/drawing/2010/main" val="0"/>
              </a:ext>
            </a:extLst>
          </a:blip>
          <a:stretch>
            <a:fillRect/>
          </a:stretch>
        </p:blipFill>
        <p:spPr>
          <a:xfrm>
            <a:off x="1" y="0"/>
            <a:ext cx="9360495" cy="5761588"/>
          </a:xfrm>
          <a:prstGeom prst="rect">
            <a:avLst/>
          </a:prstGeom>
        </p:spPr>
      </p:pic>
      <p:pic>
        <p:nvPicPr>
          <p:cNvPr id="2" name="Foto A"/>
          <p:cNvPicPr>
            <a:picLocks/>
          </p:cNvPicPr>
          <p:nvPr/>
        </p:nvPicPr>
        <p:blipFill>
          <a:blip r:embed="rId3">
            <a:extLst>
              <a:ext uri="{28A0092B-C50C-407E-A947-70E740481C1C}">
                <a14:useLocalDpi xmlns:a14="http://schemas.microsoft.com/office/drawing/2010/main" val="0"/>
              </a:ext>
            </a:extLst>
          </a:blip>
          <a:stretch>
            <a:fillRect/>
          </a:stretch>
        </p:blipFill>
        <p:spPr>
          <a:xfrm>
            <a:off x="504" y="0"/>
            <a:ext cx="9360495" cy="5761588"/>
          </a:xfrm>
          <a:prstGeom prst="rect">
            <a:avLst/>
          </a:prstGeom>
        </p:spPr>
      </p:pic>
      <p:pic>
        <p:nvPicPr>
          <p:cNvPr id="7" name="Foto B">
            <a:extLst>
              <a:ext uri="{FF2B5EF4-FFF2-40B4-BE49-F238E27FC236}">
                <a16:creationId xmlns:a16="http://schemas.microsoft.com/office/drawing/2014/main" id="{F47CD4B6-7546-48F5-8AA0-CC994967815E}"/>
              </a:ext>
            </a:extLst>
          </p:cNvPr>
          <p:cNvPicPr>
            <a:picLocks/>
          </p:cNvPicPr>
          <p:nvPr/>
        </p:nvPicPr>
        <p:blipFill>
          <a:blip r:embed="rId3">
            <a:extLst>
              <a:ext uri="{28A0092B-C50C-407E-A947-70E740481C1C}">
                <a14:useLocalDpi xmlns:a14="http://schemas.microsoft.com/office/drawing/2010/main" val="0"/>
              </a:ext>
            </a:extLst>
          </a:blip>
          <a:stretch>
            <a:fillRect/>
          </a:stretch>
        </p:blipFill>
        <p:spPr>
          <a:xfrm>
            <a:off x="1" y="0"/>
            <a:ext cx="9360495" cy="5761588"/>
          </a:xfrm>
          <a:prstGeom prst="rect">
            <a:avLst/>
          </a:prstGeom>
        </p:spPr>
      </p:pic>
      <p:pic>
        <p:nvPicPr>
          <p:cNvPr id="4" name="Rám">
            <a:extLst>
              <a:ext uri="{FF2B5EF4-FFF2-40B4-BE49-F238E27FC236}">
                <a16:creationId xmlns:a16="http://schemas.microsoft.com/office/drawing/2014/main" id="{52BB7F4F-23FC-4420-9B2F-79E2A9CAC27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96" y="3"/>
            <a:ext cx="9360496" cy="5761038"/>
          </a:xfrm>
          <a:prstGeom prst="rect">
            <a:avLst/>
          </a:prstGeom>
        </p:spPr>
      </p:pic>
      <p:sp>
        <p:nvSpPr>
          <p:cNvPr id="3" name="Text"/>
          <p:cNvSpPr txBox="1"/>
          <p:nvPr/>
        </p:nvSpPr>
        <p:spPr>
          <a:xfrm>
            <a:off x="432073" y="5220000"/>
            <a:ext cx="2232447" cy="226597"/>
          </a:xfrm>
          <a:prstGeom prst="rect">
            <a:avLst/>
          </a:prstGeom>
          <a:solidFill>
            <a:schemeClr val="tx1">
              <a:alpha val="70000"/>
            </a:schemeClr>
          </a:solidFill>
          <a:ln w="6350" cmpd="dbl">
            <a:solidFill>
              <a:schemeClr val="bg1"/>
            </a:solidFill>
          </a:ln>
          <a:effectLst/>
        </p:spPr>
        <p:txBody>
          <a:bodyPr wrap="square" lIns="91414" tIns="36003" rIns="91414" bIns="36003" anchor="ctr">
            <a:spAutoFit/>
          </a:bodyPr>
          <a:lstStyle>
            <a:defPPr>
              <a:defRPr lang="en-US"/>
            </a:defPPr>
            <a:lvl1pPr algn="ctr" defTabSz="342900">
              <a:defRPr sz="1000">
                <a:solidFill>
                  <a:srgbClr val="FFFFFF"/>
                </a:solidFill>
                <a:latin typeface="Arial Unicode MS" panose="020B0604020202020204" pitchFamily="34" charset="-128"/>
                <a:ea typeface="Arial Unicode MS" panose="020B0604020202020204" pitchFamily="34" charset="-128"/>
                <a:cs typeface="Arial Unicode MS" panose="020B0604020202020204" pitchFamily="34" charset="-128"/>
              </a:defRPr>
            </a:lvl1pPr>
          </a:lstStyle>
          <a:p>
            <a:r>
              <a:rPr lang="en-US" dirty="0"/>
              <a:t>Garden of Palace Versailles</a:t>
            </a:r>
            <a:r>
              <a:rPr lang="en-US"/>
              <a:t>, France</a:t>
            </a:r>
            <a:endParaRPr lang="en-US" dirty="0"/>
          </a:p>
        </p:txBody>
      </p:sp>
      <p:pic>
        <p:nvPicPr>
          <p:cNvPr id="5" name="Logo">
            <a:extLst>
              <a:ext uri="{FF2B5EF4-FFF2-40B4-BE49-F238E27FC236}">
                <a16:creationId xmlns:a16="http://schemas.microsoft.com/office/drawing/2014/main" id="{5D1A4ACF-871E-40FA-88E1-AAA750A6EBB2}"/>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805476" y="289005"/>
            <a:ext cx="1227923" cy="730540"/>
          </a:xfrm>
          <a:prstGeom prst="rect">
            <a:avLst/>
          </a:prstGeom>
        </p:spPr>
      </p:pic>
    </p:spTree>
    <p:extLst>
      <p:ext uri="{BB962C8B-B14F-4D97-AF65-F5344CB8AC3E}">
        <p14:creationId xmlns:p14="http://schemas.microsoft.com/office/powerpoint/2010/main" val="1884626577"/>
      </p:ext>
    </p:extLst>
  </p:cSld>
  <p:clrMapOvr>
    <a:masterClrMapping/>
  </p:clrMapOvr>
  <p:transition spd="slow" advClick="0" advTm="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nodeType="with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diamond(in)">
                                      <p:cBhvr>
                                        <p:cTn id="7" dur="3000"/>
                                        <p:tgtEl>
                                          <p:spTgt spid="2"/>
                                        </p:tgtEl>
                                      </p:cBhvr>
                                    </p:animEffect>
                                  </p:childTnLst>
                                </p:cTn>
                              </p:par>
                              <p:par>
                                <p:cTn id="8" presetID="16" presetClass="entr" presetSubtype="37"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barn(outVertical)">
                                      <p:cBhvr>
                                        <p:cTn id="10" dur="3500"/>
                                        <p:tgtEl>
                                          <p:spTgt spid="7"/>
                                        </p:tgtEl>
                                      </p:cBhvr>
                                    </p:animEffect>
                                  </p:childTnLst>
                                </p:cTn>
                              </p:par>
                              <p:par>
                                <p:cTn id="11" presetID="22" presetClass="entr" presetSubtype="8" fill="hold" grpId="0" nodeType="withEffect">
                                  <p:stCondLst>
                                    <p:cond delay="1000"/>
                                  </p:stCondLst>
                                  <p:childTnLst>
                                    <p:set>
                                      <p:cBhvr>
                                        <p:cTn id="12" dur="1" fill="hold">
                                          <p:stCondLst>
                                            <p:cond delay="0"/>
                                          </p:stCondLst>
                                        </p:cTn>
                                        <p:tgtEl>
                                          <p:spTgt spid="3"/>
                                        </p:tgtEl>
                                        <p:attrNameLst>
                                          <p:attrName>style.visibility</p:attrName>
                                        </p:attrNameLst>
                                      </p:cBhvr>
                                      <p:to>
                                        <p:strVal val="visible"/>
                                      </p:to>
                                    </p:set>
                                    <p:animEffect transition="in" filter="wipe(left)">
                                      <p:cBhvr>
                                        <p:cTn id="13" dur="1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Foto">
            <a:extLst>
              <a:ext uri="{FF2B5EF4-FFF2-40B4-BE49-F238E27FC236}">
                <a16:creationId xmlns:a16="http://schemas.microsoft.com/office/drawing/2014/main" id="{B4BE11BD-8897-47A3-8678-24B63A2E92DB}"/>
              </a:ext>
            </a:extLst>
          </p:cNvPr>
          <p:cNvPicPr>
            <a:picLocks/>
          </p:cNvPicPr>
          <p:nvPr/>
        </p:nvPicPr>
        <p:blipFill>
          <a:blip r:embed="rId2">
            <a:extLst>
              <a:ext uri="{28A0092B-C50C-407E-A947-70E740481C1C}">
                <a14:useLocalDpi xmlns:a14="http://schemas.microsoft.com/office/drawing/2010/main" val="0"/>
              </a:ext>
            </a:extLst>
          </a:blip>
          <a:stretch>
            <a:fillRect/>
          </a:stretch>
        </p:blipFill>
        <p:spPr>
          <a:xfrm>
            <a:off x="504" y="0"/>
            <a:ext cx="9360495" cy="5761588"/>
          </a:xfrm>
          <a:prstGeom prst="rect">
            <a:avLst/>
          </a:prstGeom>
        </p:spPr>
      </p:pic>
      <p:pic>
        <p:nvPicPr>
          <p:cNvPr id="2" name="Foto A"/>
          <p:cNvPicPr>
            <a:picLocks/>
          </p:cNvPicPr>
          <p:nvPr/>
        </p:nvPicPr>
        <p:blipFill>
          <a:blip r:embed="rId3">
            <a:extLst>
              <a:ext uri="{28A0092B-C50C-407E-A947-70E740481C1C}">
                <a14:useLocalDpi xmlns:a14="http://schemas.microsoft.com/office/drawing/2010/main" val="0"/>
              </a:ext>
            </a:extLst>
          </a:blip>
          <a:stretch>
            <a:fillRect/>
          </a:stretch>
        </p:blipFill>
        <p:spPr>
          <a:xfrm>
            <a:off x="0" y="0"/>
            <a:ext cx="9361588" cy="5761588"/>
          </a:xfrm>
          <a:prstGeom prst="rect">
            <a:avLst/>
          </a:prstGeom>
        </p:spPr>
      </p:pic>
      <p:pic>
        <p:nvPicPr>
          <p:cNvPr id="8" name="Foto B">
            <a:extLst>
              <a:ext uri="{FF2B5EF4-FFF2-40B4-BE49-F238E27FC236}">
                <a16:creationId xmlns:a16="http://schemas.microsoft.com/office/drawing/2014/main" id="{A3EE82AD-E3AD-43FC-A230-4CC15DD5F479}"/>
              </a:ext>
            </a:extLst>
          </p:cNvPr>
          <p:cNvPicPr>
            <a:picLocks/>
          </p:cNvPicPr>
          <p:nvPr/>
        </p:nvPicPr>
        <p:blipFill>
          <a:blip r:embed="rId3">
            <a:extLst>
              <a:ext uri="{28A0092B-C50C-407E-A947-70E740481C1C}">
                <a14:useLocalDpi xmlns:a14="http://schemas.microsoft.com/office/drawing/2010/main" val="0"/>
              </a:ext>
            </a:extLst>
          </a:blip>
          <a:stretch>
            <a:fillRect/>
          </a:stretch>
        </p:blipFill>
        <p:spPr>
          <a:xfrm>
            <a:off x="0" y="0"/>
            <a:ext cx="9361588" cy="5761588"/>
          </a:xfrm>
          <a:prstGeom prst="rect">
            <a:avLst/>
          </a:prstGeom>
        </p:spPr>
      </p:pic>
      <p:pic>
        <p:nvPicPr>
          <p:cNvPr id="4" name="Rám">
            <a:extLst>
              <a:ext uri="{FF2B5EF4-FFF2-40B4-BE49-F238E27FC236}">
                <a16:creationId xmlns:a16="http://schemas.microsoft.com/office/drawing/2014/main" id="{BD9855C3-E7E2-4BFF-9ADD-4C928B40FF6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96" y="3"/>
            <a:ext cx="9360496" cy="5761038"/>
          </a:xfrm>
          <a:prstGeom prst="rect">
            <a:avLst/>
          </a:prstGeom>
        </p:spPr>
      </p:pic>
      <p:sp>
        <p:nvSpPr>
          <p:cNvPr id="5" name="Text"/>
          <p:cNvSpPr txBox="1"/>
          <p:nvPr/>
        </p:nvSpPr>
        <p:spPr>
          <a:xfrm>
            <a:off x="5900153" y="5220000"/>
            <a:ext cx="2955924" cy="226606"/>
          </a:xfrm>
          <a:prstGeom prst="rect">
            <a:avLst/>
          </a:prstGeom>
          <a:solidFill>
            <a:schemeClr val="tx1">
              <a:alpha val="70000"/>
            </a:schemeClr>
          </a:solidFill>
          <a:ln w="6350" cmpd="dbl">
            <a:solidFill>
              <a:schemeClr val="bg1"/>
            </a:solidFill>
          </a:ln>
          <a:effectLst/>
        </p:spPr>
        <p:txBody>
          <a:bodyPr wrap="square" lIns="91414" tIns="36003" rIns="91414" bIns="36003" anchor="ctr">
            <a:spAutoFit/>
          </a:bodyPr>
          <a:lstStyle>
            <a:defPPr>
              <a:defRPr lang="en-US"/>
            </a:defPPr>
            <a:lvl1pPr algn="ctr" defTabSz="342900">
              <a:defRPr sz="1000">
                <a:solidFill>
                  <a:srgbClr val="FFFFFF"/>
                </a:solidFill>
                <a:latin typeface="Arial Unicode MS" panose="020B0604020202020204" pitchFamily="34" charset="-128"/>
                <a:ea typeface="Arial Unicode MS" panose="020B0604020202020204" pitchFamily="34" charset="-128"/>
                <a:cs typeface="Arial Unicode MS" panose="020B0604020202020204" pitchFamily="34" charset="-128"/>
              </a:defRPr>
            </a:lvl1pPr>
          </a:lstStyle>
          <a:p>
            <a:r>
              <a:rPr lang="en-US"/>
              <a:t>Garden of Abundance of la Chatonniere, Franc</a:t>
            </a:r>
            <a:r>
              <a:rPr lang="sk-SK"/>
              <a:t>e</a:t>
            </a:r>
            <a:endParaRPr lang="en-US" dirty="0"/>
          </a:p>
        </p:txBody>
      </p:sp>
      <p:pic>
        <p:nvPicPr>
          <p:cNvPr id="6" name="Logo">
            <a:extLst>
              <a:ext uri="{FF2B5EF4-FFF2-40B4-BE49-F238E27FC236}">
                <a16:creationId xmlns:a16="http://schemas.microsoft.com/office/drawing/2014/main" id="{DF5C9A8B-9CEB-4D4F-8794-BD6CE3630E73}"/>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805476" y="289005"/>
            <a:ext cx="1227923" cy="730540"/>
          </a:xfrm>
          <a:prstGeom prst="rect">
            <a:avLst/>
          </a:prstGeom>
        </p:spPr>
      </p:pic>
    </p:spTree>
    <p:extLst>
      <p:ext uri="{BB962C8B-B14F-4D97-AF65-F5344CB8AC3E}">
        <p14:creationId xmlns:p14="http://schemas.microsoft.com/office/powerpoint/2010/main" val="519899097"/>
      </p:ext>
    </p:extLst>
  </p:cSld>
  <p:clrMapOvr>
    <a:masterClrMapping/>
  </p:clrMapOvr>
  <p:transition spd="slow" advClick="0" advTm="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nodeType="with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diamond(in)">
                                      <p:cBhvr>
                                        <p:cTn id="7" dur="3000"/>
                                        <p:tgtEl>
                                          <p:spTgt spid="2"/>
                                        </p:tgtEl>
                                      </p:cBhvr>
                                    </p:animEffect>
                                  </p:childTnLst>
                                </p:cTn>
                              </p:par>
                              <p:par>
                                <p:cTn id="8" presetID="16" presetClass="entr" presetSubtype="37" fill="hold"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barn(outVertical)">
                                      <p:cBhvr>
                                        <p:cTn id="10" dur="3500"/>
                                        <p:tgtEl>
                                          <p:spTgt spid="8"/>
                                        </p:tgtEl>
                                      </p:cBhvr>
                                    </p:animEffect>
                                  </p:childTnLst>
                                </p:cTn>
                              </p:par>
                              <p:par>
                                <p:cTn id="11" presetID="22" presetClass="entr" presetSubtype="8" fill="hold" grpId="0" nodeType="withEffect">
                                  <p:stCondLst>
                                    <p:cond delay="1000"/>
                                  </p:stCondLst>
                                  <p:childTnLst>
                                    <p:set>
                                      <p:cBhvr>
                                        <p:cTn id="12" dur="1" fill="hold">
                                          <p:stCondLst>
                                            <p:cond delay="0"/>
                                          </p:stCondLst>
                                        </p:cTn>
                                        <p:tgtEl>
                                          <p:spTgt spid="5"/>
                                        </p:tgtEl>
                                        <p:attrNameLst>
                                          <p:attrName>style.visibility</p:attrName>
                                        </p:attrNameLst>
                                      </p:cBhvr>
                                      <p:to>
                                        <p:strVal val="visible"/>
                                      </p:to>
                                    </p:set>
                                    <p:animEffect transition="in" filter="wipe(left)">
                                      <p:cBhvr>
                                        <p:cTn id="13" dur="1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Foto">
            <a:extLst>
              <a:ext uri="{FF2B5EF4-FFF2-40B4-BE49-F238E27FC236}">
                <a16:creationId xmlns:a16="http://schemas.microsoft.com/office/drawing/2014/main" id="{FD7A6C5C-0748-4A04-9188-B7A19BD694AF}"/>
              </a:ext>
            </a:extLst>
          </p:cNvPr>
          <p:cNvPicPr>
            <a:picLocks/>
          </p:cNvPicPr>
          <p:nvPr/>
        </p:nvPicPr>
        <p:blipFill>
          <a:blip r:embed="rId2">
            <a:extLst>
              <a:ext uri="{28A0092B-C50C-407E-A947-70E740481C1C}">
                <a14:useLocalDpi xmlns:a14="http://schemas.microsoft.com/office/drawing/2010/main" val="0"/>
              </a:ext>
            </a:extLst>
          </a:blip>
          <a:stretch>
            <a:fillRect/>
          </a:stretch>
        </p:blipFill>
        <p:spPr>
          <a:xfrm>
            <a:off x="0" y="0"/>
            <a:ext cx="9361588" cy="5761588"/>
          </a:xfrm>
          <a:prstGeom prst="rect">
            <a:avLst/>
          </a:prstGeom>
        </p:spPr>
      </p:pic>
      <p:pic>
        <p:nvPicPr>
          <p:cNvPr id="2" name="Foto A"/>
          <p:cNvPicPr>
            <a:picLocks/>
          </p:cNvPicPr>
          <p:nvPr/>
        </p:nvPicPr>
        <p:blipFill>
          <a:blip r:embed="rId3">
            <a:extLst>
              <a:ext uri="{28A0092B-C50C-407E-A947-70E740481C1C}">
                <a14:useLocalDpi xmlns:a14="http://schemas.microsoft.com/office/drawing/2010/main" val="0"/>
              </a:ext>
            </a:extLst>
          </a:blip>
          <a:stretch>
            <a:fillRect/>
          </a:stretch>
        </p:blipFill>
        <p:spPr>
          <a:xfrm>
            <a:off x="497" y="0"/>
            <a:ext cx="9360496" cy="5761588"/>
          </a:xfrm>
          <a:prstGeom prst="rect">
            <a:avLst/>
          </a:prstGeom>
        </p:spPr>
      </p:pic>
      <p:pic>
        <p:nvPicPr>
          <p:cNvPr id="7" name="Foto B">
            <a:extLst>
              <a:ext uri="{FF2B5EF4-FFF2-40B4-BE49-F238E27FC236}">
                <a16:creationId xmlns:a16="http://schemas.microsoft.com/office/drawing/2014/main" id="{880CCF4A-FA12-447A-8AFC-A4CD5AC372C0}"/>
              </a:ext>
            </a:extLst>
          </p:cNvPr>
          <p:cNvPicPr>
            <a:picLocks/>
          </p:cNvPicPr>
          <p:nvPr/>
        </p:nvPicPr>
        <p:blipFill>
          <a:blip r:embed="rId3">
            <a:extLst>
              <a:ext uri="{28A0092B-C50C-407E-A947-70E740481C1C}">
                <a14:useLocalDpi xmlns:a14="http://schemas.microsoft.com/office/drawing/2010/main" val="0"/>
              </a:ext>
            </a:extLst>
          </a:blip>
          <a:stretch>
            <a:fillRect/>
          </a:stretch>
        </p:blipFill>
        <p:spPr>
          <a:xfrm>
            <a:off x="0" y="0"/>
            <a:ext cx="9360496" cy="5761588"/>
          </a:xfrm>
          <a:prstGeom prst="rect">
            <a:avLst/>
          </a:prstGeom>
        </p:spPr>
      </p:pic>
      <p:pic>
        <p:nvPicPr>
          <p:cNvPr id="4" name="Rám">
            <a:extLst>
              <a:ext uri="{FF2B5EF4-FFF2-40B4-BE49-F238E27FC236}">
                <a16:creationId xmlns:a16="http://schemas.microsoft.com/office/drawing/2014/main" id="{9201D894-AA07-40B9-8008-53B1A37D823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96" y="3"/>
            <a:ext cx="9360496" cy="5761038"/>
          </a:xfrm>
          <a:prstGeom prst="rect">
            <a:avLst/>
          </a:prstGeom>
        </p:spPr>
      </p:pic>
      <p:sp>
        <p:nvSpPr>
          <p:cNvPr id="3" name="Text"/>
          <p:cNvSpPr txBox="1"/>
          <p:nvPr/>
        </p:nvSpPr>
        <p:spPr>
          <a:xfrm>
            <a:off x="6433641" y="5220000"/>
            <a:ext cx="2382990" cy="226606"/>
          </a:xfrm>
          <a:prstGeom prst="rect">
            <a:avLst/>
          </a:prstGeom>
          <a:solidFill>
            <a:schemeClr val="tx1">
              <a:alpha val="70000"/>
            </a:schemeClr>
          </a:solidFill>
          <a:ln w="6350" cmpd="dbl">
            <a:solidFill>
              <a:schemeClr val="bg1"/>
            </a:solidFill>
          </a:ln>
          <a:effectLst/>
        </p:spPr>
        <p:txBody>
          <a:bodyPr wrap="square" lIns="91414" tIns="36003" rIns="91414" bIns="36003" anchor="ctr">
            <a:spAutoFit/>
          </a:bodyPr>
          <a:lstStyle>
            <a:defPPr>
              <a:defRPr lang="en-US"/>
            </a:defPPr>
            <a:lvl1pPr algn="ctr" defTabSz="342900">
              <a:defRPr sz="1000">
                <a:solidFill>
                  <a:srgbClr val="FFFFFF"/>
                </a:solidFill>
                <a:latin typeface="Arial Unicode MS" panose="020B0604020202020204" pitchFamily="34" charset="-128"/>
                <a:ea typeface="Arial Unicode MS" panose="020B0604020202020204" pitchFamily="34" charset="-128"/>
                <a:cs typeface="Arial Unicode MS" panose="020B0604020202020204" pitchFamily="34" charset="-128"/>
              </a:defRPr>
            </a:lvl1pPr>
          </a:lstStyle>
          <a:p>
            <a:r>
              <a:rPr lang="en-US"/>
              <a:t>Marqueyssac Gardens</a:t>
            </a:r>
            <a:r>
              <a:rPr lang="sk-SK"/>
              <a:t>, </a:t>
            </a:r>
            <a:r>
              <a:rPr lang="en-US"/>
              <a:t>Vezac</a:t>
            </a:r>
            <a:r>
              <a:rPr lang="sk-SK"/>
              <a:t>,</a:t>
            </a:r>
            <a:r>
              <a:rPr lang="en-US"/>
              <a:t> </a:t>
            </a:r>
            <a:r>
              <a:rPr lang="en-US" dirty="0"/>
              <a:t>France</a:t>
            </a:r>
          </a:p>
        </p:txBody>
      </p:sp>
      <p:pic>
        <p:nvPicPr>
          <p:cNvPr id="5" name="Logo">
            <a:extLst>
              <a:ext uri="{FF2B5EF4-FFF2-40B4-BE49-F238E27FC236}">
                <a16:creationId xmlns:a16="http://schemas.microsoft.com/office/drawing/2014/main" id="{8969A860-ABC3-4348-A65B-62BE97F9905D}"/>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805476" y="289005"/>
            <a:ext cx="1227923" cy="730540"/>
          </a:xfrm>
          <a:prstGeom prst="rect">
            <a:avLst/>
          </a:prstGeom>
        </p:spPr>
      </p:pic>
    </p:spTree>
    <p:extLst>
      <p:ext uri="{BB962C8B-B14F-4D97-AF65-F5344CB8AC3E}">
        <p14:creationId xmlns:p14="http://schemas.microsoft.com/office/powerpoint/2010/main" val="317612039"/>
      </p:ext>
    </p:extLst>
  </p:cSld>
  <p:clrMapOvr>
    <a:masterClrMapping/>
  </p:clrMapOvr>
  <p:transition spd="slow" advClick="0" advTm="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nodeType="with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diamond(in)">
                                      <p:cBhvr>
                                        <p:cTn id="7" dur="3000"/>
                                        <p:tgtEl>
                                          <p:spTgt spid="2"/>
                                        </p:tgtEl>
                                      </p:cBhvr>
                                    </p:animEffect>
                                  </p:childTnLst>
                                </p:cTn>
                              </p:par>
                              <p:par>
                                <p:cTn id="8" presetID="16" presetClass="entr" presetSubtype="37"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barn(outVertical)">
                                      <p:cBhvr>
                                        <p:cTn id="10" dur="3500"/>
                                        <p:tgtEl>
                                          <p:spTgt spid="7"/>
                                        </p:tgtEl>
                                      </p:cBhvr>
                                    </p:animEffect>
                                  </p:childTnLst>
                                </p:cTn>
                              </p:par>
                              <p:par>
                                <p:cTn id="11" presetID="22" presetClass="entr" presetSubtype="8" fill="hold" grpId="0" nodeType="withEffect">
                                  <p:stCondLst>
                                    <p:cond delay="1000"/>
                                  </p:stCondLst>
                                  <p:childTnLst>
                                    <p:set>
                                      <p:cBhvr>
                                        <p:cTn id="12" dur="1" fill="hold">
                                          <p:stCondLst>
                                            <p:cond delay="0"/>
                                          </p:stCondLst>
                                        </p:cTn>
                                        <p:tgtEl>
                                          <p:spTgt spid="3"/>
                                        </p:tgtEl>
                                        <p:attrNameLst>
                                          <p:attrName>style.visibility</p:attrName>
                                        </p:attrNameLst>
                                      </p:cBhvr>
                                      <p:to>
                                        <p:strVal val="visible"/>
                                      </p:to>
                                    </p:set>
                                    <p:animEffect transition="in" filter="wipe(left)">
                                      <p:cBhvr>
                                        <p:cTn id="13" dur="1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Foto">
            <a:extLst>
              <a:ext uri="{FF2B5EF4-FFF2-40B4-BE49-F238E27FC236}">
                <a16:creationId xmlns:a16="http://schemas.microsoft.com/office/drawing/2014/main" id="{A869E4A4-0AE9-40EF-832A-2D74C1A18565}"/>
              </a:ext>
            </a:extLst>
          </p:cNvPr>
          <p:cNvPicPr>
            <a:picLocks/>
          </p:cNvPicPr>
          <p:nvPr/>
        </p:nvPicPr>
        <p:blipFill>
          <a:blip r:embed="rId2">
            <a:extLst>
              <a:ext uri="{28A0092B-C50C-407E-A947-70E740481C1C}">
                <a14:useLocalDpi xmlns:a14="http://schemas.microsoft.com/office/drawing/2010/main" val="0"/>
              </a:ext>
            </a:extLst>
          </a:blip>
          <a:stretch>
            <a:fillRect/>
          </a:stretch>
        </p:blipFill>
        <p:spPr>
          <a:xfrm>
            <a:off x="497" y="0"/>
            <a:ext cx="9360496" cy="5761588"/>
          </a:xfrm>
          <a:prstGeom prst="rect">
            <a:avLst/>
          </a:prstGeom>
        </p:spPr>
      </p:pic>
      <p:pic>
        <p:nvPicPr>
          <p:cNvPr id="2" name="Foto A"/>
          <p:cNvPicPr>
            <a:picLocks/>
          </p:cNvPicPr>
          <p:nvPr/>
        </p:nvPicPr>
        <p:blipFill>
          <a:blip r:embed="rId3">
            <a:extLst>
              <a:ext uri="{28A0092B-C50C-407E-A947-70E740481C1C}">
                <a14:useLocalDpi xmlns:a14="http://schemas.microsoft.com/office/drawing/2010/main" val="0"/>
              </a:ext>
            </a:extLst>
          </a:blip>
          <a:stretch>
            <a:fillRect/>
          </a:stretch>
        </p:blipFill>
        <p:spPr>
          <a:xfrm>
            <a:off x="0" y="0"/>
            <a:ext cx="9361588" cy="5761588"/>
          </a:xfrm>
          <a:prstGeom prst="rect">
            <a:avLst/>
          </a:prstGeom>
        </p:spPr>
      </p:pic>
      <p:pic>
        <p:nvPicPr>
          <p:cNvPr id="7" name="Foto B">
            <a:extLst>
              <a:ext uri="{FF2B5EF4-FFF2-40B4-BE49-F238E27FC236}">
                <a16:creationId xmlns:a16="http://schemas.microsoft.com/office/drawing/2014/main" id="{9A2A6F43-3BEE-4963-BB73-15076D7A8998}"/>
              </a:ext>
            </a:extLst>
          </p:cNvPr>
          <p:cNvPicPr>
            <a:picLocks/>
          </p:cNvPicPr>
          <p:nvPr/>
        </p:nvPicPr>
        <p:blipFill>
          <a:blip r:embed="rId3">
            <a:extLst>
              <a:ext uri="{28A0092B-C50C-407E-A947-70E740481C1C}">
                <a14:useLocalDpi xmlns:a14="http://schemas.microsoft.com/office/drawing/2010/main" val="0"/>
              </a:ext>
            </a:extLst>
          </a:blip>
          <a:stretch>
            <a:fillRect/>
          </a:stretch>
        </p:blipFill>
        <p:spPr>
          <a:xfrm>
            <a:off x="0" y="0"/>
            <a:ext cx="9361588" cy="5761588"/>
          </a:xfrm>
          <a:prstGeom prst="rect">
            <a:avLst/>
          </a:prstGeom>
        </p:spPr>
      </p:pic>
      <p:pic>
        <p:nvPicPr>
          <p:cNvPr id="4" name="Rám">
            <a:extLst>
              <a:ext uri="{FF2B5EF4-FFF2-40B4-BE49-F238E27FC236}">
                <a16:creationId xmlns:a16="http://schemas.microsoft.com/office/drawing/2014/main" id="{804B073D-83E4-41EE-93C6-70F4B37FEBC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96" y="3"/>
            <a:ext cx="9360496" cy="5761038"/>
          </a:xfrm>
          <a:prstGeom prst="rect">
            <a:avLst/>
          </a:prstGeom>
        </p:spPr>
      </p:pic>
      <p:sp>
        <p:nvSpPr>
          <p:cNvPr id="3" name="Text"/>
          <p:cNvSpPr txBox="1"/>
          <p:nvPr/>
        </p:nvSpPr>
        <p:spPr>
          <a:xfrm>
            <a:off x="6052578" y="5220000"/>
            <a:ext cx="2824493" cy="226606"/>
          </a:xfrm>
          <a:prstGeom prst="rect">
            <a:avLst/>
          </a:prstGeom>
          <a:solidFill>
            <a:schemeClr val="tx1">
              <a:alpha val="70000"/>
            </a:schemeClr>
          </a:solidFill>
          <a:ln w="6350" cmpd="dbl">
            <a:solidFill>
              <a:schemeClr val="bg1"/>
            </a:solidFill>
          </a:ln>
          <a:effectLst/>
        </p:spPr>
        <p:txBody>
          <a:bodyPr wrap="square" lIns="91414" tIns="36003" rIns="91414" bIns="36003" anchor="ctr">
            <a:spAutoFit/>
          </a:bodyPr>
          <a:lstStyle>
            <a:defPPr>
              <a:defRPr lang="en-US"/>
            </a:defPPr>
            <a:lvl1pPr algn="ctr" defTabSz="342900">
              <a:defRPr sz="1000">
                <a:solidFill>
                  <a:srgbClr val="FFFFFF"/>
                </a:solidFill>
                <a:latin typeface="Arial Unicode MS" panose="020B0604020202020204" pitchFamily="34" charset="-128"/>
                <a:ea typeface="Arial Unicode MS" panose="020B0604020202020204" pitchFamily="34" charset="-128"/>
                <a:cs typeface="Arial Unicode MS" panose="020B0604020202020204" pitchFamily="34" charset="-128"/>
              </a:defRPr>
            </a:lvl1pPr>
          </a:lstStyle>
          <a:p>
            <a:r>
              <a:rPr lang="en-US"/>
              <a:t>A tropical garden</a:t>
            </a:r>
            <a:r>
              <a:rPr lang="sk-SK"/>
              <a:t>,</a:t>
            </a:r>
            <a:r>
              <a:rPr lang="en-US"/>
              <a:t> Funchal, Madeira, Portugal</a:t>
            </a:r>
            <a:endParaRPr lang="en-US" dirty="0"/>
          </a:p>
        </p:txBody>
      </p:sp>
      <p:pic>
        <p:nvPicPr>
          <p:cNvPr id="5" name="Logo">
            <a:extLst>
              <a:ext uri="{FF2B5EF4-FFF2-40B4-BE49-F238E27FC236}">
                <a16:creationId xmlns:a16="http://schemas.microsoft.com/office/drawing/2014/main" id="{B3F8AA5F-35FE-4D35-B246-EDA9C9D315AA}"/>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805476" y="289005"/>
            <a:ext cx="1227923" cy="730540"/>
          </a:xfrm>
          <a:prstGeom prst="rect">
            <a:avLst/>
          </a:prstGeom>
        </p:spPr>
      </p:pic>
    </p:spTree>
    <p:extLst>
      <p:ext uri="{BB962C8B-B14F-4D97-AF65-F5344CB8AC3E}">
        <p14:creationId xmlns:p14="http://schemas.microsoft.com/office/powerpoint/2010/main" val="2914822522"/>
      </p:ext>
    </p:extLst>
  </p:cSld>
  <p:clrMapOvr>
    <a:masterClrMapping/>
  </p:clrMapOvr>
  <p:transition spd="slow" advClick="0" advTm="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nodeType="with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diamond(in)">
                                      <p:cBhvr>
                                        <p:cTn id="7" dur="3000"/>
                                        <p:tgtEl>
                                          <p:spTgt spid="2"/>
                                        </p:tgtEl>
                                      </p:cBhvr>
                                    </p:animEffect>
                                  </p:childTnLst>
                                </p:cTn>
                              </p:par>
                              <p:par>
                                <p:cTn id="8" presetID="16" presetClass="entr" presetSubtype="37"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barn(outVertical)">
                                      <p:cBhvr>
                                        <p:cTn id="10" dur="3500"/>
                                        <p:tgtEl>
                                          <p:spTgt spid="7"/>
                                        </p:tgtEl>
                                      </p:cBhvr>
                                    </p:animEffect>
                                  </p:childTnLst>
                                </p:cTn>
                              </p:par>
                              <p:par>
                                <p:cTn id="11" presetID="22" presetClass="entr" presetSubtype="8" fill="hold" grpId="0" nodeType="withEffect">
                                  <p:stCondLst>
                                    <p:cond delay="1000"/>
                                  </p:stCondLst>
                                  <p:childTnLst>
                                    <p:set>
                                      <p:cBhvr>
                                        <p:cTn id="12" dur="1" fill="hold">
                                          <p:stCondLst>
                                            <p:cond delay="0"/>
                                          </p:stCondLst>
                                        </p:cTn>
                                        <p:tgtEl>
                                          <p:spTgt spid="3"/>
                                        </p:tgtEl>
                                        <p:attrNameLst>
                                          <p:attrName>style.visibility</p:attrName>
                                        </p:attrNameLst>
                                      </p:cBhvr>
                                      <p:to>
                                        <p:strVal val="visible"/>
                                      </p:to>
                                    </p:set>
                                    <p:animEffect transition="in" filter="wipe(left)">
                                      <p:cBhvr>
                                        <p:cTn id="13" dur="1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Foto">
            <a:extLst>
              <a:ext uri="{FF2B5EF4-FFF2-40B4-BE49-F238E27FC236}">
                <a16:creationId xmlns:a16="http://schemas.microsoft.com/office/drawing/2014/main" id="{1D279E7E-C6EA-4AEF-AFA2-C0EB251CA220}"/>
              </a:ext>
            </a:extLst>
          </p:cNvPr>
          <p:cNvPicPr>
            <a:picLocks/>
          </p:cNvPicPr>
          <p:nvPr/>
        </p:nvPicPr>
        <p:blipFill>
          <a:blip r:embed="rId2">
            <a:extLst>
              <a:ext uri="{28A0092B-C50C-407E-A947-70E740481C1C}">
                <a14:useLocalDpi xmlns:a14="http://schemas.microsoft.com/office/drawing/2010/main" val="0"/>
              </a:ext>
            </a:extLst>
          </a:blip>
          <a:stretch>
            <a:fillRect/>
          </a:stretch>
        </p:blipFill>
        <p:spPr>
          <a:xfrm>
            <a:off x="0" y="0"/>
            <a:ext cx="9361588" cy="5761588"/>
          </a:xfrm>
          <a:prstGeom prst="rect">
            <a:avLst/>
          </a:prstGeom>
        </p:spPr>
      </p:pic>
      <p:pic>
        <p:nvPicPr>
          <p:cNvPr id="1026" name="Foto A"/>
          <p:cNvPicPr>
            <a:picLocks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496" y="0"/>
            <a:ext cx="9360496" cy="5761588"/>
          </a:xfrm>
          <a:prstGeom prst="rect">
            <a:avLst/>
          </a:prstGeom>
          <a:noFill/>
        </p:spPr>
      </p:pic>
      <p:pic>
        <p:nvPicPr>
          <p:cNvPr id="7" name="Foto B">
            <a:extLst>
              <a:ext uri="{FF2B5EF4-FFF2-40B4-BE49-F238E27FC236}">
                <a16:creationId xmlns:a16="http://schemas.microsoft.com/office/drawing/2014/main" id="{AF2DAAA9-8791-48D9-B07B-F355374263A4}"/>
              </a:ext>
            </a:extLst>
          </p:cNvPr>
          <p:cNvPicPr>
            <a:picLocks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0" y="0"/>
            <a:ext cx="9360496" cy="5761588"/>
          </a:xfrm>
          <a:prstGeom prst="rect">
            <a:avLst/>
          </a:prstGeom>
          <a:noFill/>
        </p:spPr>
      </p:pic>
      <p:pic>
        <p:nvPicPr>
          <p:cNvPr id="4" name="Rám">
            <a:extLst>
              <a:ext uri="{FF2B5EF4-FFF2-40B4-BE49-F238E27FC236}">
                <a16:creationId xmlns:a16="http://schemas.microsoft.com/office/drawing/2014/main" id="{C50EA948-0B87-4A5B-993C-93C7D864677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96" y="3"/>
            <a:ext cx="9360496" cy="5761038"/>
          </a:xfrm>
          <a:prstGeom prst="rect">
            <a:avLst/>
          </a:prstGeom>
        </p:spPr>
      </p:pic>
      <p:sp>
        <p:nvSpPr>
          <p:cNvPr id="3" name="Text"/>
          <p:cNvSpPr txBox="1"/>
          <p:nvPr/>
        </p:nvSpPr>
        <p:spPr>
          <a:xfrm>
            <a:off x="432075" y="5220000"/>
            <a:ext cx="2979967" cy="226606"/>
          </a:xfrm>
          <a:prstGeom prst="rect">
            <a:avLst/>
          </a:prstGeom>
          <a:solidFill>
            <a:schemeClr val="tx1">
              <a:alpha val="70000"/>
            </a:schemeClr>
          </a:solidFill>
          <a:ln w="6350" cmpd="dbl">
            <a:solidFill>
              <a:schemeClr val="bg1"/>
            </a:solidFill>
          </a:ln>
          <a:effectLst/>
        </p:spPr>
        <p:txBody>
          <a:bodyPr wrap="square" lIns="91414" tIns="36003" rIns="91414" bIns="36003" anchor="ctr">
            <a:spAutoFit/>
          </a:bodyPr>
          <a:lstStyle>
            <a:defPPr>
              <a:defRPr lang="en-US"/>
            </a:defPPr>
            <a:lvl1pPr algn="ctr" defTabSz="342900">
              <a:defRPr sz="1000">
                <a:solidFill>
                  <a:srgbClr val="FFFFFF"/>
                </a:solidFill>
                <a:latin typeface="Arial Unicode MS" panose="020B0604020202020204" pitchFamily="34" charset="-128"/>
                <a:ea typeface="Arial Unicode MS" panose="020B0604020202020204" pitchFamily="34" charset="-128"/>
                <a:cs typeface="Arial Unicode MS" panose="020B0604020202020204" pitchFamily="34" charset="-128"/>
              </a:defRPr>
            </a:lvl1pPr>
          </a:lstStyle>
          <a:p>
            <a:r>
              <a:rPr lang="en-US"/>
              <a:t>Sudeley Castle Garden, Gloucestershire, England</a:t>
            </a:r>
            <a:endParaRPr lang="en-US" dirty="0"/>
          </a:p>
        </p:txBody>
      </p:sp>
      <p:pic>
        <p:nvPicPr>
          <p:cNvPr id="5" name="Logo">
            <a:extLst>
              <a:ext uri="{FF2B5EF4-FFF2-40B4-BE49-F238E27FC236}">
                <a16:creationId xmlns:a16="http://schemas.microsoft.com/office/drawing/2014/main" id="{D1125B62-2DFB-48AF-A04D-B53B0EC9CD5D}"/>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805476" y="289005"/>
            <a:ext cx="1227923" cy="730540"/>
          </a:xfrm>
          <a:prstGeom prst="rect">
            <a:avLst/>
          </a:prstGeom>
        </p:spPr>
      </p:pic>
    </p:spTree>
  </p:cSld>
  <p:clrMapOvr>
    <a:masterClrMapping/>
  </p:clrMapOvr>
  <p:transition spd="slow" advClick="0" advTm="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nodeType="withEffect">
                                  <p:stCondLst>
                                    <p:cond delay="500"/>
                                  </p:stCondLst>
                                  <p:childTnLst>
                                    <p:set>
                                      <p:cBhvr>
                                        <p:cTn id="6" dur="1" fill="hold">
                                          <p:stCondLst>
                                            <p:cond delay="0"/>
                                          </p:stCondLst>
                                        </p:cTn>
                                        <p:tgtEl>
                                          <p:spTgt spid="1026"/>
                                        </p:tgtEl>
                                        <p:attrNameLst>
                                          <p:attrName>style.visibility</p:attrName>
                                        </p:attrNameLst>
                                      </p:cBhvr>
                                      <p:to>
                                        <p:strVal val="visible"/>
                                      </p:to>
                                    </p:set>
                                    <p:animEffect transition="in" filter="diamond(in)">
                                      <p:cBhvr>
                                        <p:cTn id="7" dur="3000"/>
                                        <p:tgtEl>
                                          <p:spTgt spid="1026"/>
                                        </p:tgtEl>
                                      </p:cBhvr>
                                    </p:animEffect>
                                  </p:childTnLst>
                                </p:cTn>
                              </p:par>
                              <p:par>
                                <p:cTn id="8" presetID="16" presetClass="entr" presetSubtype="37"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barn(outVertical)">
                                      <p:cBhvr>
                                        <p:cTn id="10" dur="3500"/>
                                        <p:tgtEl>
                                          <p:spTgt spid="7"/>
                                        </p:tgtEl>
                                      </p:cBhvr>
                                    </p:animEffect>
                                  </p:childTnLst>
                                </p:cTn>
                              </p:par>
                              <p:par>
                                <p:cTn id="11" presetID="22" presetClass="entr" presetSubtype="8" fill="hold" grpId="0" nodeType="withEffect">
                                  <p:stCondLst>
                                    <p:cond delay="1000"/>
                                  </p:stCondLst>
                                  <p:childTnLst>
                                    <p:set>
                                      <p:cBhvr>
                                        <p:cTn id="12" dur="1" fill="hold">
                                          <p:stCondLst>
                                            <p:cond delay="0"/>
                                          </p:stCondLst>
                                        </p:cTn>
                                        <p:tgtEl>
                                          <p:spTgt spid="3"/>
                                        </p:tgtEl>
                                        <p:attrNameLst>
                                          <p:attrName>style.visibility</p:attrName>
                                        </p:attrNameLst>
                                      </p:cBhvr>
                                      <p:to>
                                        <p:strVal val="visible"/>
                                      </p:to>
                                    </p:set>
                                    <p:animEffect transition="in" filter="wipe(left)">
                                      <p:cBhvr>
                                        <p:cTn id="13" dur="1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Foto">
            <a:extLst>
              <a:ext uri="{FF2B5EF4-FFF2-40B4-BE49-F238E27FC236}">
                <a16:creationId xmlns:a16="http://schemas.microsoft.com/office/drawing/2014/main" id="{9DBA9892-4FA3-49CE-BC89-EE7F42C6F61D}"/>
              </a:ext>
            </a:extLst>
          </p:cNvPr>
          <p:cNvPicPr>
            <a:picLocks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0" y="0"/>
            <a:ext cx="9360496" cy="5761588"/>
          </a:xfrm>
          <a:prstGeom prst="rect">
            <a:avLst/>
          </a:prstGeom>
          <a:noFill/>
        </p:spPr>
      </p:pic>
      <p:pic>
        <p:nvPicPr>
          <p:cNvPr id="2" name="Foto A"/>
          <p:cNvPicPr>
            <a:picLocks/>
          </p:cNvPicPr>
          <p:nvPr/>
        </p:nvPicPr>
        <p:blipFill>
          <a:blip r:embed="rId3">
            <a:extLst>
              <a:ext uri="{28A0092B-C50C-407E-A947-70E740481C1C}">
                <a14:useLocalDpi xmlns:a14="http://schemas.microsoft.com/office/drawing/2010/main" val="0"/>
              </a:ext>
            </a:extLst>
          </a:blip>
          <a:stretch>
            <a:fillRect/>
          </a:stretch>
        </p:blipFill>
        <p:spPr>
          <a:xfrm>
            <a:off x="496" y="0"/>
            <a:ext cx="9360496" cy="5761588"/>
          </a:xfrm>
          <a:prstGeom prst="rect">
            <a:avLst/>
          </a:prstGeom>
        </p:spPr>
      </p:pic>
      <p:pic>
        <p:nvPicPr>
          <p:cNvPr id="7" name="Foto B">
            <a:extLst>
              <a:ext uri="{FF2B5EF4-FFF2-40B4-BE49-F238E27FC236}">
                <a16:creationId xmlns:a16="http://schemas.microsoft.com/office/drawing/2014/main" id="{F375DD29-3264-4BBF-80EF-66F054A020D9}"/>
              </a:ext>
            </a:extLst>
          </p:cNvPr>
          <p:cNvPicPr>
            <a:picLocks/>
          </p:cNvPicPr>
          <p:nvPr/>
        </p:nvPicPr>
        <p:blipFill>
          <a:blip r:embed="rId3">
            <a:extLst>
              <a:ext uri="{28A0092B-C50C-407E-A947-70E740481C1C}">
                <a14:useLocalDpi xmlns:a14="http://schemas.microsoft.com/office/drawing/2010/main" val="0"/>
              </a:ext>
            </a:extLst>
          </a:blip>
          <a:stretch>
            <a:fillRect/>
          </a:stretch>
        </p:blipFill>
        <p:spPr>
          <a:xfrm>
            <a:off x="0" y="0"/>
            <a:ext cx="9360496" cy="5761588"/>
          </a:xfrm>
          <a:prstGeom prst="rect">
            <a:avLst/>
          </a:prstGeom>
        </p:spPr>
      </p:pic>
      <p:pic>
        <p:nvPicPr>
          <p:cNvPr id="4" name="Rám">
            <a:extLst>
              <a:ext uri="{FF2B5EF4-FFF2-40B4-BE49-F238E27FC236}">
                <a16:creationId xmlns:a16="http://schemas.microsoft.com/office/drawing/2014/main" id="{EF04D46A-4616-410E-9EB2-A8F25E2EBBC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96" y="3"/>
            <a:ext cx="9360496" cy="5761038"/>
          </a:xfrm>
          <a:prstGeom prst="rect">
            <a:avLst/>
          </a:prstGeom>
        </p:spPr>
      </p:pic>
      <p:sp>
        <p:nvSpPr>
          <p:cNvPr id="3" name="Text"/>
          <p:cNvSpPr txBox="1"/>
          <p:nvPr/>
        </p:nvSpPr>
        <p:spPr>
          <a:xfrm>
            <a:off x="3994829" y="5220000"/>
            <a:ext cx="2927074" cy="226606"/>
          </a:xfrm>
          <a:prstGeom prst="rect">
            <a:avLst/>
          </a:prstGeom>
          <a:solidFill>
            <a:schemeClr val="tx1">
              <a:alpha val="70000"/>
            </a:schemeClr>
          </a:solidFill>
          <a:ln w="6350" cmpd="dbl">
            <a:solidFill>
              <a:schemeClr val="bg1"/>
            </a:solidFill>
          </a:ln>
          <a:effectLst/>
        </p:spPr>
        <p:txBody>
          <a:bodyPr wrap="square" lIns="91414" tIns="36003" rIns="91414" bIns="36003" anchor="ctr">
            <a:spAutoFit/>
          </a:bodyPr>
          <a:lstStyle>
            <a:defPPr>
              <a:defRPr lang="en-US"/>
            </a:defPPr>
            <a:lvl1pPr algn="ctr" defTabSz="342900">
              <a:defRPr sz="1000">
                <a:solidFill>
                  <a:srgbClr val="FFFFFF"/>
                </a:solidFill>
                <a:latin typeface="Arial Unicode MS" panose="020B0604020202020204" pitchFamily="34" charset="-128"/>
                <a:ea typeface="Arial Unicode MS" panose="020B0604020202020204" pitchFamily="34" charset="-128"/>
                <a:cs typeface="Arial Unicode MS" panose="020B0604020202020204" pitchFamily="34" charset="-128"/>
              </a:defRPr>
            </a:lvl1pPr>
          </a:lstStyle>
          <a:p>
            <a:r>
              <a:rPr lang="en-US"/>
              <a:t>Hatfield House Garden, Hertfordshire</a:t>
            </a:r>
            <a:r>
              <a:rPr lang="sk-SK"/>
              <a:t>,</a:t>
            </a:r>
            <a:r>
              <a:rPr lang="en-US"/>
              <a:t> England</a:t>
            </a:r>
            <a:endParaRPr lang="en-US" dirty="0"/>
          </a:p>
        </p:txBody>
      </p:sp>
      <p:pic>
        <p:nvPicPr>
          <p:cNvPr id="5" name="Logo">
            <a:extLst>
              <a:ext uri="{FF2B5EF4-FFF2-40B4-BE49-F238E27FC236}">
                <a16:creationId xmlns:a16="http://schemas.microsoft.com/office/drawing/2014/main" id="{1C1558D2-C4CC-4AF4-B715-1E815F78B3BB}"/>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805476" y="289005"/>
            <a:ext cx="1227923" cy="730540"/>
          </a:xfrm>
          <a:prstGeom prst="rect">
            <a:avLst/>
          </a:prstGeom>
        </p:spPr>
      </p:pic>
    </p:spTree>
    <p:extLst>
      <p:ext uri="{BB962C8B-B14F-4D97-AF65-F5344CB8AC3E}">
        <p14:creationId xmlns:p14="http://schemas.microsoft.com/office/powerpoint/2010/main" val="3774346857"/>
      </p:ext>
    </p:extLst>
  </p:cSld>
  <p:clrMapOvr>
    <a:masterClrMapping/>
  </p:clrMapOvr>
  <p:transition spd="slow" advClick="0" advTm="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nodeType="with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diamond(in)">
                                      <p:cBhvr>
                                        <p:cTn id="7" dur="3000"/>
                                        <p:tgtEl>
                                          <p:spTgt spid="2"/>
                                        </p:tgtEl>
                                      </p:cBhvr>
                                    </p:animEffect>
                                  </p:childTnLst>
                                </p:cTn>
                              </p:par>
                              <p:par>
                                <p:cTn id="8" presetID="16" presetClass="entr" presetSubtype="37"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barn(outVertical)">
                                      <p:cBhvr>
                                        <p:cTn id="10" dur="3500"/>
                                        <p:tgtEl>
                                          <p:spTgt spid="7"/>
                                        </p:tgtEl>
                                      </p:cBhvr>
                                    </p:animEffect>
                                  </p:childTnLst>
                                </p:cTn>
                              </p:par>
                              <p:par>
                                <p:cTn id="11" presetID="22" presetClass="entr" presetSubtype="8" fill="hold" grpId="0" nodeType="withEffect">
                                  <p:stCondLst>
                                    <p:cond delay="1000"/>
                                  </p:stCondLst>
                                  <p:childTnLst>
                                    <p:set>
                                      <p:cBhvr>
                                        <p:cTn id="12" dur="1" fill="hold">
                                          <p:stCondLst>
                                            <p:cond delay="0"/>
                                          </p:stCondLst>
                                        </p:cTn>
                                        <p:tgtEl>
                                          <p:spTgt spid="3"/>
                                        </p:tgtEl>
                                        <p:attrNameLst>
                                          <p:attrName>style.visibility</p:attrName>
                                        </p:attrNameLst>
                                      </p:cBhvr>
                                      <p:to>
                                        <p:strVal val="visible"/>
                                      </p:to>
                                    </p:set>
                                    <p:animEffect transition="in" filter="wipe(left)">
                                      <p:cBhvr>
                                        <p:cTn id="13" dur="1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Foto">
            <a:extLst>
              <a:ext uri="{FF2B5EF4-FFF2-40B4-BE49-F238E27FC236}">
                <a16:creationId xmlns:a16="http://schemas.microsoft.com/office/drawing/2014/main" id="{08AC4DE1-E265-44E1-A5DF-4EFA55F91BB2}"/>
              </a:ext>
            </a:extLst>
          </p:cNvPr>
          <p:cNvPicPr>
            <a:picLocks/>
          </p:cNvPicPr>
          <p:nvPr/>
        </p:nvPicPr>
        <p:blipFill>
          <a:blip r:embed="rId2">
            <a:extLst>
              <a:ext uri="{28A0092B-C50C-407E-A947-70E740481C1C}">
                <a14:useLocalDpi xmlns:a14="http://schemas.microsoft.com/office/drawing/2010/main" val="0"/>
              </a:ext>
            </a:extLst>
          </a:blip>
          <a:stretch>
            <a:fillRect/>
          </a:stretch>
        </p:blipFill>
        <p:spPr>
          <a:xfrm>
            <a:off x="496" y="0"/>
            <a:ext cx="9360496" cy="5761588"/>
          </a:xfrm>
          <a:prstGeom prst="rect">
            <a:avLst/>
          </a:prstGeom>
        </p:spPr>
      </p:pic>
      <p:pic>
        <p:nvPicPr>
          <p:cNvPr id="30722" name="Foto A"/>
          <p:cNvPicPr>
            <a:picLocks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0" y="0"/>
            <a:ext cx="9361588" cy="5761588"/>
          </a:xfrm>
          <a:prstGeom prst="rect">
            <a:avLst/>
          </a:prstGeom>
          <a:noFill/>
        </p:spPr>
      </p:pic>
      <p:pic>
        <p:nvPicPr>
          <p:cNvPr id="7" name="Foto B">
            <a:extLst>
              <a:ext uri="{FF2B5EF4-FFF2-40B4-BE49-F238E27FC236}">
                <a16:creationId xmlns:a16="http://schemas.microsoft.com/office/drawing/2014/main" id="{F849E5D6-92CA-41A1-9087-D52F6A77A88E}"/>
              </a:ext>
            </a:extLst>
          </p:cNvPr>
          <p:cNvPicPr>
            <a:picLocks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0" y="0"/>
            <a:ext cx="9361588" cy="5761588"/>
          </a:xfrm>
          <a:prstGeom prst="rect">
            <a:avLst/>
          </a:prstGeom>
          <a:noFill/>
        </p:spPr>
      </p:pic>
      <p:pic>
        <p:nvPicPr>
          <p:cNvPr id="4" name="Rám">
            <a:extLst>
              <a:ext uri="{FF2B5EF4-FFF2-40B4-BE49-F238E27FC236}">
                <a16:creationId xmlns:a16="http://schemas.microsoft.com/office/drawing/2014/main" id="{7C530A46-C961-4862-B031-0559CDF6885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96" y="3"/>
            <a:ext cx="9360496" cy="5761038"/>
          </a:xfrm>
          <a:prstGeom prst="rect">
            <a:avLst/>
          </a:prstGeom>
        </p:spPr>
      </p:pic>
      <p:sp>
        <p:nvSpPr>
          <p:cNvPr id="3" name="Text"/>
          <p:cNvSpPr txBox="1"/>
          <p:nvPr/>
        </p:nvSpPr>
        <p:spPr>
          <a:xfrm>
            <a:off x="432075" y="5220000"/>
            <a:ext cx="3177116" cy="226606"/>
          </a:xfrm>
          <a:prstGeom prst="rect">
            <a:avLst/>
          </a:prstGeom>
          <a:solidFill>
            <a:schemeClr val="tx1">
              <a:alpha val="70000"/>
            </a:schemeClr>
          </a:solidFill>
          <a:ln w="6350" cmpd="dbl">
            <a:solidFill>
              <a:schemeClr val="bg1"/>
            </a:solidFill>
          </a:ln>
          <a:effectLst/>
        </p:spPr>
        <p:txBody>
          <a:bodyPr wrap="square" lIns="91414" tIns="36003" rIns="91414" bIns="36003" anchor="ctr">
            <a:spAutoFit/>
          </a:bodyPr>
          <a:lstStyle>
            <a:defPPr>
              <a:defRPr lang="en-US"/>
            </a:defPPr>
            <a:lvl1pPr algn="ctr" defTabSz="342900">
              <a:defRPr sz="1000">
                <a:solidFill>
                  <a:srgbClr val="FFFFFF"/>
                </a:solidFill>
                <a:latin typeface="Arial Unicode MS" panose="020B0604020202020204" pitchFamily="34" charset="-128"/>
                <a:ea typeface="Arial Unicode MS" panose="020B0604020202020204" pitchFamily="34" charset="-128"/>
                <a:cs typeface="Arial Unicode MS" panose="020B0604020202020204" pitchFamily="34" charset="-128"/>
              </a:defRPr>
            </a:lvl1pPr>
          </a:lstStyle>
          <a:p>
            <a:r>
              <a:rPr lang="en-US"/>
              <a:t>House Wall Affixed Potted Flowers</a:t>
            </a:r>
            <a:r>
              <a:rPr lang="sk-SK"/>
              <a:t>, Cordoba, Spain</a:t>
            </a:r>
            <a:endParaRPr lang="en-US" dirty="0"/>
          </a:p>
        </p:txBody>
      </p:sp>
      <p:pic>
        <p:nvPicPr>
          <p:cNvPr id="5" name="Logo">
            <a:extLst>
              <a:ext uri="{FF2B5EF4-FFF2-40B4-BE49-F238E27FC236}">
                <a16:creationId xmlns:a16="http://schemas.microsoft.com/office/drawing/2014/main" id="{44F2275E-130D-411A-8ECC-6DCFEA572F09}"/>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805476" y="289005"/>
            <a:ext cx="1227923" cy="730540"/>
          </a:xfrm>
          <a:prstGeom prst="rect">
            <a:avLst/>
          </a:prstGeom>
        </p:spPr>
      </p:pic>
    </p:spTree>
  </p:cSld>
  <p:clrMapOvr>
    <a:masterClrMapping/>
  </p:clrMapOvr>
  <p:transition spd="slow" advClick="0" advTm="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nodeType="withEffect">
                                  <p:stCondLst>
                                    <p:cond delay="500"/>
                                  </p:stCondLst>
                                  <p:childTnLst>
                                    <p:set>
                                      <p:cBhvr>
                                        <p:cTn id="6" dur="1" fill="hold">
                                          <p:stCondLst>
                                            <p:cond delay="0"/>
                                          </p:stCondLst>
                                        </p:cTn>
                                        <p:tgtEl>
                                          <p:spTgt spid="30722"/>
                                        </p:tgtEl>
                                        <p:attrNameLst>
                                          <p:attrName>style.visibility</p:attrName>
                                        </p:attrNameLst>
                                      </p:cBhvr>
                                      <p:to>
                                        <p:strVal val="visible"/>
                                      </p:to>
                                    </p:set>
                                    <p:animEffect transition="in" filter="diamond(in)">
                                      <p:cBhvr>
                                        <p:cTn id="7" dur="3000"/>
                                        <p:tgtEl>
                                          <p:spTgt spid="30722"/>
                                        </p:tgtEl>
                                      </p:cBhvr>
                                    </p:animEffect>
                                  </p:childTnLst>
                                </p:cTn>
                              </p:par>
                              <p:par>
                                <p:cTn id="8" presetID="16" presetClass="entr" presetSubtype="37"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barn(outVertical)">
                                      <p:cBhvr>
                                        <p:cTn id="10" dur="3500"/>
                                        <p:tgtEl>
                                          <p:spTgt spid="7"/>
                                        </p:tgtEl>
                                      </p:cBhvr>
                                    </p:animEffect>
                                  </p:childTnLst>
                                </p:cTn>
                              </p:par>
                              <p:par>
                                <p:cTn id="11" presetID="22" presetClass="entr" presetSubtype="8" fill="hold" grpId="0" nodeType="withEffect">
                                  <p:stCondLst>
                                    <p:cond delay="1000"/>
                                  </p:stCondLst>
                                  <p:childTnLst>
                                    <p:set>
                                      <p:cBhvr>
                                        <p:cTn id="12" dur="1" fill="hold">
                                          <p:stCondLst>
                                            <p:cond delay="0"/>
                                          </p:stCondLst>
                                        </p:cTn>
                                        <p:tgtEl>
                                          <p:spTgt spid="3"/>
                                        </p:tgtEl>
                                        <p:attrNameLst>
                                          <p:attrName>style.visibility</p:attrName>
                                        </p:attrNameLst>
                                      </p:cBhvr>
                                      <p:to>
                                        <p:strVal val="visible"/>
                                      </p:to>
                                    </p:set>
                                    <p:animEffect transition="in" filter="wipe(left)">
                                      <p:cBhvr>
                                        <p:cTn id="13" dur="1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Foto">
            <a:extLst>
              <a:ext uri="{FF2B5EF4-FFF2-40B4-BE49-F238E27FC236}">
                <a16:creationId xmlns:a16="http://schemas.microsoft.com/office/drawing/2014/main" id="{4C7E9479-F904-4B88-8072-7DE9FDF6A3A0}"/>
              </a:ext>
            </a:extLst>
          </p:cNvPr>
          <p:cNvPicPr>
            <a:picLocks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0" y="0"/>
            <a:ext cx="9361588" cy="5761588"/>
          </a:xfrm>
          <a:prstGeom prst="rect">
            <a:avLst/>
          </a:prstGeom>
          <a:noFill/>
        </p:spPr>
      </p:pic>
      <p:pic>
        <p:nvPicPr>
          <p:cNvPr id="3" name="Foto A"/>
          <p:cNvPicPr>
            <a:picLocks/>
          </p:cNvPicPr>
          <p:nvPr/>
        </p:nvPicPr>
        <p:blipFill>
          <a:blip r:embed="rId3">
            <a:extLst>
              <a:ext uri="{28A0092B-C50C-407E-A947-70E740481C1C}">
                <a14:useLocalDpi xmlns:a14="http://schemas.microsoft.com/office/drawing/2010/main" val="0"/>
              </a:ext>
            </a:extLst>
          </a:blip>
          <a:stretch>
            <a:fillRect/>
          </a:stretch>
        </p:blipFill>
        <p:spPr>
          <a:xfrm>
            <a:off x="496" y="0"/>
            <a:ext cx="9360496" cy="5761588"/>
          </a:xfrm>
          <a:prstGeom prst="rect">
            <a:avLst/>
          </a:prstGeom>
        </p:spPr>
      </p:pic>
      <p:pic>
        <p:nvPicPr>
          <p:cNvPr id="8" name="Foto B">
            <a:extLst>
              <a:ext uri="{FF2B5EF4-FFF2-40B4-BE49-F238E27FC236}">
                <a16:creationId xmlns:a16="http://schemas.microsoft.com/office/drawing/2014/main" id="{EF364A1B-A91D-4561-A603-30FFE116BF8E}"/>
              </a:ext>
            </a:extLst>
          </p:cNvPr>
          <p:cNvPicPr>
            <a:picLocks/>
          </p:cNvPicPr>
          <p:nvPr/>
        </p:nvPicPr>
        <p:blipFill>
          <a:blip r:embed="rId3">
            <a:extLst>
              <a:ext uri="{28A0092B-C50C-407E-A947-70E740481C1C}">
                <a14:useLocalDpi xmlns:a14="http://schemas.microsoft.com/office/drawing/2010/main" val="0"/>
              </a:ext>
            </a:extLst>
          </a:blip>
          <a:stretch>
            <a:fillRect/>
          </a:stretch>
        </p:blipFill>
        <p:spPr>
          <a:xfrm>
            <a:off x="0" y="0"/>
            <a:ext cx="9360496" cy="5761588"/>
          </a:xfrm>
          <a:prstGeom prst="rect">
            <a:avLst/>
          </a:prstGeom>
        </p:spPr>
      </p:pic>
      <p:pic>
        <p:nvPicPr>
          <p:cNvPr id="5" name="Rám">
            <a:extLst>
              <a:ext uri="{FF2B5EF4-FFF2-40B4-BE49-F238E27FC236}">
                <a16:creationId xmlns:a16="http://schemas.microsoft.com/office/drawing/2014/main" id="{A4377A1A-6B7F-409D-AAAE-28C6DDED08C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96" y="3"/>
            <a:ext cx="9360496" cy="5761038"/>
          </a:xfrm>
          <a:prstGeom prst="rect">
            <a:avLst/>
          </a:prstGeom>
        </p:spPr>
      </p:pic>
      <p:sp>
        <p:nvSpPr>
          <p:cNvPr id="4" name="Text"/>
          <p:cNvSpPr txBox="1"/>
          <p:nvPr/>
        </p:nvSpPr>
        <p:spPr>
          <a:xfrm>
            <a:off x="6433643" y="5220000"/>
            <a:ext cx="2367685" cy="226606"/>
          </a:xfrm>
          <a:prstGeom prst="rect">
            <a:avLst/>
          </a:prstGeom>
          <a:solidFill>
            <a:schemeClr val="tx1">
              <a:alpha val="70000"/>
            </a:schemeClr>
          </a:solidFill>
          <a:ln w="6350" cmpd="dbl">
            <a:solidFill>
              <a:schemeClr val="bg1"/>
            </a:solidFill>
          </a:ln>
          <a:effectLst/>
        </p:spPr>
        <p:txBody>
          <a:bodyPr wrap="square" lIns="91414" tIns="36003" rIns="91414" bIns="36003" anchor="ctr">
            <a:spAutoFit/>
          </a:bodyPr>
          <a:lstStyle>
            <a:defPPr>
              <a:defRPr lang="en-US"/>
            </a:defPPr>
            <a:lvl1pPr algn="ctr" defTabSz="342900">
              <a:defRPr sz="1000">
                <a:solidFill>
                  <a:srgbClr val="FFFFFF"/>
                </a:solidFill>
                <a:latin typeface="Arial Unicode MS" panose="020B0604020202020204" pitchFamily="34" charset="-128"/>
                <a:ea typeface="Arial Unicode MS" panose="020B0604020202020204" pitchFamily="34" charset="-128"/>
                <a:cs typeface="Arial Unicode MS" panose="020B0604020202020204" pitchFamily="34" charset="-128"/>
              </a:defRPr>
            </a:lvl1pPr>
          </a:lstStyle>
          <a:p>
            <a:r>
              <a:rPr lang="en-US"/>
              <a:t>San Marino Gardens, California, U</a:t>
            </a:r>
            <a:r>
              <a:rPr lang="sk-SK"/>
              <a:t>SA</a:t>
            </a:r>
            <a:endParaRPr lang="en-US" dirty="0"/>
          </a:p>
        </p:txBody>
      </p:sp>
      <p:pic>
        <p:nvPicPr>
          <p:cNvPr id="6" name="Logo">
            <a:extLst>
              <a:ext uri="{FF2B5EF4-FFF2-40B4-BE49-F238E27FC236}">
                <a16:creationId xmlns:a16="http://schemas.microsoft.com/office/drawing/2014/main" id="{4F05F37C-0E2F-4546-9DF6-2EA67E06FDA2}"/>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805476" y="289005"/>
            <a:ext cx="1227923" cy="730540"/>
          </a:xfrm>
          <a:prstGeom prst="rect">
            <a:avLst/>
          </a:prstGeom>
        </p:spPr>
      </p:pic>
    </p:spTree>
    <p:extLst>
      <p:ext uri="{BB962C8B-B14F-4D97-AF65-F5344CB8AC3E}">
        <p14:creationId xmlns:p14="http://schemas.microsoft.com/office/powerpoint/2010/main" val="3558416199"/>
      </p:ext>
    </p:extLst>
  </p:cSld>
  <p:clrMapOvr>
    <a:masterClrMapping/>
  </p:clrMapOvr>
  <p:transition spd="slow" advClick="0" advTm="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nodeType="withEffect">
                                  <p:stCondLst>
                                    <p:cond delay="500"/>
                                  </p:stCondLst>
                                  <p:childTnLst>
                                    <p:set>
                                      <p:cBhvr>
                                        <p:cTn id="6" dur="1" fill="hold">
                                          <p:stCondLst>
                                            <p:cond delay="0"/>
                                          </p:stCondLst>
                                        </p:cTn>
                                        <p:tgtEl>
                                          <p:spTgt spid="3"/>
                                        </p:tgtEl>
                                        <p:attrNameLst>
                                          <p:attrName>style.visibility</p:attrName>
                                        </p:attrNameLst>
                                      </p:cBhvr>
                                      <p:to>
                                        <p:strVal val="visible"/>
                                      </p:to>
                                    </p:set>
                                    <p:animEffect transition="in" filter="diamond(in)">
                                      <p:cBhvr>
                                        <p:cTn id="7" dur="3000"/>
                                        <p:tgtEl>
                                          <p:spTgt spid="3"/>
                                        </p:tgtEl>
                                      </p:cBhvr>
                                    </p:animEffect>
                                  </p:childTnLst>
                                </p:cTn>
                              </p:par>
                              <p:par>
                                <p:cTn id="8" presetID="16" presetClass="entr" presetSubtype="37" fill="hold"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barn(outVertical)">
                                      <p:cBhvr>
                                        <p:cTn id="10" dur="3500"/>
                                        <p:tgtEl>
                                          <p:spTgt spid="8"/>
                                        </p:tgtEl>
                                      </p:cBhvr>
                                    </p:animEffect>
                                  </p:childTnLst>
                                </p:cTn>
                              </p:par>
                              <p:par>
                                <p:cTn id="11" presetID="22" presetClass="entr" presetSubtype="8" fill="hold" grpId="0" nodeType="withEffect">
                                  <p:stCondLst>
                                    <p:cond delay="1000"/>
                                  </p:stCondLst>
                                  <p:childTnLst>
                                    <p:set>
                                      <p:cBhvr>
                                        <p:cTn id="12" dur="1" fill="hold">
                                          <p:stCondLst>
                                            <p:cond delay="0"/>
                                          </p:stCondLst>
                                        </p:cTn>
                                        <p:tgtEl>
                                          <p:spTgt spid="4"/>
                                        </p:tgtEl>
                                        <p:attrNameLst>
                                          <p:attrName>style.visibility</p:attrName>
                                        </p:attrNameLst>
                                      </p:cBhvr>
                                      <p:to>
                                        <p:strVal val="visible"/>
                                      </p:to>
                                    </p:set>
                                    <p:animEffect transition="in" filter="wipe(left)">
                                      <p:cBhvr>
                                        <p:cTn id="13" dur="1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Foto">
            <a:extLst>
              <a:ext uri="{FF2B5EF4-FFF2-40B4-BE49-F238E27FC236}">
                <a16:creationId xmlns:a16="http://schemas.microsoft.com/office/drawing/2014/main" id="{2277A9FF-4C5E-4F27-ADE6-ACE292097472}"/>
              </a:ext>
            </a:extLst>
          </p:cNvPr>
          <p:cNvPicPr>
            <a:picLocks/>
          </p:cNvPicPr>
          <p:nvPr/>
        </p:nvPicPr>
        <p:blipFill>
          <a:blip r:embed="rId2">
            <a:extLst>
              <a:ext uri="{28A0092B-C50C-407E-A947-70E740481C1C}">
                <a14:useLocalDpi xmlns:a14="http://schemas.microsoft.com/office/drawing/2010/main" val="0"/>
              </a:ext>
            </a:extLst>
          </a:blip>
          <a:stretch>
            <a:fillRect/>
          </a:stretch>
        </p:blipFill>
        <p:spPr>
          <a:xfrm>
            <a:off x="496" y="0"/>
            <a:ext cx="9360496" cy="5761588"/>
          </a:xfrm>
          <a:prstGeom prst="rect">
            <a:avLst/>
          </a:prstGeom>
        </p:spPr>
      </p:pic>
      <p:pic>
        <p:nvPicPr>
          <p:cNvPr id="2" name="Foto A"/>
          <p:cNvPicPr>
            <a:picLocks/>
          </p:cNvPicPr>
          <p:nvPr/>
        </p:nvPicPr>
        <p:blipFill>
          <a:blip r:embed="rId3">
            <a:extLst>
              <a:ext uri="{28A0092B-C50C-407E-A947-70E740481C1C}">
                <a14:useLocalDpi xmlns:a14="http://schemas.microsoft.com/office/drawing/2010/main" val="0"/>
              </a:ext>
            </a:extLst>
          </a:blip>
          <a:stretch>
            <a:fillRect/>
          </a:stretch>
        </p:blipFill>
        <p:spPr>
          <a:xfrm>
            <a:off x="0" y="0"/>
            <a:ext cx="9361588" cy="5761588"/>
          </a:xfrm>
          <a:prstGeom prst="rect">
            <a:avLst/>
          </a:prstGeom>
        </p:spPr>
      </p:pic>
      <p:pic>
        <p:nvPicPr>
          <p:cNvPr id="7" name="Foto B">
            <a:extLst>
              <a:ext uri="{FF2B5EF4-FFF2-40B4-BE49-F238E27FC236}">
                <a16:creationId xmlns:a16="http://schemas.microsoft.com/office/drawing/2014/main" id="{539973FA-3B0C-46D4-9B92-2D6273DFBBDB}"/>
              </a:ext>
            </a:extLst>
          </p:cNvPr>
          <p:cNvPicPr>
            <a:picLocks/>
          </p:cNvPicPr>
          <p:nvPr/>
        </p:nvPicPr>
        <p:blipFill>
          <a:blip r:embed="rId3">
            <a:extLst>
              <a:ext uri="{28A0092B-C50C-407E-A947-70E740481C1C}">
                <a14:useLocalDpi xmlns:a14="http://schemas.microsoft.com/office/drawing/2010/main" val="0"/>
              </a:ext>
            </a:extLst>
          </a:blip>
          <a:stretch>
            <a:fillRect/>
          </a:stretch>
        </p:blipFill>
        <p:spPr>
          <a:xfrm>
            <a:off x="0" y="0"/>
            <a:ext cx="9361588" cy="5761588"/>
          </a:xfrm>
          <a:prstGeom prst="rect">
            <a:avLst/>
          </a:prstGeom>
        </p:spPr>
      </p:pic>
      <p:pic>
        <p:nvPicPr>
          <p:cNvPr id="4" name="Rám">
            <a:extLst>
              <a:ext uri="{FF2B5EF4-FFF2-40B4-BE49-F238E27FC236}">
                <a16:creationId xmlns:a16="http://schemas.microsoft.com/office/drawing/2014/main" id="{77173641-094C-4D3F-89B5-D285491D523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96" y="3"/>
            <a:ext cx="9360496" cy="5761038"/>
          </a:xfrm>
          <a:prstGeom prst="rect">
            <a:avLst/>
          </a:prstGeom>
        </p:spPr>
      </p:pic>
      <p:sp>
        <p:nvSpPr>
          <p:cNvPr id="3" name="Text"/>
          <p:cNvSpPr txBox="1"/>
          <p:nvPr/>
        </p:nvSpPr>
        <p:spPr>
          <a:xfrm>
            <a:off x="3461337" y="5220000"/>
            <a:ext cx="2734734" cy="226606"/>
          </a:xfrm>
          <a:prstGeom prst="rect">
            <a:avLst/>
          </a:prstGeom>
          <a:solidFill>
            <a:schemeClr val="tx1">
              <a:alpha val="70000"/>
            </a:schemeClr>
          </a:solidFill>
          <a:ln w="6350" cmpd="dbl">
            <a:solidFill>
              <a:schemeClr val="bg1"/>
            </a:solidFill>
          </a:ln>
          <a:effectLst/>
        </p:spPr>
        <p:txBody>
          <a:bodyPr wrap="square" lIns="91414" tIns="36003" rIns="91414" bIns="36003" anchor="ctr">
            <a:spAutoFit/>
          </a:bodyPr>
          <a:lstStyle>
            <a:defPPr>
              <a:defRPr lang="en-US"/>
            </a:defPPr>
            <a:lvl1pPr algn="ctr" defTabSz="342900">
              <a:defRPr sz="1000">
                <a:solidFill>
                  <a:srgbClr val="FFFFFF"/>
                </a:solidFill>
                <a:latin typeface="Arial Unicode MS" panose="020B0604020202020204" pitchFamily="34" charset="-128"/>
                <a:ea typeface="Arial Unicode MS" panose="020B0604020202020204" pitchFamily="34" charset="-128"/>
                <a:cs typeface="Arial Unicode MS" panose="020B0604020202020204" pitchFamily="34" charset="-128"/>
              </a:defRPr>
            </a:lvl1pPr>
          </a:lstStyle>
          <a:p>
            <a:r>
              <a:rPr lang="en-US" dirty="0"/>
              <a:t>The U</a:t>
            </a:r>
            <a:r>
              <a:rPr lang="en-US"/>
              <a:t>.S. Botanic Garden, Washington, U</a:t>
            </a:r>
            <a:r>
              <a:rPr lang="sk-SK"/>
              <a:t>SA</a:t>
            </a:r>
            <a:endParaRPr lang="en-US" dirty="0"/>
          </a:p>
        </p:txBody>
      </p:sp>
      <p:pic>
        <p:nvPicPr>
          <p:cNvPr id="5" name="Logo">
            <a:extLst>
              <a:ext uri="{FF2B5EF4-FFF2-40B4-BE49-F238E27FC236}">
                <a16:creationId xmlns:a16="http://schemas.microsoft.com/office/drawing/2014/main" id="{A3F5118D-9F84-473C-9105-D84FC742A1FB}"/>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805476" y="289005"/>
            <a:ext cx="1227923" cy="730540"/>
          </a:xfrm>
          <a:prstGeom prst="rect">
            <a:avLst/>
          </a:prstGeom>
        </p:spPr>
      </p:pic>
    </p:spTree>
    <p:extLst>
      <p:ext uri="{BB962C8B-B14F-4D97-AF65-F5344CB8AC3E}">
        <p14:creationId xmlns:p14="http://schemas.microsoft.com/office/powerpoint/2010/main" val="1242920229"/>
      </p:ext>
    </p:extLst>
  </p:cSld>
  <p:clrMapOvr>
    <a:masterClrMapping/>
  </p:clrMapOvr>
  <p:transition spd="slow" advClick="0" advTm="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nodeType="with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diamond(in)">
                                      <p:cBhvr>
                                        <p:cTn id="7" dur="3000"/>
                                        <p:tgtEl>
                                          <p:spTgt spid="2"/>
                                        </p:tgtEl>
                                      </p:cBhvr>
                                    </p:animEffect>
                                  </p:childTnLst>
                                </p:cTn>
                              </p:par>
                              <p:par>
                                <p:cTn id="8" presetID="16" presetClass="entr" presetSubtype="37"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barn(outVertical)">
                                      <p:cBhvr>
                                        <p:cTn id="10" dur="3500"/>
                                        <p:tgtEl>
                                          <p:spTgt spid="7"/>
                                        </p:tgtEl>
                                      </p:cBhvr>
                                    </p:animEffect>
                                  </p:childTnLst>
                                </p:cTn>
                              </p:par>
                              <p:par>
                                <p:cTn id="11" presetID="22" presetClass="entr" presetSubtype="8" fill="hold" grpId="0" nodeType="withEffect">
                                  <p:stCondLst>
                                    <p:cond delay="1000"/>
                                  </p:stCondLst>
                                  <p:childTnLst>
                                    <p:set>
                                      <p:cBhvr>
                                        <p:cTn id="12" dur="1" fill="hold">
                                          <p:stCondLst>
                                            <p:cond delay="0"/>
                                          </p:stCondLst>
                                        </p:cTn>
                                        <p:tgtEl>
                                          <p:spTgt spid="3"/>
                                        </p:tgtEl>
                                        <p:attrNameLst>
                                          <p:attrName>style.visibility</p:attrName>
                                        </p:attrNameLst>
                                      </p:cBhvr>
                                      <p:to>
                                        <p:strVal val="visible"/>
                                      </p:to>
                                    </p:set>
                                    <p:animEffect transition="in" filter="wipe(left)">
                                      <p:cBhvr>
                                        <p:cTn id="13" dur="1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Foto">
            <a:extLst>
              <a:ext uri="{FF2B5EF4-FFF2-40B4-BE49-F238E27FC236}">
                <a16:creationId xmlns:a16="http://schemas.microsoft.com/office/drawing/2014/main" id="{48EDD6A8-76C3-4140-B9E9-B9BBCBD0FE78}"/>
              </a:ext>
            </a:extLst>
          </p:cNvPr>
          <p:cNvPicPr>
            <a:picLocks/>
          </p:cNvPicPr>
          <p:nvPr/>
        </p:nvPicPr>
        <p:blipFill>
          <a:blip r:embed="rId2">
            <a:extLst>
              <a:ext uri="{28A0092B-C50C-407E-A947-70E740481C1C}">
                <a14:useLocalDpi xmlns:a14="http://schemas.microsoft.com/office/drawing/2010/main" val="0"/>
              </a:ext>
            </a:extLst>
          </a:blip>
          <a:stretch>
            <a:fillRect/>
          </a:stretch>
        </p:blipFill>
        <p:spPr>
          <a:xfrm>
            <a:off x="0" y="0"/>
            <a:ext cx="9361588" cy="5761588"/>
          </a:xfrm>
          <a:prstGeom prst="rect">
            <a:avLst/>
          </a:prstGeom>
        </p:spPr>
      </p:pic>
      <p:pic>
        <p:nvPicPr>
          <p:cNvPr id="2" name="Foto A"/>
          <p:cNvPicPr>
            <a:picLocks/>
          </p:cNvPicPr>
          <p:nvPr/>
        </p:nvPicPr>
        <p:blipFill>
          <a:blip r:embed="rId3">
            <a:extLst>
              <a:ext uri="{28A0092B-C50C-407E-A947-70E740481C1C}">
                <a14:useLocalDpi xmlns:a14="http://schemas.microsoft.com/office/drawing/2010/main" val="0"/>
              </a:ext>
            </a:extLst>
          </a:blip>
          <a:stretch>
            <a:fillRect/>
          </a:stretch>
        </p:blipFill>
        <p:spPr>
          <a:xfrm>
            <a:off x="0" y="0"/>
            <a:ext cx="9361588" cy="5761588"/>
          </a:xfrm>
          <a:prstGeom prst="rect">
            <a:avLst/>
          </a:prstGeom>
        </p:spPr>
      </p:pic>
      <p:pic>
        <p:nvPicPr>
          <p:cNvPr id="7" name="Foto B">
            <a:extLst>
              <a:ext uri="{FF2B5EF4-FFF2-40B4-BE49-F238E27FC236}">
                <a16:creationId xmlns:a16="http://schemas.microsoft.com/office/drawing/2014/main" id="{4043FF4F-347E-4FE5-9822-38D4B89BB8D8}"/>
              </a:ext>
            </a:extLst>
          </p:cNvPr>
          <p:cNvPicPr>
            <a:picLocks/>
          </p:cNvPicPr>
          <p:nvPr/>
        </p:nvPicPr>
        <p:blipFill>
          <a:blip r:embed="rId3">
            <a:extLst>
              <a:ext uri="{28A0092B-C50C-407E-A947-70E740481C1C}">
                <a14:useLocalDpi xmlns:a14="http://schemas.microsoft.com/office/drawing/2010/main" val="0"/>
              </a:ext>
            </a:extLst>
          </a:blip>
          <a:stretch>
            <a:fillRect/>
          </a:stretch>
        </p:blipFill>
        <p:spPr>
          <a:xfrm>
            <a:off x="0" y="0"/>
            <a:ext cx="9361588" cy="5761588"/>
          </a:xfrm>
          <a:prstGeom prst="rect">
            <a:avLst/>
          </a:prstGeom>
        </p:spPr>
      </p:pic>
      <p:pic>
        <p:nvPicPr>
          <p:cNvPr id="4" name="Rám">
            <a:extLst>
              <a:ext uri="{FF2B5EF4-FFF2-40B4-BE49-F238E27FC236}">
                <a16:creationId xmlns:a16="http://schemas.microsoft.com/office/drawing/2014/main" id="{50FE2B05-1204-4807-A92A-32AC01A5996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96" y="3"/>
            <a:ext cx="9360496" cy="5761038"/>
          </a:xfrm>
          <a:prstGeom prst="rect">
            <a:avLst/>
          </a:prstGeom>
        </p:spPr>
      </p:pic>
      <p:sp>
        <p:nvSpPr>
          <p:cNvPr id="3" name="Text"/>
          <p:cNvSpPr txBox="1"/>
          <p:nvPr/>
        </p:nvSpPr>
        <p:spPr>
          <a:xfrm>
            <a:off x="432073" y="5220000"/>
            <a:ext cx="1890041" cy="226606"/>
          </a:xfrm>
          <a:prstGeom prst="rect">
            <a:avLst/>
          </a:prstGeom>
          <a:solidFill>
            <a:schemeClr val="tx1">
              <a:alpha val="70000"/>
            </a:schemeClr>
          </a:solidFill>
          <a:ln w="6350" cmpd="dbl">
            <a:solidFill>
              <a:schemeClr val="bg1"/>
            </a:solidFill>
          </a:ln>
          <a:effectLst/>
        </p:spPr>
        <p:txBody>
          <a:bodyPr wrap="square" lIns="91414" tIns="36003" rIns="91414" bIns="36003" anchor="ctr">
            <a:spAutoFit/>
          </a:bodyPr>
          <a:lstStyle>
            <a:defPPr>
              <a:defRPr lang="en-US"/>
            </a:defPPr>
            <a:lvl1pPr algn="ctr" defTabSz="342900">
              <a:defRPr sz="1000">
                <a:solidFill>
                  <a:srgbClr val="FFFFFF"/>
                </a:solidFill>
                <a:latin typeface="Arial Unicode MS" panose="020B0604020202020204" pitchFamily="34" charset="-128"/>
                <a:ea typeface="Arial Unicode MS" panose="020B0604020202020204" pitchFamily="34" charset="-128"/>
                <a:cs typeface="Arial Unicode MS" panose="020B0604020202020204" pitchFamily="34" charset="-128"/>
              </a:defRPr>
            </a:lvl1pPr>
          </a:lstStyle>
          <a:p>
            <a:r>
              <a:rPr lang="en-US"/>
              <a:t>Garden by the Bay</a:t>
            </a:r>
            <a:r>
              <a:rPr lang="sk-SK"/>
              <a:t>, Singapore</a:t>
            </a:r>
            <a:endParaRPr lang="en-US" dirty="0"/>
          </a:p>
        </p:txBody>
      </p:sp>
      <p:pic>
        <p:nvPicPr>
          <p:cNvPr id="5" name="Logo">
            <a:extLst>
              <a:ext uri="{FF2B5EF4-FFF2-40B4-BE49-F238E27FC236}">
                <a16:creationId xmlns:a16="http://schemas.microsoft.com/office/drawing/2014/main" id="{830C40A5-9D27-43FF-B346-2990340A941E}"/>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805476" y="289005"/>
            <a:ext cx="1227923" cy="730540"/>
          </a:xfrm>
          <a:prstGeom prst="rect">
            <a:avLst/>
          </a:prstGeom>
        </p:spPr>
      </p:pic>
    </p:spTree>
    <p:extLst>
      <p:ext uri="{BB962C8B-B14F-4D97-AF65-F5344CB8AC3E}">
        <p14:creationId xmlns:p14="http://schemas.microsoft.com/office/powerpoint/2010/main" val="3040169446"/>
      </p:ext>
    </p:extLst>
  </p:cSld>
  <p:clrMapOvr>
    <a:masterClrMapping/>
  </p:clrMapOvr>
  <p:transition spd="slow" advClick="0" advTm="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nodeType="with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diamond(in)">
                                      <p:cBhvr>
                                        <p:cTn id="7" dur="3000"/>
                                        <p:tgtEl>
                                          <p:spTgt spid="2"/>
                                        </p:tgtEl>
                                      </p:cBhvr>
                                    </p:animEffect>
                                  </p:childTnLst>
                                </p:cTn>
                              </p:par>
                              <p:par>
                                <p:cTn id="8" presetID="16" presetClass="entr" presetSubtype="37"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barn(outVertical)">
                                      <p:cBhvr>
                                        <p:cTn id="10" dur="3500"/>
                                        <p:tgtEl>
                                          <p:spTgt spid="7"/>
                                        </p:tgtEl>
                                      </p:cBhvr>
                                    </p:animEffect>
                                  </p:childTnLst>
                                </p:cTn>
                              </p:par>
                              <p:par>
                                <p:cTn id="11" presetID="22" presetClass="entr" presetSubtype="8" fill="hold" grpId="0" nodeType="withEffect">
                                  <p:stCondLst>
                                    <p:cond delay="1000"/>
                                  </p:stCondLst>
                                  <p:childTnLst>
                                    <p:set>
                                      <p:cBhvr>
                                        <p:cTn id="12" dur="1" fill="hold">
                                          <p:stCondLst>
                                            <p:cond delay="0"/>
                                          </p:stCondLst>
                                        </p:cTn>
                                        <p:tgtEl>
                                          <p:spTgt spid="3"/>
                                        </p:tgtEl>
                                        <p:attrNameLst>
                                          <p:attrName>style.visibility</p:attrName>
                                        </p:attrNameLst>
                                      </p:cBhvr>
                                      <p:to>
                                        <p:strVal val="visible"/>
                                      </p:to>
                                    </p:set>
                                    <p:animEffect transition="in" filter="wipe(left)">
                                      <p:cBhvr>
                                        <p:cTn id="13" dur="1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Foto">
            <a:extLst>
              <a:ext uri="{FF2B5EF4-FFF2-40B4-BE49-F238E27FC236}">
                <a16:creationId xmlns:a16="http://schemas.microsoft.com/office/drawing/2014/main" id="{481A1973-C78C-4360-AC68-C1BD36F4458A}"/>
              </a:ext>
            </a:extLst>
          </p:cNvPr>
          <p:cNvPicPr>
            <a:picLocks/>
          </p:cNvPicPr>
          <p:nvPr/>
        </p:nvPicPr>
        <p:blipFill>
          <a:blip r:embed="rId2">
            <a:extLst>
              <a:ext uri="{28A0092B-C50C-407E-A947-70E740481C1C}">
                <a14:useLocalDpi xmlns:a14="http://schemas.microsoft.com/office/drawing/2010/main" val="0"/>
              </a:ext>
            </a:extLst>
          </a:blip>
          <a:stretch>
            <a:fillRect/>
          </a:stretch>
        </p:blipFill>
        <p:spPr>
          <a:xfrm>
            <a:off x="0" y="0"/>
            <a:ext cx="9361588" cy="5761588"/>
          </a:xfrm>
          <a:prstGeom prst="rect">
            <a:avLst/>
          </a:prstGeom>
        </p:spPr>
      </p:pic>
      <p:pic>
        <p:nvPicPr>
          <p:cNvPr id="2" name="Foto A"/>
          <p:cNvPicPr>
            <a:picLocks/>
          </p:cNvPicPr>
          <p:nvPr/>
        </p:nvPicPr>
        <p:blipFill>
          <a:blip r:embed="rId3">
            <a:extLst>
              <a:ext uri="{28A0092B-C50C-407E-A947-70E740481C1C}">
                <a14:useLocalDpi xmlns:a14="http://schemas.microsoft.com/office/drawing/2010/main" val="0"/>
              </a:ext>
            </a:extLst>
          </a:blip>
          <a:stretch>
            <a:fillRect/>
          </a:stretch>
        </p:blipFill>
        <p:spPr>
          <a:xfrm>
            <a:off x="0" y="0"/>
            <a:ext cx="9361588" cy="5761588"/>
          </a:xfrm>
          <a:prstGeom prst="rect">
            <a:avLst/>
          </a:prstGeom>
        </p:spPr>
      </p:pic>
      <p:pic>
        <p:nvPicPr>
          <p:cNvPr id="7" name="Foto B">
            <a:extLst>
              <a:ext uri="{FF2B5EF4-FFF2-40B4-BE49-F238E27FC236}">
                <a16:creationId xmlns:a16="http://schemas.microsoft.com/office/drawing/2014/main" id="{F2F08174-4CBE-4C5F-89EA-BE83DA22264A}"/>
              </a:ext>
            </a:extLst>
          </p:cNvPr>
          <p:cNvPicPr>
            <a:picLocks/>
          </p:cNvPicPr>
          <p:nvPr/>
        </p:nvPicPr>
        <p:blipFill>
          <a:blip r:embed="rId3">
            <a:extLst>
              <a:ext uri="{28A0092B-C50C-407E-A947-70E740481C1C}">
                <a14:useLocalDpi xmlns:a14="http://schemas.microsoft.com/office/drawing/2010/main" val="0"/>
              </a:ext>
            </a:extLst>
          </a:blip>
          <a:stretch>
            <a:fillRect/>
          </a:stretch>
        </p:blipFill>
        <p:spPr>
          <a:xfrm>
            <a:off x="0" y="0"/>
            <a:ext cx="9361588" cy="5761588"/>
          </a:xfrm>
          <a:prstGeom prst="rect">
            <a:avLst/>
          </a:prstGeom>
        </p:spPr>
      </p:pic>
      <p:pic>
        <p:nvPicPr>
          <p:cNvPr id="4" name="Rám">
            <a:extLst>
              <a:ext uri="{FF2B5EF4-FFF2-40B4-BE49-F238E27FC236}">
                <a16:creationId xmlns:a16="http://schemas.microsoft.com/office/drawing/2014/main" id="{3D45A619-C92A-43BC-9FC7-D5A4C34D07B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96" y="3"/>
            <a:ext cx="9360496" cy="5761038"/>
          </a:xfrm>
          <a:prstGeom prst="rect">
            <a:avLst/>
          </a:prstGeom>
        </p:spPr>
      </p:pic>
      <p:sp>
        <p:nvSpPr>
          <p:cNvPr id="3" name="Text"/>
          <p:cNvSpPr txBox="1"/>
          <p:nvPr/>
        </p:nvSpPr>
        <p:spPr>
          <a:xfrm>
            <a:off x="5823939" y="5220000"/>
            <a:ext cx="3053697" cy="226606"/>
          </a:xfrm>
          <a:prstGeom prst="rect">
            <a:avLst/>
          </a:prstGeom>
          <a:solidFill>
            <a:schemeClr val="tx1">
              <a:alpha val="70000"/>
            </a:schemeClr>
          </a:solidFill>
          <a:ln w="6350" cmpd="dbl">
            <a:solidFill>
              <a:schemeClr val="bg1"/>
            </a:solidFill>
          </a:ln>
          <a:effectLst/>
        </p:spPr>
        <p:txBody>
          <a:bodyPr wrap="square" lIns="91414" tIns="36003" rIns="91414" bIns="36003" anchor="ctr">
            <a:spAutoFit/>
          </a:bodyPr>
          <a:lstStyle>
            <a:defPPr>
              <a:defRPr lang="en-US"/>
            </a:defPPr>
            <a:lvl1pPr algn="ctr" defTabSz="342900">
              <a:defRPr sz="1000">
                <a:solidFill>
                  <a:srgbClr val="FFFFFF"/>
                </a:solidFill>
                <a:latin typeface="Arial Unicode MS" panose="020B0604020202020204" pitchFamily="34" charset="-128"/>
                <a:ea typeface="Arial Unicode MS" panose="020B0604020202020204" pitchFamily="34" charset="-128"/>
                <a:cs typeface="Arial Unicode MS" panose="020B0604020202020204" pitchFamily="34" charset="-128"/>
              </a:defRPr>
            </a:lvl1pPr>
          </a:lstStyle>
          <a:p>
            <a:r>
              <a:rPr lang="pt-BR"/>
              <a:t>Monte Palace Tropical Garden,</a:t>
            </a:r>
            <a:r>
              <a:rPr lang="sk-SK"/>
              <a:t> Madeira,</a:t>
            </a:r>
            <a:r>
              <a:rPr lang="pt-BR"/>
              <a:t> Portugal</a:t>
            </a:r>
            <a:endParaRPr lang="en-US" dirty="0"/>
          </a:p>
        </p:txBody>
      </p:sp>
      <p:pic>
        <p:nvPicPr>
          <p:cNvPr id="5" name="Logo">
            <a:extLst>
              <a:ext uri="{FF2B5EF4-FFF2-40B4-BE49-F238E27FC236}">
                <a16:creationId xmlns:a16="http://schemas.microsoft.com/office/drawing/2014/main" id="{D743669C-FC9B-4633-91FA-006B3901FA9B}"/>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805476" y="289005"/>
            <a:ext cx="1227923" cy="730540"/>
          </a:xfrm>
          <a:prstGeom prst="rect">
            <a:avLst/>
          </a:prstGeom>
        </p:spPr>
      </p:pic>
    </p:spTree>
    <p:extLst>
      <p:ext uri="{BB962C8B-B14F-4D97-AF65-F5344CB8AC3E}">
        <p14:creationId xmlns:p14="http://schemas.microsoft.com/office/powerpoint/2010/main" val="1145811929"/>
      </p:ext>
    </p:extLst>
  </p:cSld>
  <p:clrMapOvr>
    <a:masterClrMapping/>
  </p:clrMapOvr>
  <p:transition spd="slow" advClick="0" advTm="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nodeType="with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diamond(in)">
                                      <p:cBhvr>
                                        <p:cTn id="7" dur="3000"/>
                                        <p:tgtEl>
                                          <p:spTgt spid="2"/>
                                        </p:tgtEl>
                                      </p:cBhvr>
                                    </p:animEffect>
                                  </p:childTnLst>
                                </p:cTn>
                              </p:par>
                              <p:par>
                                <p:cTn id="8" presetID="16" presetClass="entr" presetSubtype="37"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barn(outVertical)">
                                      <p:cBhvr>
                                        <p:cTn id="10" dur="3500"/>
                                        <p:tgtEl>
                                          <p:spTgt spid="7"/>
                                        </p:tgtEl>
                                      </p:cBhvr>
                                    </p:animEffect>
                                  </p:childTnLst>
                                </p:cTn>
                              </p:par>
                              <p:par>
                                <p:cTn id="11" presetID="22" presetClass="entr" presetSubtype="8" fill="hold" grpId="0" nodeType="withEffect">
                                  <p:stCondLst>
                                    <p:cond delay="1000"/>
                                  </p:stCondLst>
                                  <p:childTnLst>
                                    <p:set>
                                      <p:cBhvr>
                                        <p:cTn id="12" dur="1" fill="hold">
                                          <p:stCondLst>
                                            <p:cond delay="0"/>
                                          </p:stCondLst>
                                        </p:cTn>
                                        <p:tgtEl>
                                          <p:spTgt spid="3"/>
                                        </p:tgtEl>
                                        <p:attrNameLst>
                                          <p:attrName>style.visibility</p:attrName>
                                        </p:attrNameLst>
                                      </p:cBhvr>
                                      <p:to>
                                        <p:strVal val="visible"/>
                                      </p:to>
                                    </p:set>
                                    <p:animEffect transition="in" filter="wipe(left)">
                                      <p:cBhvr>
                                        <p:cTn id="13" dur="1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Foto">
            <a:extLst>
              <a:ext uri="{FF2B5EF4-FFF2-40B4-BE49-F238E27FC236}">
                <a16:creationId xmlns:a16="http://schemas.microsoft.com/office/drawing/2014/main" id="{D9AD0E37-50C5-4F22-BE93-61CE8AE6A382}"/>
              </a:ext>
            </a:extLst>
          </p:cNvPr>
          <p:cNvPicPr>
            <a:picLocks/>
          </p:cNvPicPr>
          <p:nvPr/>
        </p:nvPicPr>
        <p:blipFill>
          <a:blip r:embed="rId2">
            <a:extLst>
              <a:ext uri="{28A0092B-C50C-407E-A947-70E740481C1C}">
                <a14:useLocalDpi xmlns:a14="http://schemas.microsoft.com/office/drawing/2010/main" val="0"/>
              </a:ext>
            </a:extLst>
          </a:blip>
          <a:stretch>
            <a:fillRect/>
          </a:stretch>
        </p:blipFill>
        <p:spPr>
          <a:xfrm>
            <a:off x="0" y="0"/>
            <a:ext cx="9361588" cy="5761588"/>
          </a:xfrm>
          <a:prstGeom prst="rect">
            <a:avLst/>
          </a:prstGeom>
        </p:spPr>
      </p:pic>
      <p:pic>
        <p:nvPicPr>
          <p:cNvPr id="4" name="Foto A"/>
          <p:cNvPicPr>
            <a:picLocks/>
          </p:cNvPicPr>
          <p:nvPr/>
        </p:nvPicPr>
        <p:blipFill>
          <a:blip r:embed="rId3">
            <a:extLst>
              <a:ext uri="{28A0092B-C50C-407E-A947-70E740481C1C}">
                <a14:useLocalDpi xmlns:a14="http://schemas.microsoft.com/office/drawing/2010/main" val="0"/>
              </a:ext>
            </a:extLst>
          </a:blip>
          <a:stretch>
            <a:fillRect/>
          </a:stretch>
        </p:blipFill>
        <p:spPr>
          <a:xfrm>
            <a:off x="0" y="0"/>
            <a:ext cx="9361588" cy="5761588"/>
          </a:xfrm>
          <a:prstGeom prst="rect">
            <a:avLst/>
          </a:prstGeom>
        </p:spPr>
      </p:pic>
      <p:pic>
        <p:nvPicPr>
          <p:cNvPr id="9" name="Foto B">
            <a:extLst>
              <a:ext uri="{FF2B5EF4-FFF2-40B4-BE49-F238E27FC236}">
                <a16:creationId xmlns:a16="http://schemas.microsoft.com/office/drawing/2014/main" id="{7ADA201C-2D7E-4818-AB42-56F24F7FDC63}"/>
              </a:ext>
            </a:extLst>
          </p:cNvPr>
          <p:cNvPicPr>
            <a:picLocks/>
          </p:cNvPicPr>
          <p:nvPr/>
        </p:nvPicPr>
        <p:blipFill>
          <a:blip r:embed="rId3">
            <a:extLst>
              <a:ext uri="{28A0092B-C50C-407E-A947-70E740481C1C}">
                <a14:useLocalDpi xmlns:a14="http://schemas.microsoft.com/office/drawing/2010/main" val="0"/>
              </a:ext>
            </a:extLst>
          </a:blip>
          <a:stretch>
            <a:fillRect/>
          </a:stretch>
        </p:blipFill>
        <p:spPr>
          <a:xfrm>
            <a:off x="0" y="0"/>
            <a:ext cx="9361588" cy="5761588"/>
          </a:xfrm>
          <a:prstGeom prst="rect">
            <a:avLst/>
          </a:prstGeom>
        </p:spPr>
      </p:pic>
      <p:pic>
        <p:nvPicPr>
          <p:cNvPr id="6" name="Rám">
            <a:extLst>
              <a:ext uri="{FF2B5EF4-FFF2-40B4-BE49-F238E27FC236}">
                <a16:creationId xmlns:a16="http://schemas.microsoft.com/office/drawing/2014/main" id="{BF33CECB-A1E3-4B04-BCBA-1605A51B483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96" y="3"/>
            <a:ext cx="9360496" cy="5761038"/>
          </a:xfrm>
          <a:prstGeom prst="rect">
            <a:avLst/>
          </a:prstGeom>
        </p:spPr>
      </p:pic>
      <p:sp>
        <p:nvSpPr>
          <p:cNvPr id="5" name="Text"/>
          <p:cNvSpPr txBox="1"/>
          <p:nvPr/>
        </p:nvSpPr>
        <p:spPr>
          <a:xfrm>
            <a:off x="432075" y="5220000"/>
            <a:ext cx="3265271" cy="226606"/>
          </a:xfrm>
          <a:prstGeom prst="rect">
            <a:avLst/>
          </a:prstGeom>
          <a:solidFill>
            <a:schemeClr val="tx1">
              <a:alpha val="70000"/>
            </a:schemeClr>
          </a:solidFill>
          <a:ln w="6350" cmpd="dbl">
            <a:solidFill>
              <a:schemeClr val="bg1"/>
            </a:solidFill>
          </a:ln>
          <a:effectLst/>
        </p:spPr>
        <p:txBody>
          <a:bodyPr wrap="square" lIns="91414" tIns="36003" rIns="91414" bIns="36003" anchor="ctr">
            <a:spAutoFit/>
          </a:bodyPr>
          <a:lstStyle>
            <a:defPPr>
              <a:defRPr lang="en-US"/>
            </a:defPPr>
            <a:lvl1pPr algn="ctr" defTabSz="342900">
              <a:defRPr sz="1000">
                <a:solidFill>
                  <a:srgbClr val="FFFFFF"/>
                </a:solidFill>
                <a:latin typeface="Arial Unicode MS" panose="020B0604020202020204" pitchFamily="34" charset="-128"/>
                <a:ea typeface="Arial Unicode MS" panose="020B0604020202020204" pitchFamily="34" charset="-128"/>
                <a:cs typeface="Arial Unicode MS" panose="020B0604020202020204" pitchFamily="34" charset="-128"/>
              </a:defRPr>
            </a:lvl1pPr>
          </a:lstStyle>
          <a:p>
            <a:r>
              <a:rPr lang="en-US"/>
              <a:t>Claude Monet’s natural watergarden</a:t>
            </a:r>
            <a:r>
              <a:rPr lang="sk-SK"/>
              <a:t>, </a:t>
            </a:r>
            <a:r>
              <a:rPr lang="en-US"/>
              <a:t>Giverny, France</a:t>
            </a:r>
            <a:endParaRPr lang="en-US" dirty="0"/>
          </a:p>
        </p:txBody>
      </p:sp>
      <p:pic>
        <p:nvPicPr>
          <p:cNvPr id="7" name="Logo">
            <a:extLst>
              <a:ext uri="{FF2B5EF4-FFF2-40B4-BE49-F238E27FC236}">
                <a16:creationId xmlns:a16="http://schemas.microsoft.com/office/drawing/2014/main" id="{7DD14308-393D-4280-8CBD-E61146D4FD71}"/>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805476" y="289005"/>
            <a:ext cx="1227923" cy="730540"/>
          </a:xfrm>
          <a:prstGeom prst="rect">
            <a:avLst/>
          </a:prstGeom>
        </p:spPr>
      </p:pic>
    </p:spTree>
    <p:extLst>
      <p:ext uri="{BB962C8B-B14F-4D97-AF65-F5344CB8AC3E}">
        <p14:creationId xmlns:p14="http://schemas.microsoft.com/office/powerpoint/2010/main" val="3837666353"/>
      </p:ext>
    </p:extLst>
  </p:cSld>
  <p:clrMapOvr>
    <a:masterClrMapping/>
  </p:clrMapOvr>
  <p:transition spd="slow" advClick="0" advTm="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nodeType="withEffect">
                                  <p:stCondLst>
                                    <p:cond delay="500"/>
                                  </p:stCondLst>
                                  <p:childTnLst>
                                    <p:set>
                                      <p:cBhvr>
                                        <p:cTn id="6" dur="1" fill="hold">
                                          <p:stCondLst>
                                            <p:cond delay="0"/>
                                          </p:stCondLst>
                                        </p:cTn>
                                        <p:tgtEl>
                                          <p:spTgt spid="4"/>
                                        </p:tgtEl>
                                        <p:attrNameLst>
                                          <p:attrName>style.visibility</p:attrName>
                                        </p:attrNameLst>
                                      </p:cBhvr>
                                      <p:to>
                                        <p:strVal val="visible"/>
                                      </p:to>
                                    </p:set>
                                    <p:animEffect transition="in" filter="diamond(in)">
                                      <p:cBhvr>
                                        <p:cTn id="7" dur="3000"/>
                                        <p:tgtEl>
                                          <p:spTgt spid="4"/>
                                        </p:tgtEl>
                                      </p:cBhvr>
                                    </p:animEffect>
                                  </p:childTnLst>
                                </p:cTn>
                              </p:par>
                              <p:par>
                                <p:cTn id="8" presetID="16" presetClass="entr" presetSubtype="37" fill="hold"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barn(outVertical)">
                                      <p:cBhvr>
                                        <p:cTn id="10" dur="3500"/>
                                        <p:tgtEl>
                                          <p:spTgt spid="9"/>
                                        </p:tgtEl>
                                      </p:cBhvr>
                                    </p:animEffect>
                                  </p:childTnLst>
                                </p:cTn>
                              </p:par>
                              <p:par>
                                <p:cTn id="11" presetID="22" presetClass="entr" presetSubtype="8" fill="hold" grpId="0" nodeType="withEffect">
                                  <p:stCondLst>
                                    <p:cond delay="1000"/>
                                  </p:stCondLst>
                                  <p:childTnLst>
                                    <p:set>
                                      <p:cBhvr>
                                        <p:cTn id="12" dur="1" fill="hold">
                                          <p:stCondLst>
                                            <p:cond delay="0"/>
                                          </p:stCondLst>
                                        </p:cTn>
                                        <p:tgtEl>
                                          <p:spTgt spid="5"/>
                                        </p:tgtEl>
                                        <p:attrNameLst>
                                          <p:attrName>style.visibility</p:attrName>
                                        </p:attrNameLst>
                                      </p:cBhvr>
                                      <p:to>
                                        <p:strVal val="visible"/>
                                      </p:to>
                                    </p:set>
                                    <p:animEffect transition="in" filter="wipe(left)">
                                      <p:cBhvr>
                                        <p:cTn id="13" dur="1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Foto">
            <a:extLst>
              <a:ext uri="{FF2B5EF4-FFF2-40B4-BE49-F238E27FC236}">
                <a16:creationId xmlns:a16="http://schemas.microsoft.com/office/drawing/2014/main" id="{CE0D026E-C25D-4EA6-BBCF-0D48ABAFD6B6}"/>
              </a:ext>
            </a:extLst>
          </p:cNvPr>
          <p:cNvPicPr>
            <a:picLocks/>
          </p:cNvPicPr>
          <p:nvPr/>
        </p:nvPicPr>
        <p:blipFill>
          <a:blip r:embed="rId2">
            <a:extLst>
              <a:ext uri="{28A0092B-C50C-407E-A947-70E740481C1C}">
                <a14:useLocalDpi xmlns:a14="http://schemas.microsoft.com/office/drawing/2010/main" val="0"/>
              </a:ext>
            </a:extLst>
          </a:blip>
          <a:stretch>
            <a:fillRect/>
          </a:stretch>
        </p:blipFill>
        <p:spPr>
          <a:xfrm>
            <a:off x="0" y="0"/>
            <a:ext cx="9361588" cy="5761588"/>
          </a:xfrm>
          <a:prstGeom prst="rect">
            <a:avLst/>
          </a:prstGeom>
        </p:spPr>
      </p:pic>
      <p:pic>
        <p:nvPicPr>
          <p:cNvPr id="2" name="Foto A"/>
          <p:cNvPicPr>
            <a:picLocks/>
          </p:cNvPicPr>
          <p:nvPr/>
        </p:nvPicPr>
        <p:blipFill>
          <a:blip r:embed="rId3">
            <a:extLst>
              <a:ext uri="{28A0092B-C50C-407E-A947-70E740481C1C}">
                <a14:useLocalDpi xmlns:a14="http://schemas.microsoft.com/office/drawing/2010/main" val="0"/>
              </a:ext>
            </a:extLst>
          </a:blip>
          <a:stretch>
            <a:fillRect/>
          </a:stretch>
        </p:blipFill>
        <p:spPr>
          <a:xfrm>
            <a:off x="496" y="0"/>
            <a:ext cx="9360496" cy="5761588"/>
          </a:xfrm>
          <a:prstGeom prst="rect">
            <a:avLst/>
          </a:prstGeom>
        </p:spPr>
      </p:pic>
      <p:pic>
        <p:nvPicPr>
          <p:cNvPr id="7" name="Foto B">
            <a:extLst>
              <a:ext uri="{FF2B5EF4-FFF2-40B4-BE49-F238E27FC236}">
                <a16:creationId xmlns:a16="http://schemas.microsoft.com/office/drawing/2014/main" id="{E243554A-A68D-46EB-B492-FFB7AD55DC3D}"/>
              </a:ext>
            </a:extLst>
          </p:cNvPr>
          <p:cNvPicPr>
            <a:picLocks/>
          </p:cNvPicPr>
          <p:nvPr/>
        </p:nvPicPr>
        <p:blipFill>
          <a:blip r:embed="rId3">
            <a:extLst>
              <a:ext uri="{28A0092B-C50C-407E-A947-70E740481C1C}">
                <a14:useLocalDpi xmlns:a14="http://schemas.microsoft.com/office/drawing/2010/main" val="0"/>
              </a:ext>
            </a:extLst>
          </a:blip>
          <a:stretch>
            <a:fillRect/>
          </a:stretch>
        </p:blipFill>
        <p:spPr>
          <a:xfrm>
            <a:off x="0" y="0"/>
            <a:ext cx="9360496" cy="5761588"/>
          </a:xfrm>
          <a:prstGeom prst="rect">
            <a:avLst/>
          </a:prstGeom>
        </p:spPr>
      </p:pic>
      <p:pic>
        <p:nvPicPr>
          <p:cNvPr id="4" name="Rám">
            <a:extLst>
              <a:ext uri="{FF2B5EF4-FFF2-40B4-BE49-F238E27FC236}">
                <a16:creationId xmlns:a16="http://schemas.microsoft.com/office/drawing/2014/main" id="{29E3FF85-A567-4687-B483-CEED2D38435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96" y="3"/>
            <a:ext cx="9360496" cy="5761038"/>
          </a:xfrm>
          <a:prstGeom prst="rect">
            <a:avLst/>
          </a:prstGeom>
        </p:spPr>
      </p:pic>
      <p:sp>
        <p:nvSpPr>
          <p:cNvPr id="3" name="Text"/>
          <p:cNvSpPr txBox="1"/>
          <p:nvPr/>
        </p:nvSpPr>
        <p:spPr>
          <a:xfrm>
            <a:off x="432075" y="5220000"/>
            <a:ext cx="3813440" cy="226606"/>
          </a:xfrm>
          <a:prstGeom prst="rect">
            <a:avLst/>
          </a:prstGeom>
          <a:solidFill>
            <a:schemeClr val="tx1">
              <a:alpha val="70000"/>
            </a:schemeClr>
          </a:solidFill>
          <a:ln w="6350" cmpd="dbl">
            <a:solidFill>
              <a:schemeClr val="bg1"/>
            </a:solidFill>
          </a:ln>
          <a:effectLst/>
        </p:spPr>
        <p:txBody>
          <a:bodyPr wrap="square" lIns="91414" tIns="36003" rIns="91414" bIns="36003" anchor="ctr">
            <a:spAutoFit/>
          </a:bodyPr>
          <a:lstStyle>
            <a:defPPr>
              <a:defRPr lang="en-US"/>
            </a:defPPr>
            <a:lvl1pPr algn="ctr" defTabSz="342900">
              <a:defRPr sz="1000">
                <a:solidFill>
                  <a:srgbClr val="FFFFFF"/>
                </a:solidFill>
                <a:latin typeface="Arial Unicode MS" panose="020B0604020202020204" pitchFamily="34" charset="-128"/>
                <a:ea typeface="Arial Unicode MS" panose="020B0604020202020204" pitchFamily="34" charset="-128"/>
                <a:cs typeface="Arial Unicode MS" panose="020B0604020202020204" pitchFamily="34" charset="-128"/>
              </a:defRPr>
            </a:lvl1pPr>
          </a:lstStyle>
          <a:p>
            <a:r>
              <a:rPr lang="en-US"/>
              <a:t>The Sir Seewoosagur Ramgoolam Botanical Garden</a:t>
            </a:r>
            <a:r>
              <a:rPr lang="sk-SK"/>
              <a:t>, </a:t>
            </a:r>
            <a:r>
              <a:rPr lang="en-US"/>
              <a:t> Mauritiu</a:t>
            </a:r>
            <a:r>
              <a:rPr lang="sk-SK"/>
              <a:t>s</a:t>
            </a:r>
            <a:endParaRPr lang="en-US" dirty="0"/>
          </a:p>
        </p:txBody>
      </p:sp>
      <p:pic>
        <p:nvPicPr>
          <p:cNvPr id="5" name="Logo">
            <a:extLst>
              <a:ext uri="{FF2B5EF4-FFF2-40B4-BE49-F238E27FC236}">
                <a16:creationId xmlns:a16="http://schemas.microsoft.com/office/drawing/2014/main" id="{1E7B33A5-B28D-4933-A2F6-D84A7842F165}"/>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805476" y="289005"/>
            <a:ext cx="1227923" cy="730540"/>
          </a:xfrm>
          <a:prstGeom prst="rect">
            <a:avLst/>
          </a:prstGeom>
        </p:spPr>
      </p:pic>
    </p:spTree>
    <p:extLst>
      <p:ext uri="{BB962C8B-B14F-4D97-AF65-F5344CB8AC3E}">
        <p14:creationId xmlns:p14="http://schemas.microsoft.com/office/powerpoint/2010/main" val="936468379"/>
      </p:ext>
    </p:extLst>
  </p:cSld>
  <p:clrMapOvr>
    <a:masterClrMapping/>
  </p:clrMapOvr>
  <p:transition spd="slow" advClick="0" advTm="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nodeType="with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diamond(in)">
                                      <p:cBhvr>
                                        <p:cTn id="7" dur="3000"/>
                                        <p:tgtEl>
                                          <p:spTgt spid="2"/>
                                        </p:tgtEl>
                                      </p:cBhvr>
                                    </p:animEffect>
                                  </p:childTnLst>
                                </p:cTn>
                              </p:par>
                              <p:par>
                                <p:cTn id="8" presetID="16" presetClass="entr" presetSubtype="37"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barn(outVertical)">
                                      <p:cBhvr>
                                        <p:cTn id="10" dur="3500"/>
                                        <p:tgtEl>
                                          <p:spTgt spid="7"/>
                                        </p:tgtEl>
                                      </p:cBhvr>
                                    </p:animEffect>
                                  </p:childTnLst>
                                </p:cTn>
                              </p:par>
                              <p:par>
                                <p:cTn id="11" presetID="22" presetClass="entr" presetSubtype="8" fill="hold" grpId="0" nodeType="withEffect">
                                  <p:stCondLst>
                                    <p:cond delay="1000"/>
                                  </p:stCondLst>
                                  <p:childTnLst>
                                    <p:set>
                                      <p:cBhvr>
                                        <p:cTn id="12" dur="1" fill="hold">
                                          <p:stCondLst>
                                            <p:cond delay="0"/>
                                          </p:stCondLst>
                                        </p:cTn>
                                        <p:tgtEl>
                                          <p:spTgt spid="3"/>
                                        </p:tgtEl>
                                        <p:attrNameLst>
                                          <p:attrName>style.visibility</p:attrName>
                                        </p:attrNameLst>
                                      </p:cBhvr>
                                      <p:to>
                                        <p:strVal val="visible"/>
                                      </p:to>
                                    </p:set>
                                    <p:animEffect transition="in" filter="wipe(left)">
                                      <p:cBhvr>
                                        <p:cTn id="13" dur="1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Foto">
            <a:extLst>
              <a:ext uri="{FF2B5EF4-FFF2-40B4-BE49-F238E27FC236}">
                <a16:creationId xmlns:a16="http://schemas.microsoft.com/office/drawing/2014/main" id="{F609DF38-F22E-4887-87C8-2FAD4E6CACDC}"/>
              </a:ext>
            </a:extLst>
          </p:cNvPr>
          <p:cNvPicPr>
            <a:picLocks/>
          </p:cNvPicPr>
          <p:nvPr/>
        </p:nvPicPr>
        <p:blipFill>
          <a:blip r:embed="rId2">
            <a:extLst>
              <a:ext uri="{28A0092B-C50C-407E-A947-70E740481C1C}">
                <a14:useLocalDpi xmlns:a14="http://schemas.microsoft.com/office/drawing/2010/main" val="0"/>
              </a:ext>
            </a:extLst>
          </a:blip>
          <a:stretch>
            <a:fillRect/>
          </a:stretch>
        </p:blipFill>
        <p:spPr>
          <a:xfrm>
            <a:off x="496" y="0"/>
            <a:ext cx="9360496" cy="5761588"/>
          </a:xfrm>
          <a:prstGeom prst="rect">
            <a:avLst/>
          </a:prstGeom>
        </p:spPr>
      </p:pic>
      <p:pic>
        <p:nvPicPr>
          <p:cNvPr id="2" name="Foto A"/>
          <p:cNvPicPr>
            <a:picLocks/>
          </p:cNvPicPr>
          <p:nvPr/>
        </p:nvPicPr>
        <p:blipFill>
          <a:blip r:embed="rId3">
            <a:extLst>
              <a:ext uri="{28A0092B-C50C-407E-A947-70E740481C1C}">
                <a14:useLocalDpi xmlns:a14="http://schemas.microsoft.com/office/drawing/2010/main" val="0"/>
              </a:ext>
            </a:extLst>
          </a:blip>
          <a:stretch>
            <a:fillRect/>
          </a:stretch>
        </p:blipFill>
        <p:spPr>
          <a:xfrm>
            <a:off x="0" y="0"/>
            <a:ext cx="9361588" cy="5761588"/>
          </a:xfrm>
          <a:prstGeom prst="rect">
            <a:avLst/>
          </a:prstGeom>
        </p:spPr>
      </p:pic>
      <p:pic>
        <p:nvPicPr>
          <p:cNvPr id="7" name="Foto B">
            <a:extLst>
              <a:ext uri="{FF2B5EF4-FFF2-40B4-BE49-F238E27FC236}">
                <a16:creationId xmlns:a16="http://schemas.microsoft.com/office/drawing/2014/main" id="{B677D1CD-FABA-426A-8794-439D35D09B71}"/>
              </a:ext>
            </a:extLst>
          </p:cNvPr>
          <p:cNvPicPr>
            <a:picLocks/>
          </p:cNvPicPr>
          <p:nvPr/>
        </p:nvPicPr>
        <p:blipFill>
          <a:blip r:embed="rId3">
            <a:extLst>
              <a:ext uri="{28A0092B-C50C-407E-A947-70E740481C1C}">
                <a14:useLocalDpi xmlns:a14="http://schemas.microsoft.com/office/drawing/2010/main" val="0"/>
              </a:ext>
            </a:extLst>
          </a:blip>
          <a:stretch>
            <a:fillRect/>
          </a:stretch>
        </p:blipFill>
        <p:spPr>
          <a:xfrm>
            <a:off x="0" y="0"/>
            <a:ext cx="9361588" cy="5761588"/>
          </a:xfrm>
          <a:prstGeom prst="rect">
            <a:avLst/>
          </a:prstGeom>
        </p:spPr>
      </p:pic>
      <p:pic>
        <p:nvPicPr>
          <p:cNvPr id="4" name="Rám">
            <a:extLst>
              <a:ext uri="{FF2B5EF4-FFF2-40B4-BE49-F238E27FC236}">
                <a16:creationId xmlns:a16="http://schemas.microsoft.com/office/drawing/2014/main" id="{CBD8022C-27CB-44DA-A94F-148D1CD4F54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96" y="3"/>
            <a:ext cx="9360496" cy="5761038"/>
          </a:xfrm>
          <a:prstGeom prst="rect">
            <a:avLst/>
          </a:prstGeom>
        </p:spPr>
      </p:pic>
      <p:sp>
        <p:nvSpPr>
          <p:cNvPr id="3" name="Text"/>
          <p:cNvSpPr txBox="1"/>
          <p:nvPr/>
        </p:nvSpPr>
        <p:spPr>
          <a:xfrm>
            <a:off x="3473660" y="5220000"/>
            <a:ext cx="2414168" cy="226606"/>
          </a:xfrm>
          <a:prstGeom prst="rect">
            <a:avLst/>
          </a:prstGeom>
          <a:solidFill>
            <a:schemeClr val="tx1">
              <a:alpha val="70000"/>
            </a:schemeClr>
          </a:solidFill>
          <a:ln w="6350" cmpd="dbl">
            <a:solidFill>
              <a:schemeClr val="bg1"/>
            </a:solidFill>
          </a:ln>
          <a:effectLst/>
        </p:spPr>
        <p:txBody>
          <a:bodyPr wrap="square" lIns="91414" tIns="36003" rIns="91414" bIns="36003" anchor="ctr">
            <a:spAutoFit/>
          </a:bodyPr>
          <a:lstStyle>
            <a:defPPr>
              <a:defRPr lang="en-US"/>
            </a:defPPr>
            <a:lvl1pPr algn="ctr" defTabSz="342900">
              <a:defRPr sz="1000">
                <a:solidFill>
                  <a:srgbClr val="FFFFFF"/>
                </a:solidFill>
                <a:latin typeface="Arial Unicode MS" panose="020B0604020202020204" pitchFamily="34" charset="-128"/>
                <a:ea typeface="Arial Unicode MS" panose="020B0604020202020204" pitchFamily="34" charset="-128"/>
                <a:cs typeface="Arial Unicode MS" panose="020B0604020202020204" pitchFamily="34" charset="-128"/>
              </a:defRPr>
            </a:lvl1pPr>
          </a:lstStyle>
          <a:p>
            <a:r>
              <a:rPr lang="pt-BR"/>
              <a:t>Jardim Botânico, Rio de Janeiro</a:t>
            </a:r>
            <a:r>
              <a:rPr lang="sk-SK"/>
              <a:t>, Brazil</a:t>
            </a:r>
            <a:endParaRPr lang="en-US" dirty="0"/>
          </a:p>
        </p:txBody>
      </p:sp>
      <p:pic>
        <p:nvPicPr>
          <p:cNvPr id="5" name="Logo">
            <a:extLst>
              <a:ext uri="{FF2B5EF4-FFF2-40B4-BE49-F238E27FC236}">
                <a16:creationId xmlns:a16="http://schemas.microsoft.com/office/drawing/2014/main" id="{63D8F2F1-3597-49D4-8441-BF7589A632C9}"/>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805476" y="289005"/>
            <a:ext cx="1227923" cy="730540"/>
          </a:xfrm>
          <a:prstGeom prst="rect">
            <a:avLst/>
          </a:prstGeom>
        </p:spPr>
      </p:pic>
    </p:spTree>
    <p:extLst>
      <p:ext uri="{BB962C8B-B14F-4D97-AF65-F5344CB8AC3E}">
        <p14:creationId xmlns:p14="http://schemas.microsoft.com/office/powerpoint/2010/main" val="1304295872"/>
      </p:ext>
    </p:extLst>
  </p:cSld>
  <p:clrMapOvr>
    <a:masterClrMapping/>
  </p:clrMapOvr>
  <p:transition spd="slow" advClick="0" advTm="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nodeType="with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diamond(in)">
                                      <p:cBhvr>
                                        <p:cTn id="7" dur="3000"/>
                                        <p:tgtEl>
                                          <p:spTgt spid="2"/>
                                        </p:tgtEl>
                                      </p:cBhvr>
                                    </p:animEffect>
                                  </p:childTnLst>
                                </p:cTn>
                              </p:par>
                              <p:par>
                                <p:cTn id="8" presetID="16" presetClass="entr" presetSubtype="37"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barn(outVertical)">
                                      <p:cBhvr>
                                        <p:cTn id="10" dur="3500"/>
                                        <p:tgtEl>
                                          <p:spTgt spid="7"/>
                                        </p:tgtEl>
                                      </p:cBhvr>
                                    </p:animEffect>
                                  </p:childTnLst>
                                </p:cTn>
                              </p:par>
                              <p:par>
                                <p:cTn id="11" presetID="22" presetClass="entr" presetSubtype="8" fill="hold" grpId="0" nodeType="withEffect">
                                  <p:stCondLst>
                                    <p:cond delay="1000"/>
                                  </p:stCondLst>
                                  <p:childTnLst>
                                    <p:set>
                                      <p:cBhvr>
                                        <p:cTn id="12" dur="1" fill="hold">
                                          <p:stCondLst>
                                            <p:cond delay="0"/>
                                          </p:stCondLst>
                                        </p:cTn>
                                        <p:tgtEl>
                                          <p:spTgt spid="3"/>
                                        </p:tgtEl>
                                        <p:attrNameLst>
                                          <p:attrName>style.visibility</p:attrName>
                                        </p:attrNameLst>
                                      </p:cBhvr>
                                      <p:to>
                                        <p:strVal val="visible"/>
                                      </p:to>
                                    </p:set>
                                    <p:animEffect transition="in" filter="wipe(left)">
                                      <p:cBhvr>
                                        <p:cTn id="13" dur="1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Foto">
            <a:extLst>
              <a:ext uri="{FF2B5EF4-FFF2-40B4-BE49-F238E27FC236}">
                <a16:creationId xmlns:a16="http://schemas.microsoft.com/office/drawing/2014/main" id="{C73A9D5C-78F1-4316-8C4C-4E98B10397A1}"/>
              </a:ext>
            </a:extLst>
          </p:cNvPr>
          <p:cNvPicPr>
            <a:picLocks/>
          </p:cNvPicPr>
          <p:nvPr/>
        </p:nvPicPr>
        <p:blipFill>
          <a:blip r:embed="rId2">
            <a:extLst>
              <a:ext uri="{28A0092B-C50C-407E-A947-70E740481C1C}">
                <a14:useLocalDpi xmlns:a14="http://schemas.microsoft.com/office/drawing/2010/main" val="0"/>
              </a:ext>
            </a:extLst>
          </a:blip>
          <a:stretch>
            <a:fillRect/>
          </a:stretch>
        </p:blipFill>
        <p:spPr>
          <a:xfrm>
            <a:off x="0" y="0"/>
            <a:ext cx="9361588" cy="5761588"/>
          </a:xfrm>
          <a:prstGeom prst="rect">
            <a:avLst/>
          </a:prstGeom>
        </p:spPr>
      </p:pic>
      <p:pic>
        <p:nvPicPr>
          <p:cNvPr id="2" name="Foto A"/>
          <p:cNvPicPr>
            <a:picLocks/>
          </p:cNvPicPr>
          <p:nvPr/>
        </p:nvPicPr>
        <p:blipFill>
          <a:blip r:embed="rId3">
            <a:extLst>
              <a:ext uri="{28A0092B-C50C-407E-A947-70E740481C1C}">
                <a14:useLocalDpi xmlns:a14="http://schemas.microsoft.com/office/drawing/2010/main" val="0"/>
              </a:ext>
            </a:extLst>
          </a:blip>
          <a:stretch>
            <a:fillRect/>
          </a:stretch>
        </p:blipFill>
        <p:spPr>
          <a:xfrm>
            <a:off x="497" y="0"/>
            <a:ext cx="9360496" cy="5761588"/>
          </a:xfrm>
          <a:prstGeom prst="rect">
            <a:avLst/>
          </a:prstGeom>
        </p:spPr>
      </p:pic>
      <p:pic>
        <p:nvPicPr>
          <p:cNvPr id="7" name="Foto B">
            <a:extLst>
              <a:ext uri="{FF2B5EF4-FFF2-40B4-BE49-F238E27FC236}">
                <a16:creationId xmlns:a16="http://schemas.microsoft.com/office/drawing/2014/main" id="{8EA709D0-D3E9-4768-97C1-9F2A5201623D}"/>
              </a:ext>
            </a:extLst>
          </p:cNvPr>
          <p:cNvPicPr>
            <a:picLocks/>
          </p:cNvPicPr>
          <p:nvPr/>
        </p:nvPicPr>
        <p:blipFill>
          <a:blip r:embed="rId3">
            <a:extLst>
              <a:ext uri="{28A0092B-C50C-407E-A947-70E740481C1C}">
                <a14:useLocalDpi xmlns:a14="http://schemas.microsoft.com/office/drawing/2010/main" val="0"/>
              </a:ext>
            </a:extLst>
          </a:blip>
          <a:stretch>
            <a:fillRect/>
          </a:stretch>
        </p:blipFill>
        <p:spPr>
          <a:xfrm>
            <a:off x="0" y="0"/>
            <a:ext cx="9360496" cy="5761588"/>
          </a:xfrm>
          <a:prstGeom prst="rect">
            <a:avLst/>
          </a:prstGeom>
        </p:spPr>
      </p:pic>
      <p:pic>
        <p:nvPicPr>
          <p:cNvPr id="4" name="Rám">
            <a:extLst>
              <a:ext uri="{FF2B5EF4-FFF2-40B4-BE49-F238E27FC236}">
                <a16:creationId xmlns:a16="http://schemas.microsoft.com/office/drawing/2014/main" id="{A3E33AEF-6650-463D-A733-F8362243316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96" y="3"/>
            <a:ext cx="9360496" cy="5761038"/>
          </a:xfrm>
          <a:prstGeom prst="rect">
            <a:avLst/>
          </a:prstGeom>
        </p:spPr>
      </p:pic>
      <p:sp>
        <p:nvSpPr>
          <p:cNvPr id="3" name="Text"/>
          <p:cNvSpPr txBox="1"/>
          <p:nvPr/>
        </p:nvSpPr>
        <p:spPr>
          <a:xfrm>
            <a:off x="432073" y="5220000"/>
            <a:ext cx="2699472" cy="226606"/>
          </a:xfrm>
          <a:prstGeom prst="rect">
            <a:avLst/>
          </a:prstGeom>
          <a:solidFill>
            <a:schemeClr val="tx1">
              <a:alpha val="70000"/>
            </a:schemeClr>
          </a:solidFill>
          <a:ln w="6350" cmpd="dbl">
            <a:solidFill>
              <a:schemeClr val="bg1"/>
            </a:solidFill>
          </a:ln>
          <a:effectLst/>
        </p:spPr>
        <p:txBody>
          <a:bodyPr wrap="square" lIns="91414" tIns="36003" rIns="91414" bIns="36003" anchor="ctr">
            <a:spAutoFit/>
          </a:bodyPr>
          <a:lstStyle>
            <a:defPPr>
              <a:defRPr lang="en-US"/>
            </a:defPPr>
            <a:lvl1pPr algn="ctr" defTabSz="342900">
              <a:defRPr sz="1000">
                <a:solidFill>
                  <a:srgbClr val="FFFFFF"/>
                </a:solidFill>
                <a:latin typeface="Arial Unicode MS" panose="020B0604020202020204" pitchFamily="34" charset="-128"/>
                <a:ea typeface="Arial Unicode MS" panose="020B0604020202020204" pitchFamily="34" charset="-128"/>
                <a:cs typeface="Arial Unicode MS" panose="020B0604020202020204" pitchFamily="34" charset="-128"/>
              </a:defRPr>
            </a:lvl1pPr>
          </a:lstStyle>
          <a:p>
            <a:r>
              <a:rPr lang="en-US"/>
              <a:t>Giant cactusgarden</a:t>
            </a:r>
            <a:r>
              <a:rPr lang="sk-SK"/>
              <a:t>, </a:t>
            </a:r>
            <a:r>
              <a:rPr lang="en-US"/>
              <a:t>Phoenix, Arizona, U</a:t>
            </a:r>
            <a:r>
              <a:rPr lang="sk-SK"/>
              <a:t>SA</a:t>
            </a:r>
            <a:endParaRPr lang="en-US" dirty="0"/>
          </a:p>
        </p:txBody>
      </p:sp>
      <p:pic>
        <p:nvPicPr>
          <p:cNvPr id="5" name="Logo">
            <a:extLst>
              <a:ext uri="{FF2B5EF4-FFF2-40B4-BE49-F238E27FC236}">
                <a16:creationId xmlns:a16="http://schemas.microsoft.com/office/drawing/2014/main" id="{81BDB950-7179-4848-A4F6-B43CF9A300B1}"/>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805476" y="289005"/>
            <a:ext cx="1227923" cy="730540"/>
          </a:xfrm>
          <a:prstGeom prst="rect">
            <a:avLst/>
          </a:prstGeom>
        </p:spPr>
      </p:pic>
    </p:spTree>
    <p:extLst>
      <p:ext uri="{BB962C8B-B14F-4D97-AF65-F5344CB8AC3E}">
        <p14:creationId xmlns:p14="http://schemas.microsoft.com/office/powerpoint/2010/main" val="1604806853"/>
      </p:ext>
    </p:extLst>
  </p:cSld>
  <p:clrMapOvr>
    <a:masterClrMapping/>
  </p:clrMapOvr>
  <p:transition spd="slow" advClick="0" advTm="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nodeType="with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diamond(in)">
                                      <p:cBhvr>
                                        <p:cTn id="7" dur="3000"/>
                                        <p:tgtEl>
                                          <p:spTgt spid="2"/>
                                        </p:tgtEl>
                                      </p:cBhvr>
                                    </p:animEffect>
                                  </p:childTnLst>
                                </p:cTn>
                              </p:par>
                              <p:par>
                                <p:cTn id="8" presetID="16" presetClass="entr" presetSubtype="37"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barn(outVertical)">
                                      <p:cBhvr>
                                        <p:cTn id="10" dur="3500"/>
                                        <p:tgtEl>
                                          <p:spTgt spid="7"/>
                                        </p:tgtEl>
                                      </p:cBhvr>
                                    </p:animEffect>
                                  </p:childTnLst>
                                </p:cTn>
                              </p:par>
                              <p:par>
                                <p:cTn id="11" presetID="22" presetClass="entr" presetSubtype="8" fill="hold" grpId="0" nodeType="withEffect">
                                  <p:stCondLst>
                                    <p:cond delay="1000"/>
                                  </p:stCondLst>
                                  <p:childTnLst>
                                    <p:set>
                                      <p:cBhvr>
                                        <p:cTn id="12" dur="1" fill="hold">
                                          <p:stCondLst>
                                            <p:cond delay="0"/>
                                          </p:stCondLst>
                                        </p:cTn>
                                        <p:tgtEl>
                                          <p:spTgt spid="3"/>
                                        </p:tgtEl>
                                        <p:attrNameLst>
                                          <p:attrName>style.visibility</p:attrName>
                                        </p:attrNameLst>
                                      </p:cBhvr>
                                      <p:to>
                                        <p:strVal val="visible"/>
                                      </p:to>
                                    </p:set>
                                    <p:animEffect transition="in" filter="wipe(left)">
                                      <p:cBhvr>
                                        <p:cTn id="13" dur="1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Foto">
            <a:extLst>
              <a:ext uri="{FF2B5EF4-FFF2-40B4-BE49-F238E27FC236}">
                <a16:creationId xmlns:a16="http://schemas.microsoft.com/office/drawing/2014/main" id="{6FC830BD-5120-4FB0-91E0-D4F782FD54A1}"/>
              </a:ext>
            </a:extLst>
          </p:cNvPr>
          <p:cNvPicPr>
            <a:picLocks/>
          </p:cNvPicPr>
          <p:nvPr/>
        </p:nvPicPr>
        <p:blipFill>
          <a:blip r:embed="rId2">
            <a:extLst>
              <a:ext uri="{28A0092B-C50C-407E-A947-70E740481C1C}">
                <a14:useLocalDpi xmlns:a14="http://schemas.microsoft.com/office/drawing/2010/main" val="0"/>
              </a:ext>
            </a:extLst>
          </a:blip>
          <a:stretch>
            <a:fillRect/>
          </a:stretch>
        </p:blipFill>
        <p:spPr>
          <a:xfrm>
            <a:off x="497" y="0"/>
            <a:ext cx="9360496" cy="5761588"/>
          </a:xfrm>
          <a:prstGeom prst="rect">
            <a:avLst/>
          </a:prstGeom>
        </p:spPr>
      </p:pic>
      <p:pic>
        <p:nvPicPr>
          <p:cNvPr id="2" name="Foto A"/>
          <p:cNvPicPr>
            <a:picLocks/>
          </p:cNvPicPr>
          <p:nvPr/>
        </p:nvPicPr>
        <p:blipFill>
          <a:blip r:embed="rId3">
            <a:extLst>
              <a:ext uri="{28A0092B-C50C-407E-A947-70E740481C1C}">
                <a14:useLocalDpi xmlns:a14="http://schemas.microsoft.com/office/drawing/2010/main" val="0"/>
              </a:ext>
            </a:extLst>
          </a:blip>
          <a:stretch>
            <a:fillRect/>
          </a:stretch>
        </p:blipFill>
        <p:spPr>
          <a:xfrm>
            <a:off x="496" y="0"/>
            <a:ext cx="9360496" cy="5761588"/>
          </a:xfrm>
          <a:prstGeom prst="rect">
            <a:avLst/>
          </a:prstGeom>
        </p:spPr>
      </p:pic>
      <p:pic>
        <p:nvPicPr>
          <p:cNvPr id="7" name="Foto B">
            <a:extLst>
              <a:ext uri="{FF2B5EF4-FFF2-40B4-BE49-F238E27FC236}">
                <a16:creationId xmlns:a16="http://schemas.microsoft.com/office/drawing/2014/main" id="{8704CA64-D58F-49B6-9001-820DC820050C}"/>
              </a:ext>
            </a:extLst>
          </p:cNvPr>
          <p:cNvPicPr>
            <a:picLocks/>
          </p:cNvPicPr>
          <p:nvPr/>
        </p:nvPicPr>
        <p:blipFill>
          <a:blip r:embed="rId3">
            <a:extLst>
              <a:ext uri="{28A0092B-C50C-407E-A947-70E740481C1C}">
                <a14:useLocalDpi xmlns:a14="http://schemas.microsoft.com/office/drawing/2010/main" val="0"/>
              </a:ext>
            </a:extLst>
          </a:blip>
          <a:stretch>
            <a:fillRect/>
          </a:stretch>
        </p:blipFill>
        <p:spPr>
          <a:xfrm>
            <a:off x="0" y="0"/>
            <a:ext cx="9360496" cy="5761588"/>
          </a:xfrm>
          <a:prstGeom prst="rect">
            <a:avLst/>
          </a:prstGeom>
        </p:spPr>
      </p:pic>
      <p:pic>
        <p:nvPicPr>
          <p:cNvPr id="4" name="Rám">
            <a:extLst>
              <a:ext uri="{FF2B5EF4-FFF2-40B4-BE49-F238E27FC236}">
                <a16:creationId xmlns:a16="http://schemas.microsoft.com/office/drawing/2014/main" id="{E3BB3ECC-9D15-4277-91EA-F77A5DDE813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96" y="3"/>
            <a:ext cx="9360496" cy="5761038"/>
          </a:xfrm>
          <a:prstGeom prst="rect">
            <a:avLst/>
          </a:prstGeom>
        </p:spPr>
      </p:pic>
      <p:sp>
        <p:nvSpPr>
          <p:cNvPr id="3" name="Text"/>
          <p:cNvSpPr txBox="1"/>
          <p:nvPr/>
        </p:nvSpPr>
        <p:spPr>
          <a:xfrm>
            <a:off x="7271983" y="5220000"/>
            <a:ext cx="1625574" cy="226606"/>
          </a:xfrm>
          <a:prstGeom prst="rect">
            <a:avLst/>
          </a:prstGeom>
          <a:solidFill>
            <a:schemeClr val="tx1">
              <a:alpha val="70000"/>
            </a:schemeClr>
          </a:solidFill>
          <a:ln w="6350" cmpd="dbl">
            <a:solidFill>
              <a:schemeClr val="bg1"/>
            </a:solidFill>
          </a:ln>
          <a:effectLst/>
        </p:spPr>
        <p:txBody>
          <a:bodyPr wrap="square" lIns="91414" tIns="36003" rIns="91414" bIns="36003" anchor="ctr">
            <a:spAutoFit/>
          </a:bodyPr>
          <a:lstStyle>
            <a:defPPr>
              <a:defRPr lang="en-US"/>
            </a:defPPr>
            <a:lvl1pPr algn="ctr" defTabSz="342900">
              <a:defRPr sz="1000">
                <a:solidFill>
                  <a:srgbClr val="FFFFFF"/>
                </a:solidFill>
                <a:latin typeface="Arial Unicode MS" panose="020B0604020202020204" pitchFamily="34" charset="-128"/>
                <a:ea typeface="Arial Unicode MS" panose="020B0604020202020204" pitchFamily="34" charset="-128"/>
                <a:cs typeface="Arial Unicode MS" panose="020B0604020202020204" pitchFamily="34" charset="-128"/>
              </a:defRPr>
            </a:lvl1pPr>
          </a:lstStyle>
          <a:p>
            <a:r>
              <a:rPr lang="en-US"/>
              <a:t>Ottawa Gardens, Canad</a:t>
            </a:r>
            <a:r>
              <a:rPr lang="sk-SK"/>
              <a:t>a</a:t>
            </a:r>
            <a:endParaRPr lang="en-US" dirty="0"/>
          </a:p>
        </p:txBody>
      </p:sp>
      <p:pic>
        <p:nvPicPr>
          <p:cNvPr id="5" name="Logo">
            <a:extLst>
              <a:ext uri="{FF2B5EF4-FFF2-40B4-BE49-F238E27FC236}">
                <a16:creationId xmlns:a16="http://schemas.microsoft.com/office/drawing/2014/main" id="{9849FC81-EB6F-43D1-930D-92A7C6F37F6E}"/>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805476" y="289005"/>
            <a:ext cx="1227923" cy="730540"/>
          </a:xfrm>
          <a:prstGeom prst="rect">
            <a:avLst/>
          </a:prstGeom>
        </p:spPr>
      </p:pic>
    </p:spTree>
    <p:extLst>
      <p:ext uri="{BB962C8B-B14F-4D97-AF65-F5344CB8AC3E}">
        <p14:creationId xmlns:p14="http://schemas.microsoft.com/office/powerpoint/2010/main" val="2750444748"/>
      </p:ext>
    </p:extLst>
  </p:cSld>
  <p:clrMapOvr>
    <a:masterClrMapping/>
  </p:clrMapOvr>
  <p:transition spd="slow" advClick="0" advTm="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nodeType="with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diamond(in)">
                                      <p:cBhvr>
                                        <p:cTn id="7" dur="3000"/>
                                        <p:tgtEl>
                                          <p:spTgt spid="2"/>
                                        </p:tgtEl>
                                      </p:cBhvr>
                                    </p:animEffect>
                                  </p:childTnLst>
                                </p:cTn>
                              </p:par>
                              <p:par>
                                <p:cTn id="8" presetID="16" presetClass="entr" presetSubtype="37"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barn(outVertical)">
                                      <p:cBhvr>
                                        <p:cTn id="10" dur="3500"/>
                                        <p:tgtEl>
                                          <p:spTgt spid="7"/>
                                        </p:tgtEl>
                                      </p:cBhvr>
                                    </p:animEffect>
                                  </p:childTnLst>
                                </p:cTn>
                              </p:par>
                              <p:par>
                                <p:cTn id="11" presetID="22" presetClass="entr" presetSubtype="8" fill="hold" grpId="0" nodeType="withEffect">
                                  <p:stCondLst>
                                    <p:cond delay="1000"/>
                                  </p:stCondLst>
                                  <p:childTnLst>
                                    <p:set>
                                      <p:cBhvr>
                                        <p:cTn id="12" dur="1" fill="hold">
                                          <p:stCondLst>
                                            <p:cond delay="0"/>
                                          </p:stCondLst>
                                        </p:cTn>
                                        <p:tgtEl>
                                          <p:spTgt spid="3"/>
                                        </p:tgtEl>
                                        <p:attrNameLst>
                                          <p:attrName>style.visibility</p:attrName>
                                        </p:attrNameLst>
                                      </p:cBhvr>
                                      <p:to>
                                        <p:strVal val="visible"/>
                                      </p:to>
                                    </p:set>
                                    <p:animEffect transition="in" filter="wipe(left)">
                                      <p:cBhvr>
                                        <p:cTn id="13" dur="1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Foto">
            <a:extLst>
              <a:ext uri="{FF2B5EF4-FFF2-40B4-BE49-F238E27FC236}">
                <a16:creationId xmlns:a16="http://schemas.microsoft.com/office/drawing/2014/main" id="{3A8A2B01-9426-46A7-B27E-7CF66B53FB66}"/>
              </a:ext>
            </a:extLst>
          </p:cNvPr>
          <p:cNvPicPr>
            <a:picLocks/>
          </p:cNvPicPr>
          <p:nvPr/>
        </p:nvPicPr>
        <p:blipFill>
          <a:blip r:embed="rId2">
            <a:extLst>
              <a:ext uri="{28A0092B-C50C-407E-A947-70E740481C1C}">
                <a14:useLocalDpi xmlns:a14="http://schemas.microsoft.com/office/drawing/2010/main" val="0"/>
              </a:ext>
            </a:extLst>
          </a:blip>
          <a:stretch>
            <a:fillRect/>
          </a:stretch>
        </p:blipFill>
        <p:spPr>
          <a:xfrm>
            <a:off x="0" y="0"/>
            <a:ext cx="9360496" cy="5761588"/>
          </a:xfrm>
          <a:prstGeom prst="rect">
            <a:avLst/>
          </a:prstGeom>
        </p:spPr>
      </p:pic>
      <p:pic>
        <p:nvPicPr>
          <p:cNvPr id="2" name="Foto A"/>
          <p:cNvPicPr>
            <a:picLocks/>
          </p:cNvPicPr>
          <p:nvPr/>
        </p:nvPicPr>
        <p:blipFill>
          <a:blip r:embed="rId3">
            <a:extLst>
              <a:ext uri="{28A0092B-C50C-407E-A947-70E740481C1C}">
                <a14:useLocalDpi xmlns:a14="http://schemas.microsoft.com/office/drawing/2010/main" val="0"/>
              </a:ext>
            </a:extLst>
          </a:blip>
          <a:stretch>
            <a:fillRect/>
          </a:stretch>
        </p:blipFill>
        <p:spPr>
          <a:xfrm>
            <a:off x="496" y="2"/>
            <a:ext cx="9360496" cy="5761037"/>
          </a:xfrm>
          <a:prstGeom prst="rect">
            <a:avLst/>
          </a:prstGeom>
        </p:spPr>
      </p:pic>
      <p:pic>
        <p:nvPicPr>
          <p:cNvPr id="8" name="Foto B">
            <a:extLst>
              <a:ext uri="{FF2B5EF4-FFF2-40B4-BE49-F238E27FC236}">
                <a16:creationId xmlns:a16="http://schemas.microsoft.com/office/drawing/2014/main" id="{69A40A39-AC8B-4889-A7B4-BFCE727A6AC9}"/>
              </a:ext>
            </a:extLst>
          </p:cNvPr>
          <p:cNvPicPr>
            <a:picLocks/>
          </p:cNvPicPr>
          <p:nvPr/>
        </p:nvPicPr>
        <p:blipFill>
          <a:blip r:embed="rId3">
            <a:extLst>
              <a:ext uri="{28A0092B-C50C-407E-A947-70E740481C1C}">
                <a14:useLocalDpi xmlns:a14="http://schemas.microsoft.com/office/drawing/2010/main" val="0"/>
              </a:ext>
            </a:extLst>
          </a:blip>
          <a:stretch>
            <a:fillRect/>
          </a:stretch>
        </p:blipFill>
        <p:spPr>
          <a:xfrm>
            <a:off x="0" y="2"/>
            <a:ext cx="9360496" cy="5761037"/>
          </a:xfrm>
          <a:prstGeom prst="rect">
            <a:avLst/>
          </a:prstGeom>
        </p:spPr>
      </p:pic>
      <p:pic>
        <p:nvPicPr>
          <p:cNvPr id="4" name="Rám">
            <a:extLst>
              <a:ext uri="{FF2B5EF4-FFF2-40B4-BE49-F238E27FC236}">
                <a16:creationId xmlns:a16="http://schemas.microsoft.com/office/drawing/2014/main" id="{467BFE0C-BED4-4E4C-A259-09B176B67AA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96" y="3"/>
            <a:ext cx="9360496" cy="5761038"/>
          </a:xfrm>
          <a:prstGeom prst="rect">
            <a:avLst/>
          </a:prstGeom>
        </p:spPr>
      </p:pic>
      <p:sp>
        <p:nvSpPr>
          <p:cNvPr id="3" name="Text"/>
          <p:cNvSpPr txBox="1"/>
          <p:nvPr/>
        </p:nvSpPr>
        <p:spPr>
          <a:xfrm>
            <a:off x="6357428" y="5220000"/>
            <a:ext cx="2362601" cy="226606"/>
          </a:xfrm>
          <a:prstGeom prst="rect">
            <a:avLst/>
          </a:prstGeom>
          <a:solidFill>
            <a:schemeClr val="tx1">
              <a:alpha val="70000"/>
            </a:schemeClr>
          </a:solidFill>
          <a:ln w="6350" cmpd="dbl">
            <a:solidFill>
              <a:schemeClr val="bg1"/>
            </a:solidFill>
          </a:ln>
          <a:effectLst/>
        </p:spPr>
        <p:txBody>
          <a:bodyPr wrap="square" lIns="91414" tIns="36003" rIns="91414" bIns="36003" anchor="ctr">
            <a:spAutoFit/>
          </a:bodyPr>
          <a:lstStyle>
            <a:defPPr>
              <a:defRPr lang="en-US"/>
            </a:defPPr>
            <a:lvl1pPr algn="ctr" defTabSz="342900">
              <a:defRPr sz="1000">
                <a:solidFill>
                  <a:srgbClr val="FFFFFF"/>
                </a:solidFill>
                <a:latin typeface="Arial Unicode MS" panose="020B0604020202020204" pitchFamily="34" charset="-128"/>
                <a:ea typeface="Arial Unicode MS" panose="020B0604020202020204" pitchFamily="34" charset="-128"/>
                <a:cs typeface="Arial Unicode MS" panose="020B0604020202020204" pitchFamily="34" charset="-128"/>
              </a:defRPr>
            </a:lvl1pPr>
          </a:lstStyle>
          <a:p>
            <a:r>
              <a:rPr lang="en-US"/>
              <a:t>Showa Memorial Park, Tokyo, Japan</a:t>
            </a:r>
            <a:endParaRPr lang="en-US" dirty="0"/>
          </a:p>
        </p:txBody>
      </p:sp>
      <p:pic>
        <p:nvPicPr>
          <p:cNvPr id="5" name="Logo">
            <a:extLst>
              <a:ext uri="{FF2B5EF4-FFF2-40B4-BE49-F238E27FC236}">
                <a16:creationId xmlns:a16="http://schemas.microsoft.com/office/drawing/2014/main" id="{DF41D2CB-B0F1-4393-ADCE-07E9B750E621}"/>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805476" y="289005"/>
            <a:ext cx="1227923" cy="730540"/>
          </a:xfrm>
          <a:prstGeom prst="rect">
            <a:avLst/>
          </a:prstGeom>
        </p:spPr>
      </p:pic>
    </p:spTree>
    <p:extLst>
      <p:ext uri="{BB962C8B-B14F-4D97-AF65-F5344CB8AC3E}">
        <p14:creationId xmlns:p14="http://schemas.microsoft.com/office/powerpoint/2010/main" val="551653944"/>
      </p:ext>
    </p:extLst>
  </p:cSld>
  <p:clrMapOvr>
    <a:masterClrMapping/>
  </p:clrMapOvr>
  <p:transition spd="slow" advClick="0" advTm="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nodeType="with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diamond(in)">
                                      <p:cBhvr>
                                        <p:cTn id="7" dur="3000"/>
                                        <p:tgtEl>
                                          <p:spTgt spid="2"/>
                                        </p:tgtEl>
                                      </p:cBhvr>
                                    </p:animEffect>
                                  </p:childTnLst>
                                </p:cTn>
                              </p:par>
                              <p:par>
                                <p:cTn id="8" presetID="16" presetClass="entr" presetSubtype="37" fill="hold"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barn(outVertical)">
                                      <p:cBhvr>
                                        <p:cTn id="10" dur="3500"/>
                                        <p:tgtEl>
                                          <p:spTgt spid="8"/>
                                        </p:tgtEl>
                                      </p:cBhvr>
                                    </p:animEffect>
                                  </p:childTnLst>
                                </p:cTn>
                              </p:par>
                              <p:par>
                                <p:cTn id="11" presetID="22" presetClass="entr" presetSubtype="8" fill="hold" grpId="0" nodeType="withEffect">
                                  <p:stCondLst>
                                    <p:cond delay="1000"/>
                                  </p:stCondLst>
                                  <p:childTnLst>
                                    <p:set>
                                      <p:cBhvr>
                                        <p:cTn id="12" dur="1" fill="hold">
                                          <p:stCondLst>
                                            <p:cond delay="0"/>
                                          </p:stCondLst>
                                        </p:cTn>
                                        <p:tgtEl>
                                          <p:spTgt spid="3"/>
                                        </p:tgtEl>
                                        <p:attrNameLst>
                                          <p:attrName>style.visibility</p:attrName>
                                        </p:attrNameLst>
                                      </p:cBhvr>
                                      <p:to>
                                        <p:strVal val="visible"/>
                                      </p:to>
                                    </p:set>
                                    <p:animEffect transition="in" filter="wipe(left)">
                                      <p:cBhvr>
                                        <p:cTn id="13" dur="1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Foto">
            <a:extLst>
              <a:ext uri="{FF2B5EF4-FFF2-40B4-BE49-F238E27FC236}">
                <a16:creationId xmlns:a16="http://schemas.microsoft.com/office/drawing/2014/main" id="{FFDD8B0A-D056-47B6-BE5F-D5C5887C341E}"/>
              </a:ext>
            </a:extLst>
          </p:cNvPr>
          <p:cNvPicPr>
            <a:picLocks/>
          </p:cNvPicPr>
          <p:nvPr/>
        </p:nvPicPr>
        <p:blipFill>
          <a:blip r:embed="rId2">
            <a:extLst>
              <a:ext uri="{28A0092B-C50C-407E-A947-70E740481C1C}">
                <a14:useLocalDpi xmlns:a14="http://schemas.microsoft.com/office/drawing/2010/main" val="0"/>
              </a:ext>
            </a:extLst>
          </a:blip>
          <a:stretch>
            <a:fillRect/>
          </a:stretch>
        </p:blipFill>
        <p:spPr>
          <a:xfrm>
            <a:off x="496" y="2"/>
            <a:ext cx="9360496" cy="5761037"/>
          </a:xfrm>
          <a:prstGeom prst="rect">
            <a:avLst/>
          </a:prstGeom>
        </p:spPr>
      </p:pic>
      <p:pic>
        <p:nvPicPr>
          <p:cNvPr id="2" name="Foto A"/>
          <p:cNvPicPr>
            <a:picLocks/>
          </p:cNvPicPr>
          <p:nvPr/>
        </p:nvPicPr>
        <p:blipFill>
          <a:blip r:embed="rId3">
            <a:extLst>
              <a:ext uri="{28A0092B-C50C-407E-A947-70E740481C1C}">
                <a14:useLocalDpi xmlns:a14="http://schemas.microsoft.com/office/drawing/2010/main" val="0"/>
              </a:ext>
            </a:extLst>
          </a:blip>
          <a:stretch>
            <a:fillRect/>
          </a:stretch>
        </p:blipFill>
        <p:spPr>
          <a:xfrm>
            <a:off x="496" y="0"/>
            <a:ext cx="9360496" cy="5761588"/>
          </a:xfrm>
          <a:prstGeom prst="rect">
            <a:avLst/>
          </a:prstGeom>
        </p:spPr>
      </p:pic>
      <p:pic>
        <p:nvPicPr>
          <p:cNvPr id="7" name="Foto B">
            <a:extLst>
              <a:ext uri="{FF2B5EF4-FFF2-40B4-BE49-F238E27FC236}">
                <a16:creationId xmlns:a16="http://schemas.microsoft.com/office/drawing/2014/main" id="{BB882B01-6369-4918-95D2-4EE6DD7ACFDE}"/>
              </a:ext>
            </a:extLst>
          </p:cNvPr>
          <p:cNvPicPr>
            <a:picLocks/>
          </p:cNvPicPr>
          <p:nvPr/>
        </p:nvPicPr>
        <p:blipFill>
          <a:blip r:embed="rId3">
            <a:extLst>
              <a:ext uri="{28A0092B-C50C-407E-A947-70E740481C1C}">
                <a14:useLocalDpi xmlns:a14="http://schemas.microsoft.com/office/drawing/2010/main" val="0"/>
              </a:ext>
            </a:extLst>
          </a:blip>
          <a:stretch>
            <a:fillRect/>
          </a:stretch>
        </p:blipFill>
        <p:spPr>
          <a:xfrm>
            <a:off x="0" y="0"/>
            <a:ext cx="9360496" cy="5761588"/>
          </a:xfrm>
          <a:prstGeom prst="rect">
            <a:avLst/>
          </a:prstGeom>
        </p:spPr>
      </p:pic>
      <p:pic>
        <p:nvPicPr>
          <p:cNvPr id="4" name="Rám">
            <a:extLst>
              <a:ext uri="{FF2B5EF4-FFF2-40B4-BE49-F238E27FC236}">
                <a16:creationId xmlns:a16="http://schemas.microsoft.com/office/drawing/2014/main" id="{19454021-FA16-41BB-B540-58D87A39DE8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96" y="3"/>
            <a:ext cx="9360496" cy="5761038"/>
          </a:xfrm>
          <a:prstGeom prst="rect">
            <a:avLst/>
          </a:prstGeom>
        </p:spPr>
      </p:pic>
      <p:sp>
        <p:nvSpPr>
          <p:cNvPr id="3" name="Text"/>
          <p:cNvSpPr txBox="1"/>
          <p:nvPr/>
        </p:nvSpPr>
        <p:spPr>
          <a:xfrm>
            <a:off x="3339825" y="5220000"/>
            <a:ext cx="2681840" cy="226606"/>
          </a:xfrm>
          <a:prstGeom prst="rect">
            <a:avLst/>
          </a:prstGeom>
          <a:solidFill>
            <a:schemeClr val="tx1">
              <a:alpha val="70000"/>
            </a:schemeClr>
          </a:solidFill>
          <a:ln w="6350" cmpd="dbl">
            <a:solidFill>
              <a:schemeClr val="bg1"/>
            </a:solidFill>
          </a:ln>
          <a:effectLst/>
        </p:spPr>
        <p:txBody>
          <a:bodyPr wrap="square" lIns="91414" tIns="36003" rIns="91414" bIns="36003" anchor="ctr">
            <a:spAutoFit/>
          </a:bodyPr>
          <a:lstStyle>
            <a:defPPr>
              <a:defRPr lang="en-US"/>
            </a:defPPr>
            <a:lvl1pPr algn="ctr" defTabSz="342900">
              <a:defRPr sz="1000">
                <a:solidFill>
                  <a:srgbClr val="FFFFFF"/>
                </a:solidFill>
                <a:latin typeface="Arial Unicode MS" panose="020B0604020202020204" pitchFamily="34" charset="-128"/>
                <a:ea typeface="Arial Unicode MS" panose="020B0604020202020204" pitchFamily="34" charset="-128"/>
                <a:cs typeface="Arial Unicode MS" panose="020B0604020202020204" pitchFamily="34" charset="-128"/>
              </a:defRPr>
            </a:lvl1pPr>
          </a:lstStyle>
          <a:p>
            <a:r>
              <a:rPr lang="pt-BR"/>
              <a:t>Jardim Botânico de Curitiba</a:t>
            </a:r>
            <a:r>
              <a:rPr lang="sk-SK"/>
              <a:t>, </a:t>
            </a:r>
            <a:r>
              <a:rPr lang="pt-BR"/>
              <a:t>Paraná, Brazil</a:t>
            </a:r>
            <a:endParaRPr lang="pt-BR" dirty="0"/>
          </a:p>
        </p:txBody>
      </p:sp>
      <p:pic>
        <p:nvPicPr>
          <p:cNvPr id="5" name="Logo">
            <a:extLst>
              <a:ext uri="{FF2B5EF4-FFF2-40B4-BE49-F238E27FC236}">
                <a16:creationId xmlns:a16="http://schemas.microsoft.com/office/drawing/2014/main" id="{808BAC34-CB7E-4087-9E81-19CA8FFAEACF}"/>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805476" y="289005"/>
            <a:ext cx="1227923" cy="730540"/>
          </a:xfrm>
          <a:prstGeom prst="rect">
            <a:avLst/>
          </a:prstGeom>
        </p:spPr>
      </p:pic>
    </p:spTree>
    <p:extLst>
      <p:ext uri="{BB962C8B-B14F-4D97-AF65-F5344CB8AC3E}">
        <p14:creationId xmlns:p14="http://schemas.microsoft.com/office/powerpoint/2010/main" val="3188723261"/>
      </p:ext>
    </p:extLst>
  </p:cSld>
  <p:clrMapOvr>
    <a:masterClrMapping/>
  </p:clrMapOvr>
  <p:transition spd="slow" advClick="0" advTm="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nodeType="with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diamond(in)">
                                      <p:cBhvr>
                                        <p:cTn id="7" dur="3000"/>
                                        <p:tgtEl>
                                          <p:spTgt spid="2"/>
                                        </p:tgtEl>
                                      </p:cBhvr>
                                    </p:animEffect>
                                  </p:childTnLst>
                                </p:cTn>
                              </p:par>
                              <p:par>
                                <p:cTn id="8" presetID="16" presetClass="entr" presetSubtype="37"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barn(outVertical)">
                                      <p:cBhvr>
                                        <p:cTn id="10" dur="3500"/>
                                        <p:tgtEl>
                                          <p:spTgt spid="7"/>
                                        </p:tgtEl>
                                      </p:cBhvr>
                                    </p:animEffect>
                                  </p:childTnLst>
                                </p:cTn>
                              </p:par>
                              <p:par>
                                <p:cTn id="11" presetID="22" presetClass="entr" presetSubtype="8" fill="hold" grpId="0" nodeType="withEffect">
                                  <p:stCondLst>
                                    <p:cond delay="1000"/>
                                  </p:stCondLst>
                                  <p:childTnLst>
                                    <p:set>
                                      <p:cBhvr>
                                        <p:cTn id="12" dur="1" fill="hold">
                                          <p:stCondLst>
                                            <p:cond delay="0"/>
                                          </p:stCondLst>
                                        </p:cTn>
                                        <p:tgtEl>
                                          <p:spTgt spid="3"/>
                                        </p:tgtEl>
                                        <p:attrNameLst>
                                          <p:attrName>style.visibility</p:attrName>
                                        </p:attrNameLst>
                                      </p:cBhvr>
                                      <p:to>
                                        <p:strVal val="visible"/>
                                      </p:to>
                                    </p:set>
                                    <p:animEffect transition="in" filter="wipe(left)">
                                      <p:cBhvr>
                                        <p:cTn id="13" dur="1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Foto">
            <a:extLst>
              <a:ext uri="{FF2B5EF4-FFF2-40B4-BE49-F238E27FC236}">
                <a16:creationId xmlns:a16="http://schemas.microsoft.com/office/drawing/2014/main" id="{3F231476-C949-4575-A5B2-9F3534FA6D03}"/>
              </a:ext>
            </a:extLst>
          </p:cNvPr>
          <p:cNvPicPr>
            <a:picLocks/>
          </p:cNvPicPr>
          <p:nvPr/>
        </p:nvPicPr>
        <p:blipFill>
          <a:blip r:embed="rId2">
            <a:extLst>
              <a:ext uri="{28A0092B-C50C-407E-A947-70E740481C1C}">
                <a14:useLocalDpi xmlns:a14="http://schemas.microsoft.com/office/drawing/2010/main" val="0"/>
              </a:ext>
            </a:extLst>
          </a:blip>
          <a:stretch>
            <a:fillRect/>
          </a:stretch>
        </p:blipFill>
        <p:spPr>
          <a:xfrm>
            <a:off x="496" y="0"/>
            <a:ext cx="9360496" cy="5761588"/>
          </a:xfrm>
          <a:prstGeom prst="rect">
            <a:avLst/>
          </a:prstGeom>
        </p:spPr>
      </p:pic>
      <p:pic>
        <p:nvPicPr>
          <p:cNvPr id="2" name="Foto A"/>
          <p:cNvPicPr>
            <a:picLocks/>
          </p:cNvPicPr>
          <p:nvPr/>
        </p:nvPicPr>
        <p:blipFill>
          <a:blip r:embed="rId3">
            <a:extLst>
              <a:ext uri="{28A0092B-C50C-407E-A947-70E740481C1C}">
                <a14:useLocalDpi xmlns:a14="http://schemas.microsoft.com/office/drawing/2010/main" val="0"/>
              </a:ext>
            </a:extLst>
          </a:blip>
          <a:stretch>
            <a:fillRect/>
          </a:stretch>
        </p:blipFill>
        <p:spPr>
          <a:xfrm>
            <a:off x="0" y="0"/>
            <a:ext cx="9361588" cy="5761588"/>
          </a:xfrm>
          <a:prstGeom prst="rect">
            <a:avLst/>
          </a:prstGeom>
        </p:spPr>
      </p:pic>
      <p:pic>
        <p:nvPicPr>
          <p:cNvPr id="7" name="Foto B">
            <a:extLst>
              <a:ext uri="{FF2B5EF4-FFF2-40B4-BE49-F238E27FC236}">
                <a16:creationId xmlns:a16="http://schemas.microsoft.com/office/drawing/2014/main" id="{A25BB2A3-F4B1-46CA-A552-695000ECBC12}"/>
              </a:ext>
            </a:extLst>
          </p:cNvPr>
          <p:cNvPicPr>
            <a:picLocks/>
          </p:cNvPicPr>
          <p:nvPr/>
        </p:nvPicPr>
        <p:blipFill>
          <a:blip r:embed="rId3">
            <a:extLst>
              <a:ext uri="{28A0092B-C50C-407E-A947-70E740481C1C}">
                <a14:useLocalDpi xmlns:a14="http://schemas.microsoft.com/office/drawing/2010/main" val="0"/>
              </a:ext>
            </a:extLst>
          </a:blip>
          <a:stretch>
            <a:fillRect/>
          </a:stretch>
        </p:blipFill>
        <p:spPr>
          <a:xfrm>
            <a:off x="0" y="0"/>
            <a:ext cx="9361588" cy="5761588"/>
          </a:xfrm>
          <a:prstGeom prst="rect">
            <a:avLst/>
          </a:prstGeom>
        </p:spPr>
      </p:pic>
      <p:pic>
        <p:nvPicPr>
          <p:cNvPr id="4" name="Rám">
            <a:extLst>
              <a:ext uri="{FF2B5EF4-FFF2-40B4-BE49-F238E27FC236}">
                <a16:creationId xmlns:a16="http://schemas.microsoft.com/office/drawing/2014/main" id="{4732327C-457F-42E3-8FF6-DAEF49D7C0C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96" y="3"/>
            <a:ext cx="9360496" cy="5761038"/>
          </a:xfrm>
          <a:prstGeom prst="rect">
            <a:avLst/>
          </a:prstGeom>
        </p:spPr>
      </p:pic>
      <p:sp>
        <p:nvSpPr>
          <p:cNvPr id="3" name="Text"/>
          <p:cNvSpPr txBox="1"/>
          <p:nvPr/>
        </p:nvSpPr>
        <p:spPr>
          <a:xfrm>
            <a:off x="6281216" y="5220000"/>
            <a:ext cx="2548806" cy="226606"/>
          </a:xfrm>
          <a:prstGeom prst="rect">
            <a:avLst/>
          </a:prstGeom>
          <a:solidFill>
            <a:schemeClr val="tx1">
              <a:alpha val="70000"/>
            </a:schemeClr>
          </a:solidFill>
          <a:ln w="6350" cmpd="dbl">
            <a:solidFill>
              <a:schemeClr val="bg1"/>
            </a:solidFill>
          </a:ln>
          <a:effectLst/>
        </p:spPr>
        <p:txBody>
          <a:bodyPr wrap="square" lIns="91414" tIns="36003" rIns="91414" bIns="36003" anchor="ctr">
            <a:spAutoFit/>
          </a:bodyPr>
          <a:lstStyle>
            <a:defPPr>
              <a:defRPr lang="en-US"/>
            </a:defPPr>
            <a:lvl1pPr algn="ctr" defTabSz="342900">
              <a:defRPr sz="1000">
                <a:solidFill>
                  <a:srgbClr val="FFFFFF"/>
                </a:solidFill>
                <a:latin typeface="Arial Unicode MS" panose="020B0604020202020204" pitchFamily="34" charset="-128"/>
                <a:ea typeface="Arial Unicode MS" panose="020B0604020202020204" pitchFamily="34" charset="-128"/>
                <a:cs typeface="Arial Unicode MS" panose="020B0604020202020204" pitchFamily="34" charset="-128"/>
              </a:defRPr>
            </a:lvl1pPr>
          </a:lstStyle>
          <a:p>
            <a:r>
              <a:rPr lang="en-US"/>
              <a:t>Denver Botanic Gardens, Colorado</a:t>
            </a:r>
            <a:r>
              <a:rPr lang="sk-SK"/>
              <a:t>, USA</a:t>
            </a:r>
            <a:endParaRPr lang="en-US" dirty="0"/>
          </a:p>
        </p:txBody>
      </p:sp>
      <p:pic>
        <p:nvPicPr>
          <p:cNvPr id="5" name="Logo">
            <a:extLst>
              <a:ext uri="{FF2B5EF4-FFF2-40B4-BE49-F238E27FC236}">
                <a16:creationId xmlns:a16="http://schemas.microsoft.com/office/drawing/2014/main" id="{E2DD4E10-8A53-4AA1-9BE1-7C614B14A102}"/>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805476" y="289005"/>
            <a:ext cx="1227923" cy="730540"/>
          </a:xfrm>
          <a:prstGeom prst="rect">
            <a:avLst/>
          </a:prstGeom>
        </p:spPr>
      </p:pic>
    </p:spTree>
    <p:extLst>
      <p:ext uri="{BB962C8B-B14F-4D97-AF65-F5344CB8AC3E}">
        <p14:creationId xmlns:p14="http://schemas.microsoft.com/office/powerpoint/2010/main" val="611918040"/>
      </p:ext>
    </p:extLst>
  </p:cSld>
  <p:clrMapOvr>
    <a:masterClrMapping/>
  </p:clrMapOvr>
  <p:transition spd="slow" advClick="0" advTm="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nodeType="with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diamond(in)">
                                      <p:cBhvr>
                                        <p:cTn id="7" dur="3000"/>
                                        <p:tgtEl>
                                          <p:spTgt spid="2"/>
                                        </p:tgtEl>
                                      </p:cBhvr>
                                    </p:animEffect>
                                  </p:childTnLst>
                                </p:cTn>
                              </p:par>
                              <p:par>
                                <p:cTn id="8" presetID="16" presetClass="entr" presetSubtype="37"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barn(outVertical)">
                                      <p:cBhvr>
                                        <p:cTn id="10" dur="3500"/>
                                        <p:tgtEl>
                                          <p:spTgt spid="7"/>
                                        </p:tgtEl>
                                      </p:cBhvr>
                                    </p:animEffect>
                                  </p:childTnLst>
                                </p:cTn>
                              </p:par>
                              <p:par>
                                <p:cTn id="11" presetID="22" presetClass="entr" presetSubtype="8" fill="hold" grpId="0" nodeType="withEffect">
                                  <p:stCondLst>
                                    <p:cond delay="1000"/>
                                  </p:stCondLst>
                                  <p:childTnLst>
                                    <p:set>
                                      <p:cBhvr>
                                        <p:cTn id="12" dur="1" fill="hold">
                                          <p:stCondLst>
                                            <p:cond delay="0"/>
                                          </p:stCondLst>
                                        </p:cTn>
                                        <p:tgtEl>
                                          <p:spTgt spid="3"/>
                                        </p:tgtEl>
                                        <p:attrNameLst>
                                          <p:attrName>style.visibility</p:attrName>
                                        </p:attrNameLst>
                                      </p:cBhvr>
                                      <p:to>
                                        <p:strVal val="visible"/>
                                      </p:to>
                                    </p:set>
                                    <p:animEffect transition="in" filter="wipe(left)">
                                      <p:cBhvr>
                                        <p:cTn id="13" dur="1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Foto">
            <a:extLst>
              <a:ext uri="{FF2B5EF4-FFF2-40B4-BE49-F238E27FC236}">
                <a16:creationId xmlns:a16="http://schemas.microsoft.com/office/drawing/2014/main" id="{58AFA5F7-06AB-4D13-80D7-7B1F3976E00D}"/>
              </a:ext>
            </a:extLst>
          </p:cNvPr>
          <p:cNvPicPr>
            <a:picLocks/>
          </p:cNvPicPr>
          <p:nvPr/>
        </p:nvPicPr>
        <p:blipFill>
          <a:blip r:embed="rId2">
            <a:extLst>
              <a:ext uri="{28A0092B-C50C-407E-A947-70E740481C1C}">
                <a14:useLocalDpi xmlns:a14="http://schemas.microsoft.com/office/drawing/2010/main" val="0"/>
              </a:ext>
            </a:extLst>
          </a:blip>
          <a:stretch>
            <a:fillRect/>
          </a:stretch>
        </p:blipFill>
        <p:spPr>
          <a:xfrm>
            <a:off x="0" y="0"/>
            <a:ext cx="9361588" cy="5761588"/>
          </a:xfrm>
          <a:prstGeom prst="rect">
            <a:avLst/>
          </a:prstGeom>
        </p:spPr>
      </p:pic>
      <p:pic>
        <p:nvPicPr>
          <p:cNvPr id="2" name="Foto A"/>
          <p:cNvPicPr>
            <a:picLocks/>
          </p:cNvPicPr>
          <p:nvPr/>
        </p:nvPicPr>
        <p:blipFill>
          <a:blip r:embed="rId3">
            <a:extLst>
              <a:ext uri="{28A0092B-C50C-407E-A947-70E740481C1C}">
                <a14:useLocalDpi xmlns:a14="http://schemas.microsoft.com/office/drawing/2010/main" val="0"/>
              </a:ext>
            </a:extLst>
          </a:blip>
          <a:stretch>
            <a:fillRect/>
          </a:stretch>
        </p:blipFill>
        <p:spPr>
          <a:xfrm>
            <a:off x="496" y="0"/>
            <a:ext cx="9361588" cy="5761038"/>
          </a:xfrm>
          <a:prstGeom prst="rect">
            <a:avLst/>
          </a:prstGeom>
        </p:spPr>
      </p:pic>
      <p:pic>
        <p:nvPicPr>
          <p:cNvPr id="9" name="Foto B">
            <a:extLst>
              <a:ext uri="{FF2B5EF4-FFF2-40B4-BE49-F238E27FC236}">
                <a16:creationId xmlns:a16="http://schemas.microsoft.com/office/drawing/2014/main" id="{A15F009B-D908-4804-8B4A-24AB87C024AF}"/>
              </a:ext>
            </a:extLst>
          </p:cNvPr>
          <p:cNvPicPr>
            <a:picLocks/>
          </p:cNvPicPr>
          <p:nvPr/>
        </p:nvPicPr>
        <p:blipFill>
          <a:blip r:embed="rId3">
            <a:extLst>
              <a:ext uri="{28A0092B-C50C-407E-A947-70E740481C1C}">
                <a14:useLocalDpi xmlns:a14="http://schemas.microsoft.com/office/drawing/2010/main" val="0"/>
              </a:ext>
            </a:extLst>
          </a:blip>
          <a:stretch>
            <a:fillRect/>
          </a:stretch>
        </p:blipFill>
        <p:spPr>
          <a:xfrm>
            <a:off x="0" y="0"/>
            <a:ext cx="9361588" cy="5761038"/>
          </a:xfrm>
          <a:prstGeom prst="rect">
            <a:avLst/>
          </a:prstGeom>
        </p:spPr>
      </p:pic>
      <p:pic>
        <p:nvPicPr>
          <p:cNvPr id="4" name="Rám">
            <a:extLst>
              <a:ext uri="{FF2B5EF4-FFF2-40B4-BE49-F238E27FC236}">
                <a16:creationId xmlns:a16="http://schemas.microsoft.com/office/drawing/2014/main" id="{CC68E3BE-8C6A-4AF0-89BC-8BE1E2A50EB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96" y="3"/>
            <a:ext cx="9360496" cy="5761038"/>
          </a:xfrm>
          <a:prstGeom prst="rect">
            <a:avLst/>
          </a:prstGeom>
        </p:spPr>
      </p:pic>
      <p:sp>
        <p:nvSpPr>
          <p:cNvPr id="3" name="Text"/>
          <p:cNvSpPr txBox="1"/>
          <p:nvPr/>
        </p:nvSpPr>
        <p:spPr>
          <a:xfrm>
            <a:off x="432073" y="5220000"/>
            <a:ext cx="2448471" cy="226597"/>
          </a:xfrm>
          <a:prstGeom prst="rect">
            <a:avLst/>
          </a:prstGeom>
          <a:solidFill>
            <a:schemeClr val="tx1">
              <a:alpha val="70000"/>
            </a:schemeClr>
          </a:solidFill>
          <a:ln w="6350" cmpd="dbl">
            <a:solidFill>
              <a:schemeClr val="bg1"/>
            </a:solidFill>
          </a:ln>
          <a:effectLst/>
        </p:spPr>
        <p:txBody>
          <a:bodyPr wrap="square" lIns="91414" tIns="36003" rIns="91414" bIns="36003" anchor="ctr">
            <a:spAutoFit/>
          </a:bodyPr>
          <a:lstStyle>
            <a:defPPr>
              <a:defRPr lang="en-US"/>
            </a:defPPr>
            <a:lvl1pPr algn="ctr" defTabSz="342900">
              <a:defRPr sz="1000">
                <a:solidFill>
                  <a:srgbClr val="FFFFFF"/>
                </a:solidFill>
                <a:latin typeface="Arial Unicode MS" panose="020B0604020202020204" pitchFamily="34" charset="-128"/>
                <a:ea typeface="Arial Unicode MS" panose="020B0604020202020204" pitchFamily="34" charset="-128"/>
                <a:cs typeface="Arial Unicode MS" panose="020B0604020202020204" pitchFamily="34" charset="-128"/>
              </a:defRPr>
            </a:lvl1pPr>
          </a:lstStyle>
          <a:p>
            <a:r>
              <a:rPr lang="en-US"/>
              <a:t>West Coast National Park</a:t>
            </a:r>
            <a:r>
              <a:rPr lang="sk-SK"/>
              <a:t>,</a:t>
            </a:r>
            <a:r>
              <a:rPr lang="en-US"/>
              <a:t> South Africa</a:t>
            </a:r>
            <a:endParaRPr lang="en-US" dirty="0"/>
          </a:p>
        </p:txBody>
      </p:sp>
      <p:pic>
        <p:nvPicPr>
          <p:cNvPr id="5" name="Logo">
            <a:extLst>
              <a:ext uri="{FF2B5EF4-FFF2-40B4-BE49-F238E27FC236}">
                <a16:creationId xmlns:a16="http://schemas.microsoft.com/office/drawing/2014/main" id="{4DC59E5A-43DA-4F99-B955-792DB9771818}"/>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805476" y="289005"/>
            <a:ext cx="1227923" cy="730540"/>
          </a:xfrm>
          <a:prstGeom prst="rect">
            <a:avLst/>
          </a:prstGeom>
        </p:spPr>
      </p:pic>
    </p:spTree>
    <p:extLst>
      <p:ext uri="{BB962C8B-B14F-4D97-AF65-F5344CB8AC3E}">
        <p14:creationId xmlns:p14="http://schemas.microsoft.com/office/powerpoint/2010/main" val="3459659545"/>
      </p:ext>
    </p:extLst>
  </p:cSld>
  <p:clrMapOvr>
    <a:masterClrMapping/>
  </p:clrMapOvr>
  <p:transition spd="slow" advClick="0" advTm="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nodeType="with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diamond(in)">
                                      <p:cBhvr>
                                        <p:cTn id="7" dur="3000"/>
                                        <p:tgtEl>
                                          <p:spTgt spid="2"/>
                                        </p:tgtEl>
                                      </p:cBhvr>
                                    </p:animEffect>
                                  </p:childTnLst>
                                </p:cTn>
                              </p:par>
                              <p:par>
                                <p:cTn id="8" presetID="16" presetClass="entr" presetSubtype="37" fill="hold"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barn(outVertical)">
                                      <p:cBhvr>
                                        <p:cTn id="10" dur="3500"/>
                                        <p:tgtEl>
                                          <p:spTgt spid="9"/>
                                        </p:tgtEl>
                                      </p:cBhvr>
                                    </p:animEffect>
                                  </p:childTnLst>
                                </p:cTn>
                              </p:par>
                              <p:par>
                                <p:cTn id="11" presetID="22" presetClass="entr" presetSubtype="8" fill="hold" grpId="0" nodeType="withEffect">
                                  <p:stCondLst>
                                    <p:cond delay="1000"/>
                                  </p:stCondLst>
                                  <p:childTnLst>
                                    <p:set>
                                      <p:cBhvr>
                                        <p:cTn id="12" dur="1" fill="hold">
                                          <p:stCondLst>
                                            <p:cond delay="0"/>
                                          </p:stCondLst>
                                        </p:cTn>
                                        <p:tgtEl>
                                          <p:spTgt spid="3"/>
                                        </p:tgtEl>
                                        <p:attrNameLst>
                                          <p:attrName>style.visibility</p:attrName>
                                        </p:attrNameLst>
                                      </p:cBhvr>
                                      <p:to>
                                        <p:strVal val="visible"/>
                                      </p:to>
                                    </p:set>
                                    <p:animEffect transition="in" filter="wipe(left)">
                                      <p:cBhvr>
                                        <p:cTn id="13" dur="1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Foto">
            <a:extLst>
              <a:ext uri="{FF2B5EF4-FFF2-40B4-BE49-F238E27FC236}">
                <a16:creationId xmlns:a16="http://schemas.microsoft.com/office/drawing/2014/main" id="{7D573DB3-BA63-4DBF-A890-725B1E3B1371}"/>
              </a:ext>
            </a:extLst>
          </p:cNvPr>
          <p:cNvPicPr>
            <a:picLocks/>
          </p:cNvPicPr>
          <p:nvPr/>
        </p:nvPicPr>
        <p:blipFill>
          <a:blip r:embed="rId2">
            <a:extLst>
              <a:ext uri="{28A0092B-C50C-407E-A947-70E740481C1C}">
                <a14:useLocalDpi xmlns:a14="http://schemas.microsoft.com/office/drawing/2010/main" val="0"/>
              </a:ext>
            </a:extLst>
          </a:blip>
          <a:stretch>
            <a:fillRect/>
          </a:stretch>
        </p:blipFill>
        <p:spPr>
          <a:xfrm>
            <a:off x="496" y="0"/>
            <a:ext cx="9361588" cy="5761038"/>
          </a:xfrm>
          <a:prstGeom prst="rect">
            <a:avLst/>
          </a:prstGeom>
        </p:spPr>
      </p:pic>
      <p:pic>
        <p:nvPicPr>
          <p:cNvPr id="2" name="Foto A"/>
          <p:cNvPicPr>
            <a:picLocks/>
          </p:cNvPicPr>
          <p:nvPr/>
        </p:nvPicPr>
        <p:blipFill>
          <a:blip r:embed="rId3">
            <a:extLst>
              <a:ext uri="{28A0092B-C50C-407E-A947-70E740481C1C}">
                <a14:useLocalDpi xmlns:a14="http://schemas.microsoft.com/office/drawing/2010/main" val="0"/>
              </a:ext>
            </a:extLst>
          </a:blip>
          <a:stretch>
            <a:fillRect/>
          </a:stretch>
        </p:blipFill>
        <p:spPr>
          <a:xfrm>
            <a:off x="496" y="0"/>
            <a:ext cx="9360496" cy="5761588"/>
          </a:xfrm>
          <a:prstGeom prst="rect">
            <a:avLst/>
          </a:prstGeom>
        </p:spPr>
      </p:pic>
      <p:pic>
        <p:nvPicPr>
          <p:cNvPr id="7" name="Foto B">
            <a:extLst>
              <a:ext uri="{FF2B5EF4-FFF2-40B4-BE49-F238E27FC236}">
                <a16:creationId xmlns:a16="http://schemas.microsoft.com/office/drawing/2014/main" id="{4EAD403D-7353-4AD8-89F1-E9D66AAA60CC}"/>
              </a:ext>
            </a:extLst>
          </p:cNvPr>
          <p:cNvPicPr>
            <a:picLocks/>
          </p:cNvPicPr>
          <p:nvPr/>
        </p:nvPicPr>
        <p:blipFill>
          <a:blip r:embed="rId3">
            <a:extLst>
              <a:ext uri="{28A0092B-C50C-407E-A947-70E740481C1C}">
                <a14:useLocalDpi xmlns:a14="http://schemas.microsoft.com/office/drawing/2010/main" val="0"/>
              </a:ext>
            </a:extLst>
          </a:blip>
          <a:stretch>
            <a:fillRect/>
          </a:stretch>
        </p:blipFill>
        <p:spPr>
          <a:xfrm>
            <a:off x="0" y="0"/>
            <a:ext cx="9360496" cy="5761588"/>
          </a:xfrm>
          <a:prstGeom prst="rect">
            <a:avLst/>
          </a:prstGeom>
        </p:spPr>
      </p:pic>
      <p:pic>
        <p:nvPicPr>
          <p:cNvPr id="4" name="Rám">
            <a:extLst>
              <a:ext uri="{FF2B5EF4-FFF2-40B4-BE49-F238E27FC236}">
                <a16:creationId xmlns:a16="http://schemas.microsoft.com/office/drawing/2014/main" id="{655DEAD6-AAD3-46D1-ABAB-958D5525332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96" y="3"/>
            <a:ext cx="9360496" cy="5761038"/>
          </a:xfrm>
          <a:prstGeom prst="rect">
            <a:avLst/>
          </a:prstGeom>
        </p:spPr>
      </p:pic>
      <p:sp>
        <p:nvSpPr>
          <p:cNvPr id="3" name="Text"/>
          <p:cNvSpPr txBox="1"/>
          <p:nvPr/>
        </p:nvSpPr>
        <p:spPr>
          <a:xfrm>
            <a:off x="6509856" y="5220000"/>
            <a:ext cx="2338834" cy="226606"/>
          </a:xfrm>
          <a:prstGeom prst="rect">
            <a:avLst/>
          </a:prstGeom>
          <a:solidFill>
            <a:schemeClr val="tx1">
              <a:alpha val="70000"/>
            </a:schemeClr>
          </a:solidFill>
          <a:ln w="6350" cmpd="dbl">
            <a:solidFill>
              <a:schemeClr val="bg1"/>
            </a:solidFill>
          </a:ln>
          <a:effectLst/>
        </p:spPr>
        <p:txBody>
          <a:bodyPr wrap="square" lIns="91414" tIns="36003" rIns="91414" bIns="36003" anchor="ctr">
            <a:spAutoFit/>
          </a:bodyPr>
          <a:lstStyle>
            <a:defPPr>
              <a:defRPr lang="en-US"/>
            </a:defPPr>
            <a:lvl1pPr algn="ctr" defTabSz="342900">
              <a:defRPr sz="1000">
                <a:solidFill>
                  <a:srgbClr val="FFFFFF"/>
                </a:solidFill>
                <a:latin typeface="Arial Unicode MS" panose="020B0604020202020204" pitchFamily="34" charset="-128"/>
                <a:ea typeface="Arial Unicode MS" panose="020B0604020202020204" pitchFamily="34" charset="-128"/>
                <a:cs typeface="Arial Unicode MS" panose="020B0604020202020204" pitchFamily="34" charset="-128"/>
              </a:defRPr>
            </a:lvl1pPr>
          </a:lstStyle>
          <a:p>
            <a:r>
              <a:rPr lang="en-US"/>
              <a:t>Shunyi Tulip Gardens, Beijing, Chin</a:t>
            </a:r>
            <a:r>
              <a:rPr lang="sk-SK"/>
              <a:t>a</a:t>
            </a:r>
            <a:endParaRPr lang="en-US" dirty="0"/>
          </a:p>
        </p:txBody>
      </p:sp>
      <p:pic>
        <p:nvPicPr>
          <p:cNvPr id="5" name="Logo">
            <a:extLst>
              <a:ext uri="{FF2B5EF4-FFF2-40B4-BE49-F238E27FC236}">
                <a16:creationId xmlns:a16="http://schemas.microsoft.com/office/drawing/2014/main" id="{512A9CEB-059E-4309-9944-D665A64EC764}"/>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805476" y="289005"/>
            <a:ext cx="1227923" cy="730540"/>
          </a:xfrm>
          <a:prstGeom prst="rect">
            <a:avLst/>
          </a:prstGeom>
        </p:spPr>
      </p:pic>
    </p:spTree>
    <p:extLst>
      <p:ext uri="{BB962C8B-B14F-4D97-AF65-F5344CB8AC3E}">
        <p14:creationId xmlns:p14="http://schemas.microsoft.com/office/powerpoint/2010/main" val="289022948"/>
      </p:ext>
    </p:extLst>
  </p:cSld>
  <p:clrMapOvr>
    <a:masterClrMapping/>
  </p:clrMapOvr>
  <p:transition spd="slow" advClick="0" advTm="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nodeType="with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diamond(in)">
                                      <p:cBhvr>
                                        <p:cTn id="7" dur="3000"/>
                                        <p:tgtEl>
                                          <p:spTgt spid="2"/>
                                        </p:tgtEl>
                                      </p:cBhvr>
                                    </p:animEffect>
                                  </p:childTnLst>
                                </p:cTn>
                              </p:par>
                              <p:par>
                                <p:cTn id="8" presetID="16" presetClass="entr" presetSubtype="37"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barn(outVertical)">
                                      <p:cBhvr>
                                        <p:cTn id="10" dur="3500"/>
                                        <p:tgtEl>
                                          <p:spTgt spid="7"/>
                                        </p:tgtEl>
                                      </p:cBhvr>
                                    </p:animEffect>
                                  </p:childTnLst>
                                </p:cTn>
                              </p:par>
                              <p:par>
                                <p:cTn id="11" presetID="22" presetClass="entr" presetSubtype="8" fill="hold" grpId="0" nodeType="withEffect">
                                  <p:stCondLst>
                                    <p:cond delay="1000"/>
                                  </p:stCondLst>
                                  <p:childTnLst>
                                    <p:set>
                                      <p:cBhvr>
                                        <p:cTn id="12" dur="1" fill="hold">
                                          <p:stCondLst>
                                            <p:cond delay="0"/>
                                          </p:stCondLst>
                                        </p:cTn>
                                        <p:tgtEl>
                                          <p:spTgt spid="3"/>
                                        </p:tgtEl>
                                        <p:attrNameLst>
                                          <p:attrName>style.visibility</p:attrName>
                                        </p:attrNameLst>
                                      </p:cBhvr>
                                      <p:to>
                                        <p:strVal val="visible"/>
                                      </p:to>
                                    </p:set>
                                    <p:animEffect transition="in" filter="wipe(left)">
                                      <p:cBhvr>
                                        <p:cTn id="13" dur="1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Foto">
            <a:extLst>
              <a:ext uri="{FF2B5EF4-FFF2-40B4-BE49-F238E27FC236}">
                <a16:creationId xmlns:a16="http://schemas.microsoft.com/office/drawing/2014/main" id="{C4BB850B-1FD3-4192-B5C7-E9FFED42B63A}"/>
              </a:ext>
            </a:extLst>
          </p:cNvPr>
          <p:cNvPicPr>
            <a:picLocks/>
          </p:cNvPicPr>
          <p:nvPr/>
        </p:nvPicPr>
        <p:blipFill>
          <a:blip r:embed="rId2">
            <a:extLst>
              <a:ext uri="{28A0092B-C50C-407E-A947-70E740481C1C}">
                <a14:useLocalDpi xmlns:a14="http://schemas.microsoft.com/office/drawing/2010/main" val="0"/>
              </a:ext>
            </a:extLst>
          </a:blip>
          <a:stretch>
            <a:fillRect/>
          </a:stretch>
        </p:blipFill>
        <p:spPr>
          <a:xfrm>
            <a:off x="496" y="0"/>
            <a:ext cx="9360496" cy="5761588"/>
          </a:xfrm>
          <a:prstGeom prst="rect">
            <a:avLst/>
          </a:prstGeom>
        </p:spPr>
      </p:pic>
      <p:pic>
        <p:nvPicPr>
          <p:cNvPr id="2" name="Foto A"/>
          <p:cNvPicPr>
            <a:picLocks/>
          </p:cNvPicPr>
          <p:nvPr/>
        </p:nvPicPr>
        <p:blipFill>
          <a:blip r:embed="rId3">
            <a:extLst>
              <a:ext uri="{28A0092B-C50C-407E-A947-70E740481C1C}">
                <a14:useLocalDpi xmlns:a14="http://schemas.microsoft.com/office/drawing/2010/main" val="0"/>
              </a:ext>
            </a:extLst>
          </a:blip>
          <a:stretch>
            <a:fillRect/>
          </a:stretch>
        </p:blipFill>
        <p:spPr>
          <a:xfrm>
            <a:off x="504" y="0"/>
            <a:ext cx="9360495" cy="5761588"/>
          </a:xfrm>
          <a:prstGeom prst="rect">
            <a:avLst/>
          </a:prstGeom>
        </p:spPr>
      </p:pic>
      <p:pic>
        <p:nvPicPr>
          <p:cNvPr id="7" name="Foto B">
            <a:extLst>
              <a:ext uri="{FF2B5EF4-FFF2-40B4-BE49-F238E27FC236}">
                <a16:creationId xmlns:a16="http://schemas.microsoft.com/office/drawing/2014/main" id="{CF480032-75C3-4003-A041-1A47E7DAB9FE}"/>
              </a:ext>
            </a:extLst>
          </p:cNvPr>
          <p:cNvPicPr>
            <a:picLocks/>
          </p:cNvPicPr>
          <p:nvPr/>
        </p:nvPicPr>
        <p:blipFill>
          <a:blip r:embed="rId3">
            <a:extLst>
              <a:ext uri="{28A0092B-C50C-407E-A947-70E740481C1C}">
                <a14:useLocalDpi xmlns:a14="http://schemas.microsoft.com/office/drawing/2010/main" val="0"/>
              </a:ext>
            </a:extLst>
          </a:blip>
          <a:stretch>
            <a:fillRect/>
          </a:stretch>
        </p:blipFill>
        <p:spPr>
          <a:xfrm>
            <a:off x="1" y="0"/>
            <a:ext cx="9360495" cy="5761588"/>
          </a:xfrm>
          <a:prstGeom prst="rect">
            <a:avLst/>
          </a:prstGeom>
        </p:spPr>
      </p:pic>
      <p:pic>
        <p:nvPicPr>
          <p:cNvPr id="4" name="Rám">
            <a:extLst>
              <a:ext uri="{FF2B5EF4-FFF2-40B4-BE49-F238E27FC236}">
                <a16:creationId xmlns:a16="http://schemas.microsoft.com/office/drawing/2014/main" id="{8AFAEBFB-B371-4B26-82F5-983D04CAD2A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96" y="3"/>
            <a:ext cx="9360496" cy="5761038"/>
          </a:xfrm>
          <a:prstGeom prst="rect">
            <a:avLst/>
          </a:prstGeom>
        </p:spPr>
      </p:pic>
      <p:sp>
        <p:nvSpPr>
          <p:cNvPr id="3" name="Text"/>
          <p:cNvSpPr txBox="1"/>
          <p:nvPr/>
        </p:nvSpPr>
        <p:spPr>
          <a:xfrm>
            <a:off x="6205004" y="5220000"/>
            <a:ext cx="2652989" cy="226606"/>
          </a:xfrm>
          <a:prstGeom prst="rect">
            <a:avLst/>
          </a:prstGeom>
          <a:solidFill>
            <a:schemeClr val="tx1">
              <a:alpha val="70000"/>
            </a:schemeClr>
          </a:solidFill>
          <a:ln w="6350" cmpd="dbl">
            <a:solidFill>
              <a:schemeClr val="bg1"/>
            </a:solidFill>
          </a:ln>
          <a:effectLst/>
        </p:spPr>
        <p:txBody>
          <a:bodyPr wrap="square" lIns="91414" tIns="36003" rIns="91414" bIns="36003" anchor="ctr">
            <a:spAutoFit/>
          </a:bodyPr>
          <a:lstStyle>
            <a:defPPr>
              <a:defRPr lang="en-US"/>
            </a:defPPr>
            <a:lvl1pPr algn="ctr" defTabSz="342900">
              <a:defRPr sz="1000">
                <a:solidFill>
                  <a:srgbClr val="FFFFFF"/>
                </a:solidFill>
                <a:latin typeface="Arial Unicode MS" panose="020B0604020202020204" pitchFamily="34" charset="-128"/>
                <a:ea typeface="Arial Unicode MS" panose="020B0604020202020204" pitchFamily="34" charset="-128"/>
                <a:cs typeface="Arial Unicode MS" panose="020B0604020202020204" pitchFamily="34" charset="-128"/>
              </a:defRPr>
            </a:lvl1pPr>
          </a:lstStyle>
          <a:p>
            <a:r>
              <a:rPr lang="en-US"/>
              <a:t>Ooty Botanical Garden, Tamil Nadu, Indi</a:t>
            </a:r>
            <a:r>
              <a:rPr lang="sk-SK"/>
              <a:t>a</a:t>
            </a:r>
            <a:endParaRPr lang="en-US" dirty="0"/>
          </a:p>
        </p:txBody>
      </p:sp>
      <p:pic>
        <p:nvPicPr>
          <p:cNvPr id="5" name="Logo">
            <a:extLst>
              <a:ext uri="{FF2B5EF4-FFF2-40B4-BE49-F238E27FC236}">
                <a16:creationId xmlns:a16="http://schemas.microsoft.com/office/drawing/2014/main" id="{63C2EC51-FE59-4272-BB36-A739836D587E}"/>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805476" y="289005"/>
            <a:ext cx="1227923" cy="730540"/>
          </a:xfrm>
          <a:prstGeom prst="rect">
            <a:avLst/>
          </a:prstGeom>
        </p:spPr>
      </p:pic>
    </p:spTree>
    <p:extLst>
      <p:ext uri="{BB962C8B-B14F-4D97-AF65-F5344CB8AC3E}">
        <p14:creationId xmlns:p14="http://schemas.microsoft.com/office/powerpoint/2010/main" val="3837378638"/>
      </p:ext>
    </p:extLst>
  </p:cSld>
  <p:clrMapOvr>
    <a:masterClrMapping/>
  </p:clrMapOvr>
  <p:transition spd="slow" advClick="0" advTm="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nodeType="with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diamond(in)">
                                      <p:cBhvr>
                                        <p:cTn id="7" dur="3000"/>
                                        <p:tgtEl>
                                          <p:spTgt spid="2"/>
                                        </p:tgtEl>
                                      </p:cBhvr>
                                    </p:animEffect>
                                  </p:childTnLst>
                                </p:cTn>
                              </p:par>
                              <p:par>
                                <p:cTn id="8" presetID="16" presetClass="entr" presetSubtype="37"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barn(outVertical)">
                                      <p:cBhvr>
                                        <p:cTn id="10" dur="3500"/>
                                        <p:tgtEl>
                                          <p:spTgt spid="7"/>
                                        </p:tgtEl>
                                      </p:cBhvr>
                                    </p:animEffect>
                                  </p:childTnLst>
                                </p:cTn>
                              </p:par>
                              <p:par>
                                <p:cTn id="11" presetID="22" presetClass="entr" presetSubtype="8" fill="hold" grpId="0" nodeType="withEffect">
                                  <p:stCondLst>
                                    <p:cond delay="1000"/>
                                  </p:stCondLst>
                                  <p:childTnLst>
                                    <p:set>
                                      <p:cBhvr>
                                        <p:cTn id="12" dur="1" fill="hold">
                                          <p:stCondLst>
                                            <p:cond delay="0"/>
                                          </p:stCondLst>
                                        </p:cTn>
                                        <p:tgtEl>
                                          <p:spTgt spid="3"/>
                                        </p:tgtEl>
                                        <p:attrNameLst>
                                          <p:attrName>style.visibility</p:attrName>
                                        </p:attrNameLst>
                                      </p:cBhvr>
                                      <p:to>
                                        <p:strVal val="visible"/>
                                      </p:to>
                                    </p:set>
                                    <p:animEffect transition="in" filter="wipe(left)">
                                      <p:cBhvr>
                                        <p:cTn id="13" dur="1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Foto">
            <a:extLst>
              <a:ext uri="{FF2B5EF4-FFF2-40B4-BE49-F238E27FC236}">
                <a16:creationId xmlns:a16="http://schemas.microsoft.com/office/drawing/2014/main" id="{FC9881A9-769D-45B2-B122-389ED0249D5C}"/>
              </a:ext>
            </a:extLst>
          </p:cNvPr>
          <p:cNvPicPr>
            <a:picLocks/>
          </p:cNvPicPr>
          <p:nvPr/>
        </p:nvPicPr>
        <p:blipFill>
          <a:blip r:embed="rId2">
            <a:extLst>
              <a:ext uri="{28A0092B-C50C-407E-A947-70E740481C1C}">
                <a14:useLocalDpi xmlns:a14="http://schemas.microsoft.com/office/drawing/2010/main" val="0"/>
              </a:ext>
            </a:extLst>
          </a:blip>
          <a:stretch>
            <a:fillRect/>
          </a:stretch>
        </p:blipFill>
        <p:spPr>
          <a:xfrm>
            <a:off x="504" y="0"/>
            <a:ext cx="9360495" cy="5761588"/>
          </a:xfrm>
          <a:prstGeom prst="rect">
            <a:avLst/>
          </a:prstGeom>
        </p:spPr>
      </p:pic>
      <p:pic>
        <p:nvPicPr>
          <p:cNvPr id="2" name="Foto A"/>
          <p:cNvPicPr>
            <a:picLocks/>
          </p:cNvPicPr>
          <p:nvPr/>
        </p:nvPicPr>
        <p:blipFill>
          <a:blip r:embed="rId3">
            <a:extLst>
              <a:ext uri="{28A0092B-C50C-407E-A947-70E740481C1C}">
                <a14:useLocalDpi xmlns:a14="http://schemas.microsoft.com/office/drawing/2010/main" val="0"/>
              </a:ext>
            </a:extLst>
          </a:blip>
          <a:stretch>
            <a:fillRect/>
          </a:stretch>
        </p:blipFill>
        <p:spPr>
          <a:xfrm>
            <a:off x="1583" y="0"/>
            <a:ext cx="9361588" cy="5761588"/>
          </a:xfrm>
          <a:prstGeom prst="rect">
            <a:avLst/>
          </a:prstGeom>
        </p:spPr>
      </p:pic>
      <p:pic>
        <p:nvPicPr>
          <p:cNvPr id="7" name="Foto B">
            <a:extLst>
              <a:ext uri="{FF2B5EF4-FFF2-40B4-BE49-F238E27FC236}">
                <a16:creationId xmlns:a16="http://schemas.microsoft.com/office/drawing/2014/main" id="{2A4887BE-7645-4E86-9DE5-0766AD87D89D}"/>
              </a:ext>
            </a:extLst>
          </p:cNvPr>
          <p:cNvPicPr>
            <a:picLocks/>
          </p:cNvPicPr>
          <p:nvPr/>
        </p:nvPicPr>
        <p:blipFill>
          <a:blip r:embed="rId3">
            <a:extLst>
              <a:ext uri="{28A0092B-C50C-407E-A947-70E740481C1C}">
                <a14:useLocalDpi xmlns:a14="http://schemas.microsoft.com/office/drawing/2010/main" val="0"/>
              </a:ext>
            </a:extLst>
          </a:blip>
          <a:stretch>
            <a:fillRect/>
          </a:stretch>
        </p:blipFill>
        <p:spPr>
          <a:xfrm>
            <a:off x="0" y="0"/>
            <a:ext cx="9361588" cy="5761588"/>
          </a:xfrm>
          <a:prstGeom prst="rect">
            <a:avLst/>
          </a:prstGeom>
        </p:spPr>
      </p:pic>
      <p:pic>
        <p:nvPicPr>
          <p:cNvPr id="4" name="Rám">
            <a:extLst>
              <a:ext uri="{FF2B5EF4-FFF2-40B4-BE49-F238E27FC236}">
                <a16:creationId xmlns:a16="http://schemas.microsoft.com/office/drawing/2014/main" id="{5D4E6216-011D-4F1F-A94D-9DCA4D8F260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96" y="3"/>
            <a:ext cx="9360496" cy="5761038"/>
          </a:xfrm>
          <a:prstGeom prst="rect">
            <a:avLst/>
          </a:prstGeom>
        </p:spPr>
      </p:pic>
      <p:sp>
        <p:nvSpPr>
          <p:cNvPr id="3" name="Text"/>
          <p:cNvSpPr txBox="1"/>
          <p:nvPr/>
        </p:nvSpPr>
        <p:spPr>
          <a:xfrm>
            <a:off x="1174949" y="5220000"/>
            <a:ext cx="3379073" cy="226606"/>
          </a:xfrm>
          <a:prstGeom prst="rect">
            <a:avLst/>
          </a:prstGeom>
          <a:solidFill>
            <a:schemeClr val="tx1">
              <a:alpha val="70000"/>
            </a:schemeClr>
          </a:solidFill>
          <a:ln w="6350" cmpd="dbl">
            <a:solidFill>
              <a:schemeClr val="bg1"/>
            </a:solidFill>
          </a:ln>
          <a:effectLst/>
        </p:spPr>
        <p:txBody>
          <a:bodyPr wrap="square" lIns="91414" tIns="36003" rIns="91414" bIns="36003" anchor="ctr">
            <a:spAutoFit/>
          </a:bodyPr>
          <a:lstStyle>
            <a:defPPr>
              <a:defRPr lang="en-US"/>
            </a:defPPr>
            <a:lvl1pPr algn="ctr" defTabSz="342900">
              <a:defRPr sz="1000">
                <a:solidFill>
                  <a:srgbClr val="FFFFFF"/>
                </a:solidFill>
                <a:latin typeface="Arial Unicode MS" panose="020B0604020202020204" pitchFamily="34" charset="-128"/>
                <a:ea typeface="Arial Unicode MS" panose="020B0604020202020204" pitchFamily="34" charset="-128"/>
                <a:cs typeface="Arial Unicode MS" panose="020B0604020202020204" pitchFamily="34" charset="-128"/>
              </a:defRPr>
            </a:lvl1pPr>
          </a:lstStyle>
          <a:p>
            <a:r>
              <a:rPr lang="en-US"/>
              <a:t>A beautiful private manicured garden</a:t>
            </a:r>
            <a:r>
              <a:rPr lang="sk-SK"/>
              <a:t>, </a:t>
            </a:r>
            <a:r>
              <a:rPr lang="en-US"/>
              <a:t>Walsall</a:t>
            </a:r>
            <a:r>
              <a:rPr lang="sk-SK"/>
              <a:t>,</a:t>
            </a:r>
            <a:r>
              <a:rPr lang="en-US"/>
              <a:t> Englan</a:t>
            </a:r>
            <a:r>
              <a:rPr lang="sk-SK"/>
              <a:t>d</a:t>
            </a:r>
            <a:endParaRPr lang="en-US" dirty="0"/>
          </a:p>
        </p:txBody>
      </p:sp>
      <p:pic>
        <p:nvPicPr>
          <p:cNvPr id="5" name="Logo">
            <a:extLst>
              <a:ext uri="{FF2B5EF4-FFF2-40B4-BE49-F238E27FC236}">
                <a16:creationId xmlns:a16="http://schemas.microsoft.com/office/drawing/2014/main" id="{EB349A14-DAF3-4694-A9BE-622175B4640E}"/>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805476" y="289005"/>
            <a:ext cx="1227923" cy="730540"/>
          </a:xfrm>
          <a:prstGeom prst="rect">
            <a:avLst/>
          </a:prstGeom>
        </p:spPr>
      </p:pic>
    </p:spTree>
    <p:extLst>
      <p:ext uri="{BB962C8B-B14F-4D97-AF65-F5344CB8AC3E}">
        <p14:creationId xmlns:p14="http://schemas.microsoft.com/office/powerpoint/2010/main" val="3511774136"/>
      </p:ext>
    </p:extLst>
  </p:cSld>
  <p:clrMapOvr>
    <a:masterClrMapping/>
  </p:clrMapOvr>
  <p:transition spd="slow" advClick="0" advTm="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nodeType="with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diamond(in)">
                                      <p:cBhvr>
                                        <p:cTn id="7" dur="3000"/>
                                        <p:tgtEl>
                                          <p:spTgt spid="2"/>
                                        </p:tgtEl>
                                      </p:cBhvr>
                                    </p:animEffect>
                                  </p:childTnLst>
                                </p:cTn>
                              </p:par>
                              <p:par>
                                <p:cTn id="8" presetID="16" presetClass="entr" presetSubtype="37"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barn(outVertical)">
                                      <p:cBhvr>
                                        <p:cTn id="10" dur="3500"/>
                                        <p:tgtEl>
                                          <p:spTgt spid="7"/>
                                        </p:tgtEl>
                                      </p:cBhvr>
                                    </p:animEffect>
                                  </p:childTnLst>
                                </p:cTn>
                              </p:par>
                              <p:par>
                                <p:cTn id="11" presetID="22" presetClass="entr" presetSubtype="8" fill="hold" grpId="0" nodeType="withEffect">
                                  <p:stCondLst>
                                    <p:cond delay="1000"/>
                                  </p:stCondLst>
                                  <p:childTnLst>
                                    <p:set>
                                      <p:cBhvr>
                                        <p:cTn id="12" dur="1" fill="hold">
                                          <p:stCondLst>
                                            <p:cond delay="0"/>
                                          </p:stCondLst>
                                        </p:cTn>
                                        <p:tgtEl>
                                          <p:spTgt spid="3"/>
                                        </p:tgtEl>
                                        <p:attrNameLst>
                                          <p:attrName>style.visibility</p:attrName>
                                        </p:attrNameLst>
                                      </p:cBhvr>
                                      <p:to>
                                        <p:strVal val="visible"/>
                                      </p:to>
                                    </p:set>
                                    <p:animEffect transition="in" filter="wipe(left)">
                                      <p:cBhvr>
                                        <p:cTn id="13" dur="1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Foto">
            <a:extLst>
              <a:ext uri="{FF2B5EF4-FFF2-40B4-BE49-F238E27FC236}">
                <a16:creationId xmlns:a16="http://schemas.microsoft.com/office/drawing/2014/main" id="{7EA31CB3-D33E-480C-9BAF-BD2213BD42D2}"/>
              </a:ext>
            </a:extLst>
          </p:cNvPr>
          <p:cNvPicPr>
            <a:picLocks/>
          </p:cNvPicPr>
          <p:nvPr/>
        </p:nvPicPr>
        <p:blipFill>
          <a:blip r:embed="rId2">
            <a:extLst>
              <a:ext uri="{28A0092B-C50C-407E-A947-70E740481C1C}">
                <a14:useLocalDpi xmlns:a14="http://schemas.microsoft.com/office/drawing/2010/main" val="0"/>
              </a:ext>
            </a:extLst>
          </a:blip>
          <a:stretch>
            <a:fillRect/>
          </a:stretch>
        </p:blipFill>
        <p:spPr>
          <a:xfrm>
            <a:off x="1583" y="0"/>
            <a:ext cx="9361588" cy="5761588"/>
          </a:xfrm>
          <a:prstGeom prst="rect">
            <a:avLst/>
          </a:prstGeom>
        </p:spPr>
      </p:pic>
      <p:pic>
        <p:nvPicPr>
          <p:cNvPr id="2" name="Foto A"/>
          <p:cNvPicPr>
            <a:picLocks/>
          </p:cNvPicPr>
          <p:nvPr/>
        </p:nvPicPr>
        <p:blipFill>
          <a:blip r:embed="rId3">
            <a:extLst>
              <a:ext uri="{28A0092B-C50C-407E-A947-70E740481C1C}">
                <a14:useLocalDpi xmlns:a14="http://schemas.microsoft.com/office/drawing/2010/main" val="0"/>
              </a:ext>
            </a:extLst>
          </a:blip>
          <a:stretch>
            <a:fillRect/>
          </a:stretch>
        </p:blipFill>
        <p:spPr>
          <a:xfrm>
            <a:off x="1470" y="0"/>
            <a:ext cx="9361588" cy="5761038"/>
          </a:xfrm>
          <a:prstGeom prst="rect">
            <a:avLst/>
          </a:prstGeom>
        </p:spPr>
      </p:pic>
      <p:pic>
        <p:nvPicPr>
          <p:cNvPr id="8" name="Foto B">
            <a:extLst>
              <a:ext uri="{FF2B5EF4-FFF2-40B4-BE49-F238E27FC236}">
                <a16:creationId xmlns:a16="http://schemas.microsoft.com/office/drawing/2014/main" id="{32BFEED8-CF76-4299-B428-A2FE6DCC89B9}"/>
              </a:ext>
            </a:extLst>
          </p:cNvPr>
          <p:cNvPicPr>
            <a:picLocks/>
          </p:cNvPicPr>
          <p:nvPr/>
        </p:nvPicPr>
        <p:blipFill>
          <a:blip r:embed="rId3">
            <a:extLst>
              <a:ext uri="{28A0092B-C50C-407E-A947-70E740481C1C}">
                <a14:useLocalDpi xmlns:a14="http://schemas.microsoft.com/office/drawing/2010/main" val="0"/>
              </a:ext>
            </a:extLst>
          </a:blip>
          <a:stretch>
            <a:fillRect/>
          </a:stretch>
        </p:blipFill>
        <p:spPr>
          <a:xfrm>
            <a:off x="0" y="0"/>
            <a:ext cx="9361588" cy="5761038"/>
          </a:xfrm>
          <a:prstGeom prst="rect">
            <a:avLst/>
          </a:prstGeom>
        </p:spPr>
      </p:pic>
      <p:pic>
        <p:nvPicPr>
          <p:cNvPr id="4" name="Rám">
            <a:extLst>
              <a:ext uri="{FF2B5EF4-FFF2-40B4-BE49-F238E27FC236}">
                <a16:creationId xmlns:a16="http://schemas.microsoft.com/office/drawing/2014/main" id="{6DE578EE-03E4-4388-807D-77D2280B07C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96" y="3"/>
            <a:ext cx="9360496" cy="5761038"/>
          </a:xfrm>
          <a:prstGeom prst="rect">
            <a:avLst/>
          </a:prstGeom>
        </p:spPr>
      </p:pic>
      <p:sp>
        <p:nvSpPr>
          <p:cNvPr id="3" name="Text"/>
          <p:cNvSpPr txBox="1"/>
          <p:nvPr/>
        </p:nvSpPr>
        <p:spPr>
          <a:xfrm>
            <a:off x="3766190" y="5220000"/>
            <a:ext cx="2438813" cy="226606"/>
          </a:xfrm>
          <a:prstGeom prst="rect">
            <a:avLst/>
          </a:prstGeom>
          <a:solidFill>
            <a:schemeClr val="tx1">
              <a:alpha val="70000"/>
            </a:schemeClr>
          </a:solidFill>
          <a:ln w="6350" cmpd="dbl">
            <a:solidFill>
              <a:schemeClr val="bg1"/>
            </a:solidFill>
          </a:ln>
          <a:effectLst/>
        </p:spPr>
        <p:txBody>
          <a:bodyPr wrap="square" lIns="91414" tIns="36003" rIns="91414" bIns="36003" anchor="ctr">
            <a:spAutoFit/>
          </a:bodyPr>
          <a:lstStyle>
            <a:defPPr>
              <a:defRPr lang="en-US"/>
            </a:defPPr>
            <a:lvl1pPr algn="ctr" defTabSz="342900">
              <a:defRPr sz="1000">
                <a:solidFill>
                  <a:srgbClr val="FFFFFF"/>
                </a:solidFill>
                <a:latin typeface="Arial Unicode MS" panose="020B0604020202020204" pitchFamily="34" charset="-128"/>
                <a:ea typeface="Arial Unicode MS" panose="020B0604020202020204" pitchFamily="34" charset="-128"/>
                <a:cs typeface="Arial Unicode MS" panose="020B0604020202020204" pitchFamily="34" charset="-128"/>
              </a:defRPr>
            </a:lvl1pPr>
          </a:lstStyle>
          <a:p>
            <a:r>
              <a:rPr lang="sv-SE"/>
              <a:t>Glacier Gardens, Juneau, Alaska, USA</a:t>
            </a:r>
            <a:endParaRPr lang="en-US" dirty="0"/>
          </a:p>
        </p:txBody>
      </p:sp>
      <p:pic>
        <p:nvPicPr>
          <p:cNvPr id="5" name="Logo">
            <a:extLst>
              <a:ext uri="{FF2B5EF4-FFF2-40B4-BE49-F238E27FC236}">
                <a16:creationId xmlns:a16="http://schemas.microsoft.com/office/drawing/2014/main" id="{A82990E6-AE60-454E-BEA1-91895E16769E}"/>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805476" y="289005"/>
            <a:ext cx="1227923" cy="730540"/>
          </a:xfrm>
          <a:prstGeom prst="rect">
            <a:avLst/>
          </a:prstGeom>
        </p:spPr>
      </p:pic>
    </p:spTree>
    <p:extLst>
      <p:ext uri="{BB962C8B-B14F-4D97-AF65-F5344CB8AC3E}">
        <p14:creationId xmlns:p14="http://schemas.microsoft.com/office/powerpoint/2010/main" val="2887425909"/>
      </p:ext>
    </p:extLst>
  </p:cSld>
  <p:clrMapOvr>
    <a:masterClrMapping/>
  </p:clrMapOvr>
  <p:transition spd="slow" advClick="0" advTm="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nodeType="with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diamond(in)">
                                      <p:cBhvr>
                                        <p:cTn id="7" dur="3000"/>
                                        <p:tgtEl>
                                          <p:spTgt spid="2"/>
                                        </p:tgtEl>
                                      </p:cBhvr>
                                    </p:animEffect>
                                  </p:childTnLst>
                                </p:cTn>
                              </p:par>
                              <p:par>
                                <p:cTn id="8" presetID="16" presetClass="entr" presetSubtype="37" fill="hold"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barn(outVertical)">
                                      <p:cBhvr>
                                        <p:cTn id="10" dur="3500"/>
                                        <p:tgtEl>
                                          <p:spTgt spid="8"/>
                                        </p:tgtEl>
                                      </p:cBhvr>
                                    </p:animEffect>
                                  </p:childTnLst>
                                </p:cTn>
                              </p:par>
                              <p:par>
                                <p:cTn id="11" presetID="22" presetClass="entr" presetSubtype="8" fill="hold" grpId="0" nodeType="withEffect">
                                  <p:stCondLst>
                                    <p:cond delay="1000"/>
                                  </p:stCondLst>
                                  <p:childTnLst>
                                    <p:set>
                                      <p:cBhvr>
                                        <p:cTn id="12" dur="1" fill="hold">
                                          <p:stCondLst>
                                            <p:cond delay="0"/>
                                          </p:stCondLst>
                                        </p:cTn>
                                        <p:tgtEl>
                                          <p:spTgt spid="3"/>
                                        </p:tgtEl>
                                        <p:attrNameLst>
                                          <p:attrName>style.visibility</p:attrName>
                                        </p:attrNameLst>
                                      </p:cBhvr>
                                      <p:to>
                                        <p:strVal val="visible"/>
                                      </p:to>
                                    </p:set>
                                    <p:animEffect transition="in" filter="wipe(left)">
                                      <p:cBhvr>
                                        <p:cTn id="13" dur="1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Foto">
            <a:extLst>
              <a:ext uri="{FF2B5EF4-FFF2-40B4-BE49-F238E27FC236}">
                <a16:creationId xmlns:a16="http://schemas.microsoft.com/office/drawing/2014/main" id="{9197639C-5C66-47B3-8253-9C5C0B946654}"/>
              </a:ext>
            </a:extLst>
          </p:cNvPr>
          <p:cNvPicPr>
            <a:picLocks/>
          </p:cNvPicPr>
          <p:nvPr/>
        </p:nvPicPr>
        <p:blipFill>
          <a:blip r:embed="rId2">
            <a:extLst>
              <a:ext uri="{28A0092B-C50C-407E-A947-70E740481C1C}">
                <a14:useLocalDpi xmlns:a14="http://schemas.microsoft.com/office/drawing/2010/main" val="0"/>
              </a:ext>
            </a:extLst>
          </a:blip>
          <a:stretch>
            <a:fillRect/>
          </a:stretch>
        </p:blipFill>
        <p:spPr>
          <a:xfrm>
            <a:off x="1470" y="0"/>
            <a:ext cx="9361588" cy="5761038"/>
          </a:xfrm>
          <a:prstGeom prst="rect">
            <a:avLst/>
          </a:prstGeom>
        </p:spPr>
      </p:pic>
      <p:pic>
        <p:nvPicPr>
          <p:cNvPr id="2" name="Foto A"/>
          <p:cNvPicPr>
            <a:picLocks/>
          </p:cNvPicPr>
          <p:nvPr/>
        </p:nvPicPr>
        <p:blipFill>
          <a:blip r:embed="rId3">
            <a:extLst>
              <a:ext uri="{28A0092B-C50C-407E-A947-70E740481C1C}">
                <a14:useLocalDpi xmlns:a14="http://schemas.microsoft.com/office/drawing/2010/main" val="0"/>
              </a:ext>
            </a:extLst>
          </a:blip>
          <a:stretch>
            <a:fillRect/>
          </a:stretch>
        </p:blipFill>
        <p:spPr>
          <a:xfrm>
            <a:off x="1600" y="0"/>
            <a:ext cx="9361588" cy="5761588"/>
          </a:xfrm>
          <a:prstGeom prst="rect">
            <a:avLst/>
          </a:prstGeom>
        </p:spPr>
      </p:pic>
      <p:pic>
        <p:nvPicPr>
          <p:cNvPr id="7" name="Foto B">
            <a:extLst>
              <a:ext uri="{FF2B5EF4-FFF2-40B4-BE49-F238E27FC236}">
                <a16:creationId xmlns:a16="http://schemas.microsoft.com/office/drawing/2014/main" id="{AF28E7DC-9038-41B4-A068-34F1479F8BA7}"/>
              </a:ext>
            </a:extLst>
          </p:cNvPr>
          <p:cNvPicPr>
            <a:picLocks/>
          </p:cNvPicPr>
          <p:nvPr/>
        </p:nvPicPr>
        <p:blipFill>
          <a:blip r:embed="rId3">
            <a:extLst>
              <a:ext uri="{28A0092B-C50C-407E-A947-70E740481C1C}">
                <a14:useLocalDpi xmlns:a14="http://schemas.microsoft.com/office/drawing/2010/main" val="0"/>
              </a:ext>
            </a:extLst>
          </a:blip>
          <a:stretch>
            <a:fillRect/>
          </a:stretch>
        </p:blipFill>
        <p:spPr>
          <a:xfrm>
            <a:off x="0" y="0"/>
            <a:ext cx="9361588" cy="5761588"/>
          </a:xfrm>
          <a:prstGeom prst="rect">
            <a:avLst/>
          </a:prstGeom>
        </p:spPr>
      </p:pic>
      <p:pic>
        <p:nvPicPr>
          <p:cNvPr id="4" name="Rám">
            <a:extLst>
              <a:ext uri="{FF2B5EF4-FFF2-40B4-BE49-F238E27FC236}">
                <a16:creationId xmlns:a16="http://schemas.microsoft.com/office/drawing/2014/main" id="{90025D77-E83F-4F93-831C-628A3BE99DC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96" y="3"/>
            <a:ext cx="9360496" cy="5761038"/>
          </a:xfrm>
          <a:prstGeom prst="rect">
            <a:avLst/>
          </a:prstGeom>
        </p:spPr>
      </p:pic>
      <p:sp>
        <p:nvSpPr>
          <p:cNvPr id="3" name="Text"/>
          <p:cNvSpPr txBox="1"/>
          <p:nvPr/>
        </p:nvSpPr>
        <p:spPr>
          <a:xfrm>
            <a:off x="432075" y="5220000"/>
            <a:ext cx="3024533" cy="226597"/>
          </a:xfrm>
          <a:prstGeom prst="rect">
            <a:avLst/>
          </a:prstGeom>
          <a:solidFill>
            <a:schemeClr val="tx1">
              <a:alpha val="70000"/>
            </a:schemeClr>
          </a:solidFill>
          <a:ln w="6350" cmpd="dbl">
            <a:solidFill>
              <a:schemeClr val="bg1"/>
            </a:solidFill>
          </a:ln>
          <a:effectLst/>
        </p:spPr>
        <p:txBody>
          <a:bodyPr wrap="square" lIns="91414" tIns="36003" rIns="91414" bIns="36003" anchor="ctr">
            <a:spAutoFit/>
          </a:bodyPr>
          <a:lstStyle>
            <a:defPPr>
              <a:defRPr lang="en-US"/>
            </a:defPPr>
            <a:lvl1pPr algn="ctr" defTabSz="342900">
              <a:defRPr sz="1000">
                <a:solidFill>
                  <a:srgbClr val="FFFFFF"/>
                </a:solidFill>
                <a:latin typeface="Arial Unicode MS" panose="020B0604020202020204" pitchFamily="34" charset="-128"/>
                <a:ea typeface="Arial Unicode MS" panose="020B0604020202020204" pitchFamily="34" charset="-128"/>
                <a:cs typeface="Arial Unicode MS" panose="020B0604020202020204" pitchFamily="34" charset="-128"/>
              </a:defRPr>
            </a:lvl1pPr>
          </a:lstStyle>
          <a:p>
            <a:r>
              <a:rPr lang="en-US" dirty="0"/>
              <a:t>The </a:t>
            </a:r>
            <a:r>
              <a:rPr lang="en-US"/>
              <a:t>Huntington Cactus Garden</a:t>
            </a:r>
            <a:r>
              <a:rPr lang="sk-SK"/>
              <a:t>, </a:t>
            </a:r>
            <a:r>
              <a:rPr lang="en-US"/>
              <a:t>Los Angeles</a:t>
            </a:r>
            <a:r>
              <a:rPr lang="sk-SK"/>
              <a:t>, USA</a:t>
            </a:r>
            <a:endParaRPr lang="en-US" dirty="0"/>
          </a:p>
        </p:txBody>
      </p:sp>
      <p:pic>
        <p:nvPicPr>
          <p:cNvPr id="5" name="Logo">
            <a:extLst>
              <a:ext uri="{FF2B5EF4-FFF2-40B4-BE49-F238E27FC236}">
                <a16:creationId xmlns:a16="http://schemas.microsoft.com/office/drawing/2014/main" id="{A30A77AD-B60B-4E30-B0DA-429627B3048E}"/>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805476" y="289005"/>
            <a:ext cx="1227923" cy="730540"/>
          </a:xfrm>
          <a:prstGeom prst="rect">
            <a:avLst/>
          </a:prstGeom>
        </p:spPr>
      </p:pic>
    </p:spTree>
    <p:extLst>
      <p:ext uri="{BB962C8B-B14F-4D97-AF65-F5344CB8AC3E}">
        <p14:creationId xmlns:p14="http://schemas.microsoft.com/office/powerpoint/2010/main" val="2922061920"/>
      </p:ext>
    </p:extLst>
  </p:cSld>
  <p:clrMapOvr>
    <a:masterClrMapping/>
  </p:clrMapOvr>
  <p:transition spd="slow" advClick="0" advTm="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nodeType="with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diamond(in)">
                                      <p:cBhvr>
                                        <p:cTn id="7" dur="3000"/>
                                        <p:tgtEl>
                                          <p:spTgt spid="2"/>
                                        </p:tgtEl>
                                      </p:cBhvr>
                                    </p:animEffect>
                                  </p:childTnLst>
                                </p:cTn>
                              </p:par>
                              <p:par>
                                <p:cTn id="8" presetID="16" presetClass="entr" presetSubtype="37"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barn(outVertical)">
                                      <p:cBhvr>
                                        <p:cTn id="10" dur="3500"/>
                                        <p:tgtEl>
                                          <p:spTgt spid="7"/>
                                        </p:tgtEl>
                                      </p:cBhvr>
                                    </p:animEffect>
                                  </p:childTnLst>
                                </p:cTn>
                              </p:par>
                              <p:par>
                                <p:cTn id="11" presetID="22" presetClass="entr" presetSubtype="8" fill="hold" grpId="0" nodeType="withEffect">
                                  <p:stCondLst>
                                    <p:cond delay="1000"/>
                                  </p:stCondLst>
                                  <p:childTnLst>
                                    <p:set>
                                      <p:cBhvr>
                                        <p:cTn id="12" dur="1" fill="hold">
                                          <p:stCondLst>
                                            <p:cond delay="0"/>
                                          </p:stCondLst>
                                        </p:cTn>
                                        <p:tgtEl>
                                          <p:spTgt spid="3"/>
                                        </p:tgtEl>
                                        <p:attrNameLst>
                                          <p:attrName>style.visibility</p:attrName>
                                        </p:attrNameLst>
                                      </p:cBhvr>
                                      <p:to>
                                        <p:strVal val="visible"/>
                                      </p:to>
                                    </p:set>
                                    <p:animEffect transition="in" filter="wipe(left)">
                                      <p:cBhvr>
                                        <p:cTn id="13" dur="1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Foto">
            <a:extLst>
              <a:ext uri="{FF2B5EF4-FFF2-40B4-BE49-F238E27FC236}">
                <a16:creationId xmlns:a16="http://schemas.microsoft.com/office/drawing/2014/main" id="{34029461-CEB3-43BA-B33A-00025F37A37C}"/>
              </a:ext>
            </a:extLst>
          </p:cNvPr>
          <p:cNvPicPr>
            <a:picLocks/>
          </p:cNvPicPr>
          <p:nvPr/>
        </p:nvPicPr>
        <p:blipFill>
          <a:blip r:embed="rId2">
            <a:extLst>
              <a:ext uri="{28A0092B-C50C-407E-A947-70E740481C1C}">
                <a14:useLocalDpi xmlns:a14="http://schemas.microsoft.com/office/drawing/2010/main" val="0"/>
              </a:ext>
            </a:extLst>
          </a:blip>
          <a:stretch>
            <a:fillRect/>
          </a:stretch>
        </p:blipFill>
        <p:spPr>
          <a:xfrm>
            <a:off x="0" y="0"/>
            <a:ext cx="9361588" cy="5761588"/>
          </a:xfrm>
          <a:prstGeom prst="rect">
            <a:avLst/>
          </a:prstGeom>
        </p:spPr>
      </p:pic>
      <p:pic>
        <p:nvPicPr>
          <p:cNvPr id="2" name="Foto A"/>
          <p:cNvPicPr>
            <a:picLocks/>
          </p:cNvPicPr>
          <p:nvPr/>
        </p:nvPicPr>
        <p:blipFill>
          <a:blip r:embed="rId3">
            <a:extLst>
              <a:ext uri="{28A0092B-C50C-407E-A947-70E740481C1C}">
                <a14:useLocalDpi xmlns:a14="http://schemas.microsoft.com/office/drawing/2010/main" val="0"/>
              </a:ext>
            </a:extLst>
          </a:blip>
          <a:stretch>
            <a:fillRect/>
          </a:stretch>
        </p:blipFill>
        <p:spPr>
          <a:xfrm>
            <a:off x="1600" y="0"/>
            <a:ext cx="9361588" cy="5761038"/>
          </a:xfrm>
          <a:prstGeom prst="rect">
            <a:avLst/>
          </a:prstGeom>
        </p:spPr>
      </p:pic>
      <p:pic>
        <p:nvPicPr>
          <p:cNvPr id="10" name="Foto B">
            <a:extLst>
              <a:ext uri="{FF2B5EF4-FFF2-40B4-BE49-F238E27FC236}">
                <a16:creationId xmlns:a16="http://schemas.microsoft.com/office/drawing/2014/main" id="{C87A3FA5-07E2-426F-9497-C0955EA9670F}"/>
              </a:ext>
            </a:extLst>
          </p:cNvPr>
          <p:cNvPicPr>
            <a:picLocks/>
          </p:cNvPicPr>
          <p:nvPr/>
        </p:nvPicPr>
        <p:blipFill>
          <a:blip r:embed="rId3">
            <a:extLst>
              <a:ext uri="{28A0092B-C50C-407E-A947-70E740481C1C}">
                <a14:useLocalDpi xmlns:a14="http://schemas.microsoft.com/office/drawing/2010/main" val="0"/>
              </a:ext>
            </a:extLst>
          </a:blip>
          <a:stretch>
            <a:fillRect/>
          </a:stretch>
        </p:blipFill>
        <p:spPr>
          <a:xfrm>
            <a:off x="0" y="0"/>
            <a:ext cx="9361588" cy="5761038"/>
          </a:xfrm>
          <a:prstGeom prst="rect">
            <a:avLst/>
          </a:prstGeom>
        </p:spPr>
      </p:pic>
      <p:pic>
        <p:nvPicPr>
          <p:cNvPr id="4" name="Rám">
            <a:extLst>
              <a:ext uri="{FF2B5EF4-FFF2-40B4-BE49-F238E27FC236}">
                <a16:creationId xmlns:a16="http://schemas.microsoft.com/office/drawing/2014/main" id="{90025D77-E83F-4F93-831C-628A3BE99DC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96" y="3"/>
            <a:ext cx="9360496" cy="5761038"/>
          </a:xfrm>
          <a:prstGeom prst="rect">
            <a:avLst/>
          </a:prstGeom>
        </p:spPr>
      </p:pic>
      <p:sp>
        <p:nvSpPr>
          <p:cNvPr id="3" name="Text"/>
          <p:cNvSpPr txBox="1"/>
          <p:nvPr/>
        </p:nvSpPr>
        <p:spPr>
          <a:xfrm>
            <a:off x="6205004" y="5220000"/>
            <a:ext cx="2495773" cy="226606"/>
          </a:xfrm>
          <a:prstGeom prst="rect">
            <a:avLst/>
          </a:prstGeom>
          <a:solidFill>
            <a:schemeClr val="tx1">
              <a:alpha val="70000"/>
            </a:schemeClr>
          </a:solidFill>
          <a:ln w="6350" cmpd="dbl">
            <a:solidFill>
              <a:schemeClr val="bg1"/>
            </a:solidFill>
          </a:ln>
          <a:effectLst/>
        </p:spPr>
        <p:txBody>
          <a:bodyPr wrap="square" lIns="91414" tIns="36003" rIns="91414" bIns="36003" anchor="ctr">
            <a:spAutoFit/>
          </a:bodyPr>
          <a:lstStyle>
            <a:defPPr>
              <a:defRPr lang="en-US"/>
            </a:defPPr>
            <a:lvl1pPr algn="ctr" defTabSz="342900">
              <a:defRPr sz="1000">
                <a:solidFill>
                  <a:srgbClr val="FFFFFF"/>
                </a:solidFill>
                <a:latin typeface="Arial Unicode MS" panose="020B0604020202020204" pitchFamily="34" charset="-128"/>
                <a:ea typeface="Arial Unicode MS" panose="020B0604020202020204" pitchFamily="34" charset="-128"/>
                <a:cs typeface="Arial Unicode MS" panose="020B0604020202020204" pitchFamily="34" charset="-128"/>
              </a:defRPr>
            </a:lvl1pPr>
          </a:lstStyle>
          <a:p>
            <a:r>
              <a:rPr lang="en-US"/>
              <a:t>The Vatican's Manicured Garden, Rome</a:t>
            </a:r>
            <a:endParaRPr lang="en-US" dirty="0"/>
          </a:p>
        </p:txBody>
      </p:sp>
      <p:pic>
        <p:nvPicPr>
          <p:cNvPr id="5" name="Logo">
            <a:extLst>
              <a:ext uri="{FF2B5EF4-FFF2-40B4-BE49-F238E27FC236}">
                <a16:creationId xmlns:a16="http://schemas.microsoft.com/office/drawing/2014/main" id="{A30A77AD-B60B-4E30-B0DA-429627B3048E}"/>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805476" y="289005"/>
            <a:ext cx="1227923" cy="730540"/>
          </a:xfrm>
          <a:prstGeom prst="rect">
            <a:avLst/>
          </a:prstGeom>
        </p:spPr>
      </p:pic>
    </p:spTree>
    <p:extLst>
      <p:ext uri="{BB962C8B-B14F-4D97-AF65-F5344CB8AC3E}">
        <p14:creationId xmlns:p14="http://schemas.microsoft.com/office/powerpoint/2010/main" val="2805663677"/>
      </p:ext>
    </p:extLst>
  </p:cSld>
  <p:clrMapOvr>
    <a:masterClrMapping/>
  </p:clrMapOvr>
  <p:transition spd="slow" advClick="0" advTm="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nodeType="with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diamond(in)">
                                      <p:cBhvr>
                                        <p:cTn id="7" dur="3000"/>
                                        <p:tgtEl>
                                          <p:spTgt spid="2"/>
                                        </p:tgtEl>
                                      </p:cBhvr>
                                    </p:animEffect>
                                  </p:childTnLst>
                                </p:cTn>
                              </p:par>
                              <p:par>
                                <p:cTn id="8" presetID="16" presetClass="entr" presetSubtype="37" fill="hold"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barn(outVertical)">
                                      <p:cBhvr>
                                        <p:cTn id="10" dur="3500"/>
                                        <p:tgtEl>
                                          <p:spTgt spid="10"/>
                                        </p:tgtEl>
                                      </p:cBhvr>
                                    </p:animEffect>
                                  </p:childTnLst>
                                </p:cTn>
                              </p:par>
                              <p:par>
                                <p:cTn id="11" presetID="22" presetClass="entr" presetSubtype="8" fill="hold" grpId="0" nodeType="withEffect">
                                  <p:stCondLst>
                                    <p:cond delay="1000"/>
                                  </p:stCondLst>
                                  <p:childTnLst>
                                    <p:set>
                                      <p:cBhvr>
                                        <p:cTn id="12" dur="1" fill="hold">
                                          <p:stCondLst>
                                            <p:cond delay="0"/>
                                          </p:stCondLst>
                                        </p:cTn>
                                        <p:tgtEl>
                                          <p:spTgt spid="3"/>
                                        </p:tgtEl>
                                        <p:attrNameLst>
                                          <p:attrName>style.visibility</p:attrName>
                                        </p:attrNameLst>
                                      </p:cBhvr>
                                      <p:to>
                                        <p:strVal val="visible"/>
                                      </p:to>
                                    </p:set>
                                    <p:animEffect transition="in" filter="wipe(left)">
                                      <p:cBhvr>
                                        <p:cTn id="13" dur="1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Foto">
            <a:extLst>
              <a:ext uri="{FF2B5EF4-FFF2-40B4-BE49-F238E27FC236}">
                <a16:creationId xmlns:a16="http://schemas.microsoft.com/office/drawing/2014/main" id="{ECCE3DC0-A6D9-40FB-9695-D9A069738EB5}"/>
              </a:ext>
            </a:extLst>
          </p:cNvPr>
          <p:cNvPicPr>
            <a:picLocks/>
          </p:cNvPicPr>
          <p:nvPr/>
        </p:nvPicPr>
        <p:blipFill>
          <a:blip r:embed="rId2">
            <a:extLst>
              <a:ext uri="{28A0092B-C50C-407E-A947-70E740481C1C}">
                <a14:useLocalDpi xmlns:a14="http://schemas.microsoft.com/office/drawing/2010/main" val="0"/>
              </a:ext>
            </a:extLst>
          </a:blip>
          <a:stretch>
            <a:fillRect/>
          </a:stretch>
        </p:blipFill>
        <p:spPr>
          <a:xfrm>
            <a:off x="1600" y="0"/>
            <a:ext cx="9361588" cy="5761038"/>
          </a:xfrm>
          <a:prstGeom prst="rect">
            <a:avLst/>
          </a:prstGeom>
        </p:spPr>
      </p:pic>
      <p:pic>
        <p:nvPicPr>
          <p:cNvPr id="2" name="Foto A"/>
          <p:cNvPicPr>
            <a:picLocks/>
          </p:cNvPicPr>
          <p:nvPr/>
        </p:nvPicPr>
        <p:blipFill>
          <a:blip r:embed="rId3">
            <a:extLst>
              <a:ext uri="{28A0092B-C50C-407E-A947-70E740481C1C}">
                <a14:useLocalDpi xmlns:a14="http://schemas.microsoft.com/office/drawing/2010/main" val="0"/>
              </a:ext>
            </a:extLst>
          </a:blip>
          <a:stretch>
            <a:fillRect/>
          </a:stretch>
        </p:blipFill>
        <p:spPr>
          <a:xfrm>
            <a:off x="1600" y="0"/>
            <a:ext cx="9361588" cy="5761038"/>
          </a:xfrm>
          <a:prstGeom prst="rect">
            <a:avLst/>
          </a:prstGeom>
        </p:spPr>
      </p:pic>
      <p:pic>
        <p:nvPicPr>
          <p:cNvPr id="10" name="Foto B">
            <a:extLst>
              <a:ext uri="{FF2B5EF4-FFF2-40B4-BE49-F238E27FC236}">
                <a16:creationId xmlns:a16="http://schemas.microsoft.com/office/drawing/2014/main" id="{2AC53A1E-71A6-466A-97CD-A87DEF3DB280}"/>
              </a:ext>
            </a:extLst>
          </p:cNvPr>
          <p:cNvPicPr>
            <a:picLocks/>
          </p:cNvPicPr>
          <p:nvPr/>
        </p:nvPicPr>
        <p:blipFill>
          <a:blip r:embed="rId3">
            <a:extLst>
              <a:ext uri="{28A0092B-C50C-407E-A947-70E740481C1C}">
                <a14:useLocalDpi xmlns:a14="http://schemas.microsoft.com/office/drawing/2010/main" val="0"/>
              </a:ext>
            </a:extLst>
          </a:blip>
          <a:stretch>
            <a:fillRect/>
          </a:stretch>
        </p:blipFill>
        <p:spPr>
          <a:xfrm>
            <a:off x="0" y="0"/>
            <a:ext cx="9361588" cy="5761038"/>
          </a:xfrm>
          <a:prstGeom prst="rect">
            <a:avLst/>
          </a:prstGeom>
        </p:spPr>
      </p:pic>
      <p:pic>
        <p:nvPicPr>
          <p:cNvPr id="4" name="Rám">
            <a:extLst>
              <a:ext uri="{FF2B5EF4-FFF2-40B4-BE49-F238E27FC236}">
                <a16:creationId xmlns:a16="http://schemas.microsoft.com/office/drawing/2014/main" id="{90025D77-E83F-4F93-831C-628A3BE99DC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96" y="3"/>
            <a:ext cx="9360496" cy="5761038"/>
          </a:xfrm>
          <a:prstGeom prst="rect">
            <a:avLst/>
          </a:prstGeom>
        </p:spPr>
      </p:pic>
      <p:sp>
        <p:nvSpPr>
          <p:cNvPr id="3" name="Text"/>
          <p:cNvSpPr txBox="1"/>
          <p:nvPr/>
        </p:nvSpPr>
        <p:spPr>
          <a:xfrm>
            <a:off x="5688856" y="5220000"/>
            <a:ext cx="3088134" cy="226597"/>
          </a:xfrm>
          <a:prstGeom prst="rect">
            <a:avLst/>
          </a:prstGeom>
          <a:solidFill>
            <a:schemeClr val="tx1">
              <a:alpha val="70000"/>
            </a:schemeClr>
          </a:solidFill>
          <a:ln w="6350" cmpd="dbl">
            <a:solidFill>
              <a:schemeClr val="bg1"/>
            </a:solidFill>
          </a:ln>
          <a:effectLst/>
        </p:spPr>
        <p:txBody>
          <a:bodyPr wrap="square" lIns="91414" tIns="36003" rIns="91414" bIns="36003" anchor="ctr">
            <a:spAutoFit/>
          </a:bodyPr>
          <a:lstStyle>
            <a:defPPr>
              <a:defRPr lang="en-US"/>
            </a:defPPr>
            <a:lvl1pPr algn="ctr" defTabSz="342900">
              <a:defRPr sz="1000">
                <a:solidFill>
                  <a:srgbClr val="FFFFFF"/>
                </a:solidFill>
                <a:latin typeface="Arial Unicode MS" panose="020B0604020202020204" pitchFamily="34" charset="-128"/>
                <a:ea typeface="Arial Unicode MS" panose="020B0604020202020204" pitchFamily="34" charset="-128"/>
                <a:cs typeface="Arial Unicode MS" panose="020B0604020202020204" pitchFamily="34" charset="-128"/>
              </a:defRPr>
            </a:lvl1pPr>
          </a:lstStyle>
          <a:p>
            <a:r>
              <a:rPr lang="en-US"/>
              <a:t>Walt Disney World Resort, Bay Lake, Florida, USA</a:t>
            </a:r>
            <a:endParaRPr lang="en-US" dirty="0"/>
          </a:p>
        </p:txBody>
      </p:sp>
      <p:pic>
        <p:nvPicPr>
          <p:cNvPr id="5" name="Logo">
            <a:extLst>
              <a:ext uri="{FF2B5EF4-FFF2-40B4-BE49-F238E27FC236}">
                <a16:creationId xmlns:a16="http://schemas.microsoft.com/office/drawing/2014/main" id="{A30A77AD-B60B-4E30-B0DA-429627B3048E}"/>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805476" y="289005"/>
            <a:ext cx="1227923" cy="730540"/>
          </a:xfrm>
          <a:prstGeom prst="rect">
            <a:avLst/>
          </a:prstGeom>
        </p:spPr>
      </p:pic>
    </p:spTree>
    <p:extLst>
      <p:ext uri="{BB962C8B-B14F-4D97-AF65-F5344CB8AC3E}">
        <p14:creationId xmlns:p14="http://schemas.microsoft.com/office/powerpoint/2010/main" val="10794732"/>
      </p:ext>
    </p:extLst>
  </p:cSld>
  <p:clrMapOvr>
    <a:masterClrMapping/>
  </p:clrMapOvr>
  <p:transition spd="slow" advClick="0" advTm="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nodeType="with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diamond(in)">
                                      <p:cBhvr>
                                        <p:cTn id="7" dur="3000"/>
                                        <p:tgtEl>
                                          <p:spTgt spid="2"/>
                                        </p:tgtEl>
                                      </p:cBhvr>
                                    </p:animEffect>
                                  </p:childTnLst>
                                </p:cTn>
                              </p:par>
                              <p:par>
                                <p:cTn id="8" presetID="16" presetClass="entr" presetSubtype="37" fill="hold"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barn(outVertical)">
                                      <p:cBhvr>
                                        <p:cTn id="10" dur="3500"/>
                                        <p:tgtEl>
                                          <p:spTgt spid="10"/>
                                        </p:tgtEl>
                                      </p:cBhvr>
                                    </p:animEffect>
                                  </p:childTnLst>
                                </p:cTn>
                              </p:par>
                              <p:par>
                                <p:cTn id="11" presetID="22" presetClass="entr" presetSubtype="8" fill="hold" grpId="0" nodeType="withEffect">
                                  <p:stCondLst>
                                    <p:cond delay="1000"/>
                                  </p:stCondLst>
                                  <p:childTnLst>
                                    <p:set>
                                      <p:cBhvr>
                                        <p:cTn id="12" dur="1" fill="hold">
                                          <p:stCondLst>
                                            <p:cond delay="0"/>
                                          </p:stCondLst>
                                        </p:cTn>
                                        <p:tgtEl>
                                          <p:spTgt spid="3"/>
                                        </p:tgtEl>
                                        <p:attrNameLst>
                                          <p:attrName>style.visibility</p:attrName>
                                        </p:attrNameLst>
                                      </p:cBhvr>
                                      <p:to>
                                        <p:strVal val="visible"/>
                                      </p:to>
                                    </p:set>
                                    <p:animEffect transition="in" filter="wipe(left)">
                                      <p:cBhvr>
                                        <p:cTn id="13" dur="1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Foto">
            <a:extLst>
              <a:ext uri="{FF2B5EF4-FFF2-40B4-BE49-F238E27FC236}">
                <a16:creationId xmlns:a16="http://schemas.microsoft.com/office/drawing/2014/main" id="{BDBA0930-1819-41E3-A5AC-9E8A9F908094}"/>
              </a:ext>
            </a:extLst>
          </p:cNvPr>
          <p:cNvPicPr>
            <a:picLocks/>
          </p:cNvPicPr>
          <p:nvPr/>
        </p:nvPicPr>
        <p:blipFill>
          <a:blip r:embed="rId2">
            <a:extLst>
              <a:ext uri="{28A0092B-C50C-407E-A947-70E740481C1C}">
                <a14:useLocalDpi xmlns:a14="http://schemas.microsoft.com/office/drawing/2010/main" val="0"/>
              </a:ext>
            </a:extLst>
          </a:blip>
          <a:stretch>
            <a:fillRect/>
          </a:stretch>
        </p:blipFill>
        <p:spPr>
          <a:xfrm>
            <a:off x="1600" y="0"/>
            <a:ext cx="9361588" cy="5761038"/>
          </a:xfrm>
          <a:prstGeom prst="rect">
            <a:avLst/>
          </a:prstGeom>
        </p:spPr>
      </p:pic>
      <p:pic>
        <p:nvPicPr>
          <p:cNvPr id="2" name="Foto A"/>
          <p:cNvPicPr>
            <a:picLocks/>
          </p:cNvPicPr>
          <p:nvPr/>
        </p:nvPicPr>
        <p:blipFill>
          <a:blip r:embed="rId3">
            <a:extLst>
              <a:ext uri="{28A0092B-C50C-407E-A947-70E740481C1C}">
                <a14:useLocalDpi xmlns:a14="http://schemas.microsoft.com/office/drawing/2010/main" val="0"/>
              </a:ext>
            </a:extLst>
          </a:blip>
          <a:stretch>
            <a:fillRect/>
          </a:stretch>
        </p:blipFill>
        <p:spPr>
          <a:xfrm>
            <a:off x="1600" y="0"/>
            <a:ext cx="9361588" cy="5761038"/>
          </a:xfrm>
          <a:prstGeom prst="rect">
            <a:avLst/>
          </a:prstGeom>
        </p:spPr>
      </p:pic>
      <p:pic>
        <p:nvPicPr>
          <p:cNvPr id="10" name="Foto B">
            <a:extLst>
              <a:ext uri="{FF2B5EF4-FFF2-40B4-BE49-F238E27FC236}">
                <a16:creationId xmlns:a16="http://schemas.microsoft.com/office/drawing/2014/main" id="{6358F04E-D992-48FE-9CD9-266D86054482}"/>
              </a:ext>
            </a:extLst>
          </p:cNvPr>
          <p:cNvPicPr>
            <a:picLocks/>
          </p:cNvPicPr>
          <p:nvPr/>
        </p:nvPicPr>
        <p:blipFill>
          <a:blip r:embed="rId3">
            <a:extLst>
              <a:ext uri="{28A0092B-C50C-407E-A947-70E740481C1C}">
                <a14:useLocalDpi xmlns:a14="http://schemas.microsoft.com/office/drawing/2010/main" val="0"/>
              </a:ext>
            </a:extLst>
          </a:blip>
          <a:stretch>
            <a:fillRect/>
          </a:stretch>
        </p:blipFill>
        <p:spPr>
          <a:xfrm>
            <a:off x="0" y="0"/>
            <a:ext cx="9361588" cy="5761038"/>
          </a:xfrm>
          <a:prstGeom prst="rect">
            <a:avLst/>
          </a:prstGeom>
        </p:spPr>
      </p:pic>
      <p:pic>
        <p:nvPicPr>
          <p:cNvPr id="4" name="Rám">
            <a:extLst>
              <a:ext uri="{FF2B5EF4-FFF2-40B4-BE49-F238E27FC236}">
                <a16:creationId xmlns:a16="http://schemas.microsoft.com/office/drawing/2014/main" id="{90025D77-E83F-4F93-831C-628A3BE99DC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96" y="3"/>
            <a:ext cx="9360496" cy="5761038"/>
          </a:xfrm>
          <a:prstGeom prst="rect">
            <a:avLst/>
          </a:prstGeom>
        </p:spPr>
      </p:pic>
      <p:sp>
        <p:nvSpPr>
          <p:cNvPr id="3" name="Text"/>
          <p:cNvSpPr txBox="1"/>
          <p:nvPr/>
        </p:nvSpPr>
        <p:spPr>
          <a:xfrm>
            <a:off x="6824334" y="5220000"/>
            <a:ext cx="1962283" cy="226606"/>
          </a:xfrm>
          <a:prstGeom prst="rect">
            <a:avLst/>
          </a:prstGeom>
          <a:solidFill>
            <a:schemeClr val="tx1">
              <a:alpha val="70000"/>
            </a:schemeClr>
          </a:solidFill>
          <a:ln w="6350" cmpd="dbl">
            <a:solidFill>
              <a:schemeClr val="bg1"/>
            </a:solidFill>
          </a:ln>
          <a:effectLst/>
        </p:spPr>
        <p:txBody>
          <a:bodyPr wrap="square" lIns="91414" tIns="36003" rIns="91414" bIns="36003" anchor="ctr">
            <a:spAutoFit/>
          </a:bodyPr>
          <a:lstStyle>
            <a:defPPr>
              <a:defRPr lang="en-US"/>
            </a:defPPr>
            <a:lvl1pPr algn="ctr" defTabSz="342900">
              <a:defRPr sz="1000">
                <a:solidFill>
                  <a:srgbClr val="FFFFFF"/>
                </a:solidFill>
                <a:latin typeface="Arial Unicode MS" panose="020B0604020202020204" pitchFamily="34" charset="-128"/>
                <a:ea typeface="Arial Unicode MS" panose="020B0604020202020204" pitchFamily="34" charset="-128"/>
                <a:cs typeface="Arial Unicode MS" panose="020B0604020202020204" pitchFamily="34" charset="-128"/>
              </a:defRPr>
            </a:lvl1pPr>
          </a:lstStyle>
          <a:p>
            <a:r>
              <a:rPr lang="en-US"/>
              <a:t>Bahaii Gardens at Haifa, Israel</a:t>
            </a:r>
            <a:endParaRPr lang="en-US" dirty="0"/>
          </a:p>
        </p:txBody>
      </p:sp>
      <p:pic>
        <p:nvPicPr>
          <p:cNvPr id="5" name="Logo">
            <a:extLst>
              <a:ext uri="{FF2B5EF4-FFF2-40B4-BE49-F238E27FC236}">
                <a16:creationId xmlns:a16="http://schemas.microsoft.com/office/drawing/2014/main" id="{A30A77AD-B60B-4E30-B0DA-429627B3048E}"/>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805476" y="289005"/>
            <a:ext cx="1227923" cy="730540"/>
          </a:xfrm>
          <a:prstGeom prst="rect">
            <a:avLst/>
          </a:prstGeom>
        </p:spPr>
      </p:pic>
    </p:spTree>
    <p:extLst>
      <p:ext uri="{BB962C8B-B14F-4D97-AF65-F5344CB8AC3E}">
        <p14:creationId xmlns:p14="http://schemas.microsoft.com/office/powerpoint/2010/main" val="704152586"/>
      </p:ext>
    </p:extLst>
  </p:cSld>
  <p:clrMapOvr>
    <a:masterClrMapping/>
  </p:clrMapOvr>
  <p:transition spd="slow" advClick="0" advTm="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nodeType="with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diamond(in)">
                                      <p:cBhvr>
                                        <p:cTn id="7" dur="3000"/>
                                        <p:tgtEl>
                                          <p:spTgt spid="2"/>
                                        </p:tgtEl>
                                      </p:cBhvr>
                                    </p:animEffect>
                                  </p:childTnLst>
                                </p:cTn>
                              </p:par>
                              <p:par>
                                <p:cTn id="8" presetID="16" presetClass="entr" presetSubtype="37" fill="hold"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barn(outVertical)">
                                      <p:cBhvr>
                                        <p:cTn id="10" dur="3500"/>
                                        <p:tgtEl>
                                          <p:spTgt spid="10"/>
                                        </p:tgtEl>
                                      </p:cBhvr>
                                    </p:animEffect>
                                  </p:childTnLst>
                                </p:cTn>
                              </p:par>
                              <p:par>
                                <p:cTn id="11" presetID="22" presetClass="entr" presetSubtype="8" fill="hold" grpId="0" nodeType="withEffect">
                                  <p:stCondLst>
                                    <p:cond delay="1000"/>
                                  </p:stCondLst>
                                  <p:childTnLst>
                                    <p:set>
                                      <p:cBhvr>
                                        <p:cTn id="12" dur="1" fill="hold">
                                          <p:stCondLst>
                                            <p:cond delay="0"/>
                                          </p:stCondLst>
                                        </p:cTn>
                                        <p:tgtEl>
                                          <p:spTgt spid="3"/>
                                        </p:tgtEl>
                                        <p:attrNameLst>
                                          <p:attrName>style.visibility</p:attrName>
                                        </p:attrNameLst>
                                      </p:cBhvr>
                                      <p:to>
                                        <p:strVal val="visible"/>
                                      </p:to>
                                    </p:set>
                                    <p:animEffect transition="in" filter="wipe(left)">
                                      <p:cBhvr>
                                        <p:cTn id="13" dur="1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Foto">
            <a:extLst>
              <a:ext uri="{FF2B5EF4-FFF2-40B4-BE49-F238E27FC236}">
                <a16:creationId xmlns:a16="http://schemas.microsoft.com/office/drawing/2014/main" id="{48022B7B-07D3-4332-83DF-AD0F4CE8DE96}"/>
              </a:ext>
            </a:extLst>
          </p:cNvPr>
          <p:cNvPicPr>
            <a:picLocks/>
          </p:cNvPicPr>
          <p:nvPr/>
        </p:nvPicPr>
        <p:blipFill>
          <a:blip r:embed="rId2">
            <a:extLst>
              <a:ext uri="{28A0092B-C50C-407E-A947-70E740481C1C}">
                <a14:useLocalDpi xmlns:a14="http://schemas.microsoft.com/office/drawing/2010/main" val="0"/>
              </a:ext>
            </a:extLst>
          </a:blip>
          <a:stretch>
            <a:fillRect/>
          </a:stretch>
        </p:blipFill>
        <p:spPr>
          <a:xfrm>
            <a:off x="1600" y="0"/>
            <a:ext cx="9361588" cy="5761038"/>
          </a:xfrm>
          <a:prstGeom prst="rect">
            <a:avLst/>
          </a:prstGeom>
        </p:spPr>
      </p:pic>
      <p:pic>
        <p:nvPicPr>
          <p:cNvPr id="2" name="Foto A"/>
          <p:cNvPicPr>
            <a:picLocks/>
          </p:cNvPicPr>
          <p:nvPr/>
        </p:nvPicPr>
        <p:blipFill>
          <a:blip r:embed="rId3">
            <a:extLst>
              <a:ext uri="{28A0092B-C50C-407E-A947-70E740481C1C}">
                <a14:useLocalDpi xmlns:a14="http://schemas.microsoft.com/office/drawing/2010/main" val="0"/>
              </a:ext>
            </a:extLst>
          </a:blip>
          <a:stretch>
            <a:fillRect/>
          </a:stretch>
        </p:blipFill>
        <p:spPr>
          <a:xfrm>
            <a:off x="497" y="0"/>
            <a:ext cx="9361588" cy="5761588"/>
          </a:xfrm>
          <a:prstGeom prst="rect">
            <a:avLst/>
          </a:prstGeom>
        </p:spPr>
      </p:pic>
      <p:pic>
        <p:nvPicPr>
          <p:cNvPr id="12" name="Foto B">
            <a:extLst>
              <a:ext uri="{FF2B5EF4-FFF2-40B4-BE49-F238E27FC236}">
                <a16:creationId xmlns:a16="http://schemas.microsoft.com/office/drawing/2014/main" id="{FA1A13FB-E793-48AD-8D05-77ED967167B1}"/>
              </a:ext>
            </a:extLst>
          </p:cNvPr>
          <p:cNvPicPr>
            <a:picLocks/>
          </p:cNvPicPr>
          <p:nvPr/>
        </p:nvPicPr>
        <p:blipFill>
          <a:blip r:embed="rId3">
            <a:extLst>
              <a:ext uri="{28A0092B-C50C-407E-A947-70E740481C1C}">
                <a14:useLocalDpi xmlns:a14="http://schemas.microsoft.com/office/drawing/2010/main" val="0"/>
              </a:ext>
            </a:extLst>
          </a:blip>
          <a:stretch>
            <a:fillRect/>
          </a:stretch>
        </p:blipFill>
        <p:spPr>
          <a:xfrm>
            <a:off x="0" y="0"/>
            <a:ext cx="9361588" cy="5761588"/>
          </a:xfrm>
          <a:prstGeom prst="rect">
            <a:avLst/>
          </a:prstGeom>
        </p:spPr>
      </p:pic>
      <p:sp>
        <p:nvSpPr>
          <p:cNvPr id="5" name="Hudba">
            <a:extLst>
              <a:ext uri="{FF2B5EF4-FFF2-40B4-BE49-F238E27FC236}">
                <a16:creationId xmlns:a16="http://schemas.microsoft.com/office/drawing/2014/main" id="{B4B423FD-7B1B-48D7-ADEF-42D270FCBBA9}"/>
              </a:ext>
            </a:extLst>
          </p:cNvPr>
          <p:cNvSpPr txBox="1"/>
          <p:nvPr/>
        </p:nvSpPr>
        <p:spPr>
          <a:xfrm>
            <a:off x="5595299" y="5149419"/>
            <a:ext cx="3232452" cy="353876"/>
          </a:xfrm>
          <a:prstGeom prst="rect">
            <a:avLst/>
          </a:prstGeom>
          <a:solidFill>
            <a:schemeClr val="tx1">
              <a:lumMod val="50000"/>
              <a:lumOff val="50000"/>
              <a:alpha val="61000"/>
            </a:schemeClr>
          </a:solidFill>
          <a:effectLst>
            <a:softEdge rad="31750"/>
          </a:effectLst>
        </p:spPr>
        <p:txBody>
          <a:bodyPr wrap="none" lIns="91414" tIns="45706" rIns="91414" bIns="45706">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1079608">
              <a:defRPr/>
            </a:pPr>
            <a:r>
              <a:rPr lang="sk-SK" sz="1700" dirty="0">
                <a:ln w="3175">
                  <a:solidFill>
                    <a:prstClr val="black"/>
                  </a:solidFill>
                </a:ln>
                <a:solidFill>
                  <a:srgbClr val="FFFFFF"/>
                </a:solidFill>
                <a:effectLst>
                  <a:outerShdw blurRad="50800" dist="38100" dir="2700000" algn="tl" rotWithShape="0">
                    <a:prstClr val="black">
                      <a:alpha val="40000"/>
                    </a:prstClr>
                  </a:outerShdw>
                </a:effectLst>
                <a:latin typeface="Nadianne" panose="03020902050305070206" pitchFamily="66" charset="0"/>
              </a:rPr>
              <a:t>Music </a:t>
            </a:r>
            <a:r>
              <a:rPr lang="sk-SK" sz="1700">
                <a:ln w="3175">
                  <a:solidFill>
                    <a:prstClr val="black"/>
                  </a:solidFill>
                </a:ln>
                <a:solidFill>
                  <a:srgbClr val="FFFFFF"/>
                </a:solidFill>
                <a:effectLst>
                  <a:outerShdw blurRad="50800" dist="38100" dir="2700000" algn="tl" rotWithShape="0">
                    <a:prstClr val="black">
                      <a:alpha val="40000"/>
                    </a:prstClr>
                  </a:outerShdw>
                </a:effectLst>
                <a:latin typeface="Nadianne" panose="03020902050305070206" pitchFamily="66" charset="0"/>
              </a:rPr>
              <a:t>:</a:t>
            </a:r>
            <a:r>
              <a:rPr lang="en-US" sz="1700">
                <a:ln w="3175">
                  <a:solidFill>
                    <a:prstClr val="black"/>
                  </a:solidFill>
                </a:ln>
                <a:solidFill>
                  <a:srgbClr val="FFFFFF"/>
                </a:solidFill>
                <a:effectLst>
                  <a:outerShdw blurRad="50800" dist="38100" dir="2700000" algn="tl" rotWithShape="0">
                    <a:prstClr val="black">
                      <a:alpha val="40000"/>
                    </a:prstClr>
                  </a:outerShdw>
                </a:effectLst>
                <a:latin typeface="Nadianne" panose="03020902050305070206" pitchFamily="66" charset="0"/>
              </a:rPr>
              <a:t> </a:t>
            </a:r>
            <a:r>
              <a:rPr lang="en-US" sz="1700" b="1">
                <a:ln w="3175">
                  <a:solidFill>
                    <a:prstClr val="black"/>
                  </a:solidFill>
                </a:ln>
                <a:solidFill>
                  <a:srgbClr val="FFFFFF"/>
                </a:solidFill>
                <a:effectLst>
                  <a:outerShdw blurRad="50800" dist="38100" dir="2700000" algn="tl" rotWithShape="0">
                    <a:prstClr val="black">
                      <a:alpha val="40000"/>
                    </a:prstClr>
                  </a:outerShdw>
                </a:effectLst>
                <a:latin typeface="Nadianne" panose="03020902050305070206" pitchFamily="66" charset="0"/>
              </a:rPr>
              <a:t>Govi - Lovers Moon</a:t>
            </a:r>
            <a:endParaRPr lang="sk-SK" sz="1700" dirty="0">
              <a:ln w="3175">
                <a:solidFill>
                  <a:prstClr val="black"/>
                </a:solidFill>
              </a:ln>
              <a:solidFill>
                <a:srgbClr val="FFFFFF"/>
              </a:solidFill>
              <a:effectLst>
                <a:outerShdw blurRad="50800" dist="38100" dir="2700000" algn="tl" rotWithShape="0">
                  <a:prstClr val="black">
                    <a:alpha val="40000"/>
                  </a:prstClr>
                </a:outerShdw>
              </a:effectLst>
              <a:latin typeface="Nadianne" panose="03020902050305070206" pitchFamily="66" charset="0"/>
            </a:endParaRPr>
          </a:p>
        </p:txBody>
      </p:sp>
      <p:pic>
        <p:nvPicPr>
          <p:cNvPr id="9" name="Rám">
            <a:extLst>
              <a:ext uri="{FF2B5EF4-FFF2-40B4-BE49-F238E27FC236}">
                <a16:creationId xmlns:a16="http://schemas.microsoft.com/office/drawing/2014/main" id="{6329EA80-1B0E-47E2-88B3-2CBDB6BD73E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96" y="3"/>
            <a:ext cx="9360496" cy="5761038"/>
          </a:xfrm>
          <a:prstGeom prst="rect">
            <a:avLst/>
          </a:prstGeom>
        </p:spPr>
      </p:pic>
      <p:sp>
        <p:nvSpPr>
          <p:cNvPr id="3" name="Text"/>
          <p:cNvSpPr txBox="1"/>
          <p:nvPr/>
        </p:nvSpPr>
        <p:spPr>
          <a:xfrm>
            <a:off x="432075" y="5269713"/>
            <a:ext cx="1681672" cy="226606"/>
          </a:xfrm>
          <a:prstGeom prst="rect">
            <a:avLst/>
          </a:prstGeom>
          <a:solidFill>
            <a:schemeClr val="tx1">
              <a:alpha val="70000"/>
            </a:schemeClr>
          </a:solidFill>
          <a:ln w="6350" cmpd="dbl">
            <a:solidFill>
              <a:schemeClr val="bg1"/>
            </a:solidFill>
          </a:ln>
          <a:effectLst/>
        </p:spPr>
        <p:txBody>
          <a:bodyPr wrap="square" lIns="91414" tIns="36003" rIns="91414" bIns="36003" anchor="ctr">
            <a:spAutoFit/>
          </a:bodyPr>
          <a:lstStyle>
            <a:defPPr>
              <a:defRPr lang="en-US"/>
            </a:defPPr>
            <a:lvl1pPr algn="ctr" defTabSz="342900">
              <a:defRPr sz="1000">
                <a:solidFill>
                  <a:srgbClr val="FFFFFF"/>
                </a:solidFill>
                <a:latin typeface="Arial Unicode MS" panose="020B0604020202020204" pitchFamily="34" charset="-128"/>
                <a:ea typeface="Arial Unicode MS" panose="020B0604020202020204" pitchFamily="34" charset="-128"/>
                <a:cs typeface="Arial Unicode MS" panose="020B0604020202020204" pitchFamily="34" charset="-128"/>
              </a:defRPr>
            </a:lvl1pPr>
          </a:lstStyle>
          <a:p>
            <a:r>
              <a:rPr lang="en-US"/>
              <a:t>The Ideal Kitchen Garde</a:t>
            </a:r>
            <a:r>
              <a:rPr lang="sk-SK"/>
              <a:t>n</a:t>
            </a:r>
            <a:endParaRPr lang="en-US" dirty="0"/>
          </a:p>
        </p:txBody>
      </p:sp>
      <p:sp>
        <p:nvSpPr>
          <p:cNvPr id="4" name="Text">
            <a:extLst>
              <a:ext uri="{FF2B5EF4-FFF2-40B4-BE49-F238E27FC236}">
                <a16:creationId xmlns:a16="http://schemas.microsoft.com/office/drawing/2014/main" id="{723BFDB0-3645-4E91-A120-6ADE9D676B0A}"/>
              </a:ext>
            </a:extLst>
          </p:cNvPr>
          <p:cNvSpPr txBox="1"/>
          <p:nvPr/>
        </p:nvSpPr>
        <p:spPr>
          <a:xfrm>
            <a:off x="902394" y="1475548"/>
            <a:ext cx="7560000" cy="2769989"/>
          </a:xfrm>
          <a:prstGeom prst="rect">
            <a:avLst/>
          </a:prstGeom>
          <a:solidFill>
            <a:schemeClr val="tx1">
              <a:lumMod val="75000"/>
              <a:lumOff val="25000"/>
              <a:alpha val="76000"/>
            </a:schemeClr>
          </a:solidFill>
        </p:spPr>
        <p:txBody>
          <a:bodyPr wrap="square" rtlCol="0">
            <a:spAutoFit/>
          </a:bodyPr>
          <a:lstStyle/>
          <a:p>
            <a:pPr algn="ctr"/>
            <a:endParaRPr lang="sk-SK" sz="2000" b="1">
              <a:ln w="6350">
                <a:solidFill>
                  <a:prstClr val="black"/>
                </a:solidFill>
              </a:ln>
              <a:solidFill>
                <a:prstClr val="white"/>
              </a:solidFill>
              <a:latin typeface="Nadianne" panose="03020902050305070206" pitchFamily="66" charset="0"/>
              <a:cs typeface="Adobe Arabic" panose="02040503050201020203" pitchFamily="18" charset="-78"/>
            </a:endParaRPr>
          </a:p>
          <a:p>
            <a:pPr algn="ctr"/>
            <a:r>
              <a:rPr lang="sk-SK" sz="2000" b="1">
                <a:ln w="6350">
                  <a:solidFill>
                    <a:prstClr val="black"/>
                  </a:solidFill>
                </a:ln>
                <a:solidFill>
                  <a:prstClr val="white"/>
                </a:solidFill>
                <a:latin typeface="Nadianne" panose="03020902050305070206" pitchFamily="66" charset="0"/>
                <a:cs typeface="Adobe Arabic" panose="02040503050201020203" pitchFamily="18" charset="-78"/>
              </a:rPr>
              <a:t>Hope you have enjoyed viewing this presentation</a:t>
            </a:r>
          </a:p>
          <a:p>
            <a:pPr algn="ctr"/>
            <a:r>
              <a:rPr lang="sk-SK" sz="2800" b="1">
                <a:ln w="6350">
                  <a:solidFill>
                    <a:prstClr val="black"/>
                  </a:solidFill>
                </a:ln>
                <a:solidFill>
                  <a:prstClr val="white"/>
                </a:solidFill>
                <a:latin typeface="Nadianne" panose="03020902050305070206" pitchFamily="66" charset="0"/>
                <a:cs typeface="Adobe Arabic" panose="02040503050201020203" pitchFamily="18" charset="-78"/>
              </a:rPr>
              <a:t>Have a nice day</a:t>
            </a:r>
          </a:p>
          <a:p>
            <a:pPr algn="ctr"/>
            <a:endParaRPr lang="sk-SK" sz="2800" b="1">
              <a:ln w="6350">
                <a:solidFill>
                  <a:prstClr val="black"/>
                </a:solidFill>
              </a:ln>
              <a:solidFill>
                <a:prstClr val="white"/>
              </a:solidFill>
              <a:latin typeface="Nadianne" panose="03020902050305070206" pitchFamily="66" charset="0"/>
              <a:cs typeface="Adobe Arabic" panose="02040503050201020203" pitchFamily="18" charset="-78"/>
            </a:endParaRPr>
          </a:p>
          <a:p>
            <a:pPr algn="ctr"/>
            <a:endParaRPr lang="sk-SK" sz="2800" b="1">
              <a:ln w="6350">
                <a:solidFill>
                  <a:prstClr val="black"/>
                </a:solidFill>
              </a:ln>
              <a:solidFill>
                <a:prstClr val="white"/>
              </a:solidFill>
              <a:latin typeface="Nadianne" panose="03020902050305070206" pitchFamily="66" charset="0"/>
              <a:cs typeface="Adobe Arabic" panose="02040503050201020203" pitchFamily="18" charset="-78"/>
            </a:endParaRPr>
          </a:p>
          <a:p>
            <a:pPr algn="ctr"/>
            <a:r>
              <a:rPr lang="sk-SK" sz="2000" b="1">
                <a:ln w="6350">
                  <a:solidFill>
                    <a:prstClr val="black"/>
                  </a:solidFill>
                </a:ln>
                <a:solidFill>
                  <a:prstClr val="white"/>
                </a:solidFill>
                <a:latin typeface="Nadianne" panose="03020902050305070206" pitchFamily="66" charset="0"/>
                <a:cs typeface="Adobe Arabic" panose="02040503050201020203" pitchFamily="18" charset="-78"/>
              </a:rPr>
              <a:t>With regards - Tony Chacko and Steve Rumpler</a:t>
            </a:r>
          </a:p>
          <a:p>
            <a:pPr algn="ctr"/>
            <a:endParaRPr lang="sk-SK" sz="1400" b="1">
              <a:ln w="6350">
                <a:solidFill>
                  <a:prstClr val="black"/>
                </a:solidFill>
              </a:ln>
              <a:solidFill>
                <a:prstClr val="white"/>
              </a:solidFill>
              <a:latin typeface="Nadianne" panose="03020902050305070206" pitchFamily="66" charset="0"/>
              <a:cs typeface="Adobe Arabic" panose="02040503050201020203" pitchFamily="18" charset="-78"/>
            </a:endParaRPr>
          </a:p>
          <a:p>
            <a:pPr algn="ctr"/>
            <a:r>
              <a:rPr lang="sk-SK" sz="1200">
                <a:solidFill>
                  <a:schemeClr val="bg1"/>
                </a:solidFill>
                <a:latin typeface="Courgette" panose="02000603070400060004" pitchFamily="2" charset="-18"/>
                <a:ea typeface="Arial Unicode MS" panose="020B0604020202020204" pitchFamily="34" charset="-128"/>
                <a:cs typeface="Arial Unicode MS" panose="020B0604020202020204" pitchFamily="34" charset="-128"/>
              </a:rPr>
              <a:t>(tonychacko2000@gmail.com   /   pista2011@gmail.com)</a:t>
            </a:r>
          </a:p>
        </p:txBody>
      </p:sp>
      <p:sp>
        <p:nvSpPr>
          <p:cNvPr id="8" name="Doplnok">
            <a:extLst>
              <a:ext uri="{FF2B5EF4-FFF2-40B4-BE49-F238E27FC236}">
                <a16:creationId xmlns:a16="http://schemas.microsoft.com/office/drawing/2014/main" id="{19DD46AD-DBAE-4900-933F-3884AB825B20}"/>
              </a:ext>
            </a:extLst>
          </p:cNvPr>
          <p:cNvSpPr/>
          <p:nvPr/>
        </p:nvSpPr>
        <p:spPr>
          <a:xfrm>
            <a:off x="4519621" y="2880520"/>
            <a:ext cx="312017" cy="250056"/>
          </a:xfrm>
          <a:prstGeom prst="star5">
            <a:avLst/>
          </a:prstGeom>
          <a:solidFill>
            <a:srgbClr val="FFC000"/>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91414" tIns="45706" rIns="91414" bIns="45706" rtlCol="0" anchor="ctr"/>
          <a:lstStyle/>
          <a:p>
            <a:pPr algn="ctr" defTabSz="914118"/>
            <a:endParaRPr lang="sk-SK" sz="1700">
              <a:solidFill>
                <a:prstClr val="white"/>
              </a:solidFill>
              <a:latin typeface="Arial Unicode MS" panose="020B0604020202020204" pitchFamily="34" charset="-128"/>
              <a:ea typeface="Arial Unicode MS" panose="020B0604020202020204" pitchFamily="34" charset="-128"/>
              <a:cs typeface="Arial Unicode MS" panose="020B0604020202020204" pitchFamily="34" charset="-128"/>
            </a:endParaRPr>
          </a:p>
        </p:txBody>
      </p:sp>
      <p:sp>
        <p:nvSpPr>
          <p:cNvPr id="6" name="Rok">
            <a:extLst>
              <a:ext uri="{FF2B5EF4-FFF2-40B4-BE49-F238E27FC236}">
                <a16:creationId xmlns:a16="http://schemas.microsoft.com/office/drawing/2014/main" id="{A7D186AF-05AB-4FE4-992E-C0EB8D058A76}"/>
              </a:ext>
            </a:extLst>
          </p:cNvPr>
          <p:cNvSpPr/>
          <p:nvPr/>
        </p:nvSpPr>
        <p:spPr>
          <a:xfrm rot="20183864">
            <a:off x="1879267" y="2595866"/>
            <a:ext cx="716767" cy="353933"/>
          </a:xfrm>
          <a:prstGeom prst="rect">
            <a:avLst/>
          </a:prstGeom>
          <a:solidFill>
            <a:schemeClr val="tx1">
              <a:lumMod val="50000"/>
              <a:lumOff val="50000"/>
              <a:alpha val="61000"/>
            </a:schemeClr>
          </a:solidFill>
          <a:effectLst>
            <a:softEdge rad="31750"/>
          </a:effectLst>
        </p:spPr>
        <p:txBody>
          <a:bodyPr wrap="none" lIns="91414" tIns="45706" rIns="91414" bIns="45706">
            <a:spAutoFit/>
          </a:bodyPr>
          <a:lstStyle/>
          <a:p>
            <a:pPr algn="ctr" defTabSz="1079608"/>
            <a:r>
              <a:rPr lang="sk-SK" sz="1700">
                <a:ln w="3175">
                  <a:solidFill>
                    <a:prstClr val="black"/>
                  </a:solidFill>
                </a:ln>
                <a:solidFill>
                  <a:srgbClr val="FFFFFF"/>
                </a:solidFill>
                <a:effectLst>
                  <a:outerShdw blurRad="50800" dist="38100" dir="2700000" algn="tl" rotWithShape="0">
                    <a:prstClr val="black">
                      <a:alpha val="40000"/>
                    </a:prstClr>
                  </a:outerShdw>
                </a:effectLst>
                <a:latin typeface="Nadianne" panose="03020902050305070206" pitchFamily="66" charset="0"/>
              </a:rPr>
              <a:t>2017</a:t>
            </a:r>
          </a:p>
        </p:txBody>
      </p:sp>
      <p:pic>
        <p:nvPicPr>
          <p:cNvPr id="10" name="Logo">
            <a:extLst>
              <a:ext uri="{FF2B5EF4-FFF2-40B4-BE49-F238E27FC236}">
                <a16:creationId xmlns:a16="http://schemas.microsoft.com/office/drawing/2014/main" id="{AFB163B4-5DC9-46F7-A585-C1ED043276CE}"/>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666722" y="2466862"/>
            <a:ext cx="1227923" cy="730540"/>
          </a:xfrm>
          <a:prstGeom prst="rect">
            <a:avLst/>
          </a:prstGeom>
        </p:spPr>
      </p:pic>
      <p:pic>
        <p:nvPicPr>
          <p:cNvPr id="13" name="Myš">
            <a:extLst>
              <a:ext uri="{FF2B5EF4-FFF2-40B4-BE49-F238E27FC236}">
                <a16:creationId xmlns:a16="http://schemas.microsoft.com/office/drawing/2014/main" id="{DA7EE6AC-27F7-4249-AD8D-92EF28165D78}"/>
              </a:ext>
            </a:extLst>
          </p:cNvPr>
          <p:cNvPicPr>
            <a:picLocks noChangeAspect="1"/>
          </p:cNvPicPr>
          <p:nvPr/>
        </p:nvPicPr>
        <p:blipFill>
          <a:blip r:embed="rId6">
            <a:extLst>
              <a:ext uri="{BEBA8EAE-BF5A-486C-A8C5-ECC9F3942E4B}">
                <a14:imgProps xmlns:a14="http://schemas.microsoft.com/office/drawing/2010/main">
                  <a14:imgLayer r:embed="rId7">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rot="19992706">
            <a:off x="7959780" y="3769188"/>
            <a:ext cx="348068" cy="371931"/>
          </a:xfrm>
          <a:prstGeom prst="rect">
            <a:avLst/>
          </a:prstGeom>
          <a:effectLst>
            <a:outerShdw blurRad="63500" sx="145000" sy="145000" algn="ctr" rotWithShape="0">
              <a:schemeClr val="bg1">
                <a:alpha val="40000"/>
              </a:schemeClr>
            </a:outerShdw>
          </a:effectLst>
        </p:spPr>
      </p:pic>
    </p:spTree>
    <p:extLst>
      <p:ext uri="{BB962C8B-B14F-4D97-AF65-F5344CB8AC3E}">
        <p14:creationId xmlns:p14="http://schemas.microsoft.com/office/powerpoint/2010/main" val="3380995530"/>
      </p:ext>
    </p:extLst>
  </p:cSld>
  <p:clrMapOvr>
    <a:masterClrMapping/>
  </p:clrMapOvr>
  <mc:AlternateContent xmlns:mc="http://schemas.openxmlformats.org/markup-compatibility/2006" xmlns:p14="http://schemas.microsoft.com/office/powerpoint/2010/main">
    <mc:Choice Requires="p14">
      <p:transition spd="slow" p14:dur="2000" advTm="25000"/>
    </mc:Choice>
    <mc:Fallback xmlns="">
      <p:transition spd="slow" advTm="25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nodeType="with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diamond(in)">
                                      <p:cBhvr>
                                        <p:cTn id="7" dur="3000"/>
                                        <p:tgtEl>
                                          <p:spTgt spid="2"/>
                                        </p:tgtEl>
                                      </p:cBhvr>
                                    </p:animEffect>
                                  </p:childTnLst>
                                </p:cTn>
                              </p:par>
                              <p:par>
                                <p:cTn id="8" presetID="16" presetClass="entr" presetSubtype="37" fill="hold"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barn(outVertical)">
                                      <p:cBhvr>
                                        <p:cTn id="10" dur="3500"/>
                                        <p:tgtEl>
                                          <p:spTgt spid="12"/>
                                        </p:tgtEl>
                                      </p:cBhvr>
                                    </p:animEffect>
                                  </p:childTnLst>
                                </p:cTn>
                              </p:par>
                              <p:par>
                                <p:cTn id="11" presetID="22" presetClass="entr" presetSubtype="8" fill="hold" grpId="0" nodeType="withEffect">
                                  <p:stCondLst>
                                    <p:cond delay="1000"/>
                                  </p:stCondLst>
                                  <p:childTnLst>
                                    <p:set>
                                      <p:cBhvr>
                                        <p:cTn id="12" dur="1" fill="hold">
                                          <p:stCondLst>
                                            <p:cond delay="0"/>
                                          </p:stCondLst>
                                        </p:cTn>
                                        <p:tgtEl>
                                          <p:spTgt spid="3"/>
                                        </p:tgtEl>
                                        <p:attrNameLst>
                                          <p:attrName>style.visibility</p:attrName>
                                        </p:attrNameLst>
                                      </p:cBhvr>
                                      <p:to>
                                        <p:strVal val="visible"/>
                                      </p:to>
                                    </p:set>
                                    <p:animEffect transition="in" filter="wipe(left)">
                                      <p:cBhvr>
                                        <p:cTn id="13" dur="1500"/>
                                        <p:tgtEl>
                                          <p:spTgt spid="3"/>
                                        </p:tgtEl>
                                      </p:cBhvr>
                                    </p:animEffect>
                                  </p:childTnLst>
                                </p:cTn>
                              </p:par>
                            </p:childTnLst>
                          </p:cTn>
                        </p:par>
                        <p:par>
                          <p:cTn id="14" fill="hold">
                            <p:stCondLst>
                              <p:cond delay="3500"/>
                            </p:stCondLst>
                            <p:childTnLst>
                              <p:par>
                                <p:cTn id="15" presetID="42" presetClass="entr" presetSubtype="0" fill="hold" grpId="0" nodeType="afterEffect">
                                  <p:stCondLst>
                                    <p:cond delay="150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2000"/>
                                        <p:tgtEl>
                                          <p:spTgt spid="4"/>
                                        </p:tgtEl>
                                      </p:cBhvr>
                                    </p:animEffect>
                                    <p:anim calcmode="lin" valueType="num">
                                      <p:cBhvr>
                                        <p:cTn id="18" dur="2000" fill="hold"/>
                                        <p:tgtEl>
                                          <p:spTgt spid="4"/>
                                        </p:tgtEl>
                                        <p:attrNameLst>
                                          <p:attrName>ppt_x</p:attrName>
                                        </p:attrNameLst>
                                      </p:cBhvr>
                                      <p:tavLst>
                                        <p:tav tm="0">
                                          <p:val>
                                            <p:strVal val="#ppt_x"/>
                                          </p:val>
                                        </p:tav>
                                        <p:tav tm="100000">
                                          <p:val>
                                            <p:strVal val="#ppt_x"/>
                                          </p:val>
                                        </p:tav>
                                      </p:tavLst>
                                    </p:anim>
                                    <p:anim calcmode="lin" valueType="num">
                                      <p:cBhvr>
                                        <p:cTn id="19" dur="2000" fill="hold"/>
                                        <p:tgtEl>
                                          <p:spTgt spid="4"/>
                                        </p:tgtEl>
                                        <p:attrNameLst>
                                          <p:attrName>ppt_y</p:attrName>
                                        </p:attrNameLst>
                                      </p:cBhvr>
                                      <p:tavLst>
                                        <p:tav tm="0">
                                          <p:val>
                                            <p:strVal val="#ppt_y+.1"/>
                                          </p:val>
                                        </p:tav>
                                        <p:tav tm="100000">
                                          <p:val>
                                            <p:strVal val="#ppt_y"/>
                                          </p:val>
                                        </p:tav>
                                      </p:tavLst>
                                    </p:anim>
                                  </p:childTnLst>
                                </p:cTn>
                              </p:par>
                              <p:par>
                                <p:cTn id="20" presetID="10" presetClass="entr" presetSubtype="0" fill="hold" grpId="0" nodeType="withEffect">
                                  <p:stCondLst>
                                    <p:cond delay="2500"/>
                                  </p:stCondLst>
                                  <p:childTnLst>
                                    <p:set>
                                      <p:cBhvr>
                                        <p:cTn id="21" dur="1" fill="hold">
                                          <p:stCondLst>
                                            <p:cond delay="0"/>
                                          </p:stCondLst>
                                        </p:cTn>
                                        <p:tgtEl>
                                          <p:spTgt spid="8"/>
                                        </p:tgtEl>
                                        <p:attrNameLst>
                                          <p:attrName>style.visibility</p:attrName>
                                        </p:attrNameLst>
                                      </p:cBhvr>
                                      <p:to>
                                        <p:strVal val="visible"/>
                                      </p:to>
                                    </p:set>
                                    <p:animEffect transition="in" filter="fade">
                                      <p:cBhvr>
                                        <p:cTn id="22" dur="1500"/>
                                        <p:tgtEl>
                                          <p:spTgt spid="8"/>
                                        </p:tgtEl>
                                      </p:cBhvr>
                                    </p:animEffect>
                                  </p:childTnLst>
                                </p:cTn>
                              </p:par>
                            </p:childTnLst>
                          </p:cTn>
                        </p:par>
                        <p:par>
                          <p:cTn id="23" fill="hold">
                            <p:stCondLst>
                              <p:cond delay="7500"/>
                            </p:stCondLst>
                            <p:childTnLst>
                              <p:par>
                                <p:cTn id="24" presetID="10" presetClass="entr" presetSubtype="0" fill="hold" nodeType="afterEffect">
                                  <p:stCondLst>
                                    <p:cond delay="500"/>
                                  </p:stCondLst>
                                  <p:childTnLst>
                                    <p:set>
                                      <p:cBhvr>
                                        <p:cTn id="25" dur="1" fill="hold">
                                          <p:stCondLst>
                                            <p:cond delay="0"/>
                                          </p:stCondLst>
                                        </p:cTn>
                                        <p:tgtEl>
                                          <p:spTgt spid="10"/>
                                        </p:tgtEl>
                                        <p:attrNameLst>
                                          <p:attrName>style.visibility</p:attrName>
                                        </p:attrNameLst>
                                      </p:cBhvr>
                                      <p:to>
                                        <p:strVal val="visible"/>
                                      </p:to>
                                    </p:set>
                                    <p:animEffect transition="in" filter="fade">
                                      <p:cBhvr>
                                        <p:cTn id="26" dur="1500"/>
                                        <p:tgtEl>
                                          <p:spTgt spid="10"/>
                                        </p:tgtEl>
                                      </p:cBhvr>
                                    </p:animEffect>
                                  </p:childTnLst>
                                </p:cTn>
                              </p:par>
                            </p:childTnLst>
                          </p:cTn>
                        </p:par>
                        <p:par>
                          <p:cTn id="27" fill="hold">
                            <p:stCondLst>
                              <p:cond delay="9500"/>
                            </p:stCondLst>
                            <p:childTnLst>
                              <p:par>
                                <p:cTn id="28" presetID="31" presetClass="entr" presetSubtype="0" fill="hold" grpId="0" nodeType="afterEffect">
                                  <p:stCondLst>
                                    <p:cond delay="500"/>
                                  </p:stCondLst>
                                  <p:childTnLst>
                                    <p:set>
                                      <p:cBhvr>
                                        <p:cTn id="29" dur="1" fill="hold">
                                          <p:stCondLst>
                                            <p:cond delay="0"/>
                                          </p:stCondLst>
                                        </p:cTn>
                                        <p:tgtEl>
                                          <p:spTgt spid="6"/>
                                        </p:tgtEl>
                                        <p:attrNameLst>
                                          <p:attrName>style.visibility</p:attrName>
                                        </p:attrNameLst>
                                      </p:cBhvr>
                                      <p:to>
                                        <p:strVal val="visible"/>
                                      </p:to>
                                    </p:set>
                                    <p:anim calcmode="lin" valueType="num">
                                      <p:cBhvr>
                                        <p:cTn id="30" dur="1000" fill="hold"/>
                                        <p:tgtEl>
                                          <p:spTgt spid="6"/>
                                        </p:tgtEl>
                                        <p:attrNameLst>
                                          <p:attrName>ppt_w</p:attrName>
                                        </p:attrNameLst>
                                      </p:cBhvr>
                                      <p:tavLst>
                                        <p:tav tm="0">
                                          <p:val>
                                            <p:fltVal val="0"/>
                                          </p:val>
                                        </p:tav>
                                        <p:tav tm="100000">
                                          <p:val>
                                            <p:strVal val="#ppt_w"/>
                                          </p:val>
                                        </p:tav>
                                      </p:tavLst>
                                    </p:anim>
                                    <p:anim calcmode="lin" valueType="num">
                                      <p:cBhvr>
                                        <p:cTn id="31" dur="1000" fill="hold"/>
                                        <p:tgtEl>
                                          <p:spTgt spid="6"/>
                                        </p:tgtEl>
                                        <p:attrNameLst>
                                          <p:attrName>ppt_h</p:attrName>
                                        </p:attrNameLst>
                                      </p:cBhvr>
                                      <p:tavLst>
                                        <p:tav tm="0">
                                          <p:val>
                                            <p:fltVal val="0"/>
                                          </p:val>
                                        </p:tav>
                                        <p:tav tm="100000">
                                          <p:val>
                                            <p:strVal val="#ppt_h"/>
                                          </p:val>
                                        </p:tav>
                                      </p:tavLst>
                                    </p:anim>
                                    <p:anim calcmode="lin" valueType="num">
                                      <p:cBhvr>
                                        <p:cTn id="32" dur="1000" fill="hold"/>
                                        <p:tgtEl>
                                          <p:spTgt spid="6"/>
                                        </p:tgtEl>
                                        <p:attrNameLst>
                                          <p:attrName>style.rotation</p:attrName>
                                        </p:attrNameLst>
                                      </p:cBhvr>
                                      <p:tavLst>
                                        <p:tav tm="0">
                                          <p:val>
                                            <p:fltVal val="90"/>
                                          </p:val>
                                        </p:tav>
                                        <p:tav tm="100000">
                                          <p:val>
                                            <p:fltVal val="0"/>
                                          </p:val>
                                        </p:tav>
                                      </p:tavLst>
                                    </p:anim>
                                    <p:animEffect transition="in" filter="fade">
                                      <p:cBhvr>
                                        <p:cTn id="33" dur="1000"/>
                                        <p:tgtEl>
                                          <p:spTgt spid="6"/>
                                        </p:tgtEl>
                                      </p:cBhvr>
                                    </p:animEffect>
                                  </p:childTnLst>
                                </p:cTn>
                              </p:par>
                            </p:childTnLst>
                          </p:cTn>
                        </p:par>
                        <p:par>
                          <p:cTn id="34" fill="hold">
                            <p:stCondLst>
                              <p:cond delay="11000"/>
                            </p:stCondLst>
                            <p:childTnLst>
                              <p:par>
                                <p:cTn id="35" presetID="2" presetClass="entr" presetSubtype="2" fill="hold" grpId="0" nodeType="afterEffect">
                                  <p:stCondLst>
                                    <p:cond delay="500"/>
                                  </p:stCondLst>
                                  <p:childTnLst>
                                    <p:set>
                                      <p:cBhvr>
                                        <p:cTn id="36" dur="1" fill="hold">
                                          <p:stCondLst>
                                            <p:cond delay="0"/>
                                          </p:stCondLst>
                                        </p:cTn>
                                        <p:tgtEl>
                                          <p:spTgt spid="5"/>
                                        </p:tgtEl>
                                        <p:attrNameLst>
                                          <p:attrName>style.visibility</p:attrName>
                                        </p:attrNameLst>
                                      </p:cBhvr>
                                      <p:to>
                                        <p:strVal val="visible"/>
                                      </p:to>
                                    </p:set>
                                    <p:anim calcmode="lin" valueType="num">
                                      <p:cBhvr additive="base">
                                        <p:cTn id="37" dur="1500" fill="hold"/>
                                        <p:tgtEl>
                                          <p:spTgt spid="5"/>
                                        </p:tgtEl>
                                        <p:attrNameLst>
                                          <p:attrName>ppt_x</p:attrName>
                                        </p:attrNameLst>
                                      </p:cBhvr>
                                      <p:tavLst>
                                        <p:tav tm="0">
                                          <p:val>
                                            <p:strVal val="1+#ppt_w/2"/>
                                          </p:val>
                                        </p:tav>
                                        <p:tav tm="100000">
                                          <p:val>
                                            <p:strVal val="#ppt_x"/>
                                          </p:val>
                                        </p:tav>
                                      </p:tavLst>
                                    </p:anim>
                                    <p:anim calcmode="lin" valueType="num">
                                      <p:cBhvr additive="base">
                                        <p:cTn id="38" dur="1500" fill="hold"/>
                                        <p:tgtEl>
                                          <p:spTgt spid="5"/>
                                        </p:tgtEl>
                                        <p:attrNameLst>
                                          <p:attrName>ppt_y</p:attrName>
                                        </p:attrNameLst>
                                      </p:cBhvr>
                                      <p:tavLst>
                                        <p:tav tm="0">
                                          <p:val>
                                            <p:strVal val="#ppt_y"/>
                                          </p:val>
                                        </p:tav>
                                        <p:tav tm="100000">
                                          <p:val>
                                            <p:strVal val="#ppt_y"/>
                                          </p:val>
                                        </p:tav>
                                      </p:tavLst>
                                    </p:anim>
                                  </p:childTnLst>
                                </p:cTn>
                              </p:par>
                            </p:childTnLst>
                          </p:cTn>
                        </p:par>
                        <p:par>
                          <p:cTn id="39" fill="hold">
                            <p:stCondLst>
                              <p:cond delay="13000"/>
                            </p:stCondLst>
                            <p:childTnLst>
                              <p:par>
                                <p:cTn id="40" presetID="53" presetClass="entr" presetSubtype="16" fill="hold" nodeType="afterEffect">
                                  <p:stCondLst>
                                    <p:cond delay="500"/>
                                  </p:stCondLst>
                                  <p:childTnLst>
                                    <p:set>
                                      <p:cBhvr>
                                        <p:cTn id="41" dur="1" fill="hold">
                                          <p:stCondLst>
                                            <p:cond delay="0"/>
                                          </p:stCondLst>
                                        </p:cTn>
                                        <p:tgtEl>
                                          <p:spTgt spid="13"/>
                                        </p:tgtEl>
                                        <p:attrNameLst>
                                          <p:attrName>style.visibility</p:attrName>
                                        </p:attrNameLst>
                                      </p:cBhvr>
                                      <p:to>
                                        <p:strVal val="visible"/>
                                      </p:to>
                                    </p:set>
                                    <p:anim calcmode="lin" valueType="num">
                                      <p:cBhvr>
                                        <p:cTn id="42" dur="1000" fill="hold"/>
                                        <p:tgtEl>
                                          <p:spTgt spid="13"/>
                                        </p:tgtEl>
                                        <p:attrNameLst>
                                          <p:attrName>ppt_w</p:attrName>
                                        </p:attrNameLst>
                                      </p:cBhvr>
                                      <p:tavLst>
                                        <p:tav tm="0">
                                          <p:val>
                                            <p:fltVal val="0"/>
                                          </p:val>
                                        </p:tav>
                                        <p:tav tm="100000">
                                          <p:val>
                                            <p:strVal val="#ppt_w"/>
                                          </p:val>
                                        </p:tav>
                                      </p:tavLst>
                                    </p:anim>
                                    <p:anim calcmode="lin" valueType="num">
                                      <p:cBhvr>
                                        <p:cTn id="43" dur="1000" fill="hold"/>
                                        <p:tgtEl>
                                          <p:spTgt spid="13"/>
                                        </p:tgtEl>
                                        <p:attrNameLst>
                                          <p:attrName>ppt_h</p:attrName>
                                        </p:attrNameLst>
                                      </p:cBhvr>
                                      <p:tavLst>
                                        <p:tav tm="0">
                                          <p:val>
                                            <p:fltVal val="0"/>
                                          </p:val>
                                        </p:tav>
                                        <p:tav tm="100000">
                                          <p:val>
                                            <p:strVal val="#ppt_h"/>
                                          </p:val>
                                        </p:tav>
                                      </p:tavLst>
                                    </p:anim>
                                    <p:animEffect transition="in" filter="fade">
                                      <p:cBhvr>
                                        <p:cTn id="44" dur="1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3" grpId="0" animBg="1"/>
      <p:bldP spid="4" grpId="0" animBg="1"/>
      <p:bldP spid="8" grpId="0" animBg="1"/>
      <p:bldP spid="6" grpId="0" animBg="1"/>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Rectangle 4">
            <a:extLst>
              <a:ext uri="{FF2B5EF4-FFF2-40B4-BE49-F238E27FC236}">
                <a16:creationId xmlns:a16="http://schemas.microsoft.com/office/drawing/2014/main" id="{1792DDFB-2152-4809-8EE8-DE7130DDBBDC}"/>
              </a:ext>
            </a:extLst>
          </p:cNvPr>
          <p:cNvSpPr>
            <a:spLocks noChangeArrowheads="1"/>
          </p:cNvSpPr>
          <p:nvPr/>
        </p:nvSpPr>
        <p:spPr bwMode="auto">
          <a:xfrm>
            <a:off x="1" y="1476186"/>
            <a:ext cx="9361487" cy="175818"/>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70200" tIns="35101" rIns="70200" bIns="35101" anchor="ct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defTabSz="702157" eaLnBrk="1" fontAlgn="base" hangingPunct="1">
              <a:spcBef>
                <a:spcPct val="0"/>
              </a:spcBef>
              <a:spcAft>
                <a:spcPct val="0"/>
              </a:spcAft>
              <a:defRPr/>
            </a:pPr>
            <a:endParaRPr lang="sk-SK" altLang="sk-SK" sz="1393">
              <a:solidFill>
                <a:srgbClr val="000000"/>
              </a:solidFill>
              <a:latin typeface="Arial" pitchFamily="34" charset="0"/>
              <a:ea typeface="MS Gothic" panose="020B0609070205080204" pitchFamily="49" charset="-128"/>
            </a:endParaRPr>
          </a:p>
        </p:txBody>
      </p:sp>
      <p:pic>
        <p:nvPicPr>
          <p:cNvPr id="107524" name="Picture 7" descr="logo_grande">
            <a:hlinkClick r:id="rId2"/>
            <a:extLst>
              <a:ext uri="{FF2B5EF4-FFF2-40B4-BE49-F238E27FC236}">
                <a16:creationId xmlns:a16="http://schemas.microsoft.com/office/drawing/2014/main" id="{80600EAC-0CBE-4692-8DD6-7E9820CD2BA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91457" y="247670"/>
            <a:ext cx="3745259" cy="11997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2949" name="Text Box 8">
            <a:extLst>
              <a:ext uri="{FF2B5EF4-FFF2-40B4-BE49-F238E27FC236}">
                <a16:creationId xmlns:a16="http://schemas.microsoft.com/office/drawing/2014/main" id="{F65CA553-50CC-488A-8C45-421310285506}"/>
              </a:ext>
            </a:extLst>
          </p:cNvPr>
          <p:cNvSpPr txBox="1">
            <a:spLocks noChangeArrowheads="1"/>
          </p:cNvSpPr>
          <p:nvPr/>
        </p:nvSpPr>
        <p:spPr bwMode="auto">
          <a:xfrm>
            <a:off x="1169912" y="1710611"/>
            <a:ext cx="7021669" cy="182886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70200" tIns="35101" rIns="70200" bIns="35101">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algn="ctr" defTabSz="702157" eaLnBrk="1" fontAlgn="base" hangingPunct="1">
              <a:spcBef>
                <a:spcPct val="50000"/>
              </a:spcBef>
              <a:spcAft>
                <a:spcPct val="0"/>
              </a:spcAft>
              <a:defRPr/>
            </a:pPr>
            <a:r>
              <a:rPr lang="es-ES" altLang="sk-SK" sz="4598" b="1">
                <a:solidFill>
                  <a:srgbClr val="000000"/>
                </a:solidFill>
                <a:latin typeface="Kristen ITC" pitchFamily="66" charset="0"/>
                <a:ea typeface="MS Gothic" panose="020B0609070205080204" pitchFamily="49" charset="-128"/>
              </a:rPr>
              <a:t>¿Te ha gustado?</a:t>
            </a:r>
            <a:r>
              <a:rPr lang="es-ES" altLang="sk-SK" sz="3692">
                <a:solidFill>
                  <a:srgbClr val="000000"/>
                </a:solidFill>
                <a:latin typeface="Kristen ITC" pitchFamily="66" charset="0"/>
                <a:ea typeface="MS Gothic" panose="020B0609070205080204" pitchFamily="49" charset="-128"/>
              </a:rPr>
              <a:t> </a:t>
            </a:r>
            <a:br>
              <a:rPr lang="es-ES" altLang="sk-SK" sz="3692">
                <a:solidFill>
                  <a:srgbClr val="000000"/>
                </a:solidFill>
                <a:latin typeface="Kristen ITC" pitchFamily="66" charset="0"/>
                <a:ea typeface="MS Gothic" panose="020B0609070205080204" pitchFamily="49" charset="-128"/>
              </a:rPr>
            </a:br>
            <a:r>
              <a:rPr lang="es-ES" altLang="sk-SK" sz="3413">
                <a:solidFill>
                  <a:srgbClr val="000000"/>
                </a:solidFill>
                <a:latin typeface="Kristen ITC" pitchFamily="66" charset="0"/>
                <a:ea typeface="MS Gothic" panose="020B0609070205080204" pitchFamily="49" charset="-128"/>
              </a:rPr>
              <a:t>Puedes ver más entrando </a:t>
            </a:r>
            <a:br>
              <a:rPr lang="es-ES" altLang="sk-SK" sz="3413">
                <a:solidFill>
                  <a:srgbClr val="000000"/>
                </a:solidFill>
                <a:latin typeface="Kristen ITC" pitchFamily="66" charset="0"/>
                <a:ea typeface="MS Gothic" panose="020B0609070205080204" pitchFamily="49" charset="-128"/>
              </a:rPr>
            </a:br>
            <a:r>
              <a:rPr lang="es-ES" altLang="sk-SK" sz="3413" b="1">
                <a:solidFill>
                  <a:srgbClr val="40F903"/>
                </a:solidFill>
                <a:latin typeface="Kristen ITC" pitchFamily="66" charset="0"/>
                <a:ea typeface="MS Gothic" panose="020B0609070205080204" pitchFamily="49" charset="-128"/>
                <a:hlinkClick r:id="rId2"/>
              </a:rPr>
              <a:t>Aquí</a:t>
            </a:r>
            <a:endParaRPr lang="es-ES" altLang="sk-SK" sz="3413" b="1">
              <a:solidFill>
                <a:srgbClr val="40F903"/>
              </a:solidFill>
              <a:latin typeface="Kristen ITC" pitchFamily="66" charset="0"/>
              <a:ea typeface="MS Gothic" panose="020B0609070205080204" pitchFamily="49" charset="-128"/>
            </a:endParaRPr>
          </a:p>
        </p:txBody>
      </p:sp>
      <p:sp>
        <p:nvSpPr>
          <p:cNvPr id="82950" name="Text Box 11">
            <a:extLst>
              <a:ext uri="{FF2B5EF4-FFF2-40B4-BE49-F238E27FC236}">
                <a16:creationId xmlns:a16="http://schemas.microsoft.com/office/drawing/2014/main" id="{0290CE31-9C27-4F06-81B3-9FEA9E11C781}"/>
              </a:ext>
            </a:extLst>
          </p:cNvPr>
          <p:cNvSpPr txBox="1">
            <a:spLocks noChangeArrowheads="1"/>
          </p:cNvSpPr>
          <p:nvPr/>
        </p:nvSpPr>
        <p:spPr bwMode="auto">
          <a:xfrm>
            <a:off x="1470681" y="3853602"/>
            <a:ext cx="2047895" cy="1464218"/>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70200" tIns="35101" rIns="70200" bIns="35101">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algn="ctr" defTabSz="702157" eaLnBrk="1" fontAlgn="base" hangingPunct="1">
              <a:spcBef>
                <a:spcPct val="50000"/>
              </a:spcBef>
              <a:spcAft>
                <a:spcPct val="0"/>
              </a:spcAft>
              <a:defRPr/>
            </a:pPr>
            <a:r>
              <a:rPr lang="es-ES_tradnl" altLang="sk-SK" sz="1393" b="1">
                <a:solidFill>
                  <a:srgbClr val="000000"/>
                </a:solidFill>
                <a:latin typeface="Kristen ITC" pitchFamily="66" charset="0"/>
                <a:ea typeface="MS Gothic" panose="020B0609070205080204" pitchFamily="49" charset="-128"/>
              </a:rPr>
              <a:t>Además puedes recibir powerpoints en tu correo electrónico suscribiéndote aquí:</a:t>
            </a:r>
            <a:r>
              <a:rPr lang="es-ES_tradnl" altLang="sk-SK" sz="1393" b="1">
                <a:solidFill>
                  <a:srgbClr val="0066FF"/>
                </a:solidFill>
                <a:latin typeface="Arial" pitchFamily="34" charset="0"/>
                <a:ea typeface="MS Gothic" panose="020B0609070205080204" pitchFamily="49" charset="-128"/>
              </a:rPr>
              <a:t> </a:t>
            </a:r>
          </a:p>
          <a:p>
            <a:pPr defTabSz="702157" eaLnBrk="1" fontAlgn="base" hangingPunct="1">
              <a:spcBef>
                <a:spcPct val="50000"/>
              </a:spcBef>
              <a:spcAft>
                <a:spcPct val="0"/>
              </a:spcAft>
              <a:defRPr/>
            </a:pPr>
            <a:endParaRPr lang="es-ES" altLang="sk-SK" sz="1393" b="1">
              <a:solidFill>
                <a:srgbClr val="0066FF"/>
              </a:solidFill>
              <a:latin typeface="Arial" pitchFamily="34" charset="0"/>
              <a:ea typeface="MS Gothic" panose="020B0609070205080204" pitchFamily="49" charset="-128"/>
            </a:endParaRPr>
          </a:p>
        </p:txBody>
      </p:sp>
      <p:pic>
        <p:nvPicPr>
          <p:cNvPr id="107527" name="Picture 10" descr="email">
            <a:hlinkClick r:id="rId4"/>
            <a:extLst>
              <a:ext uri="{FF2B5EF4-FFF2-40B4-BE49-F238E27FC236}">
                <a16:creationId xmlns:a16="http://schemas.microsoft.com/office/drawing/2014/main" id="{3D44D185-5B1F-4ED2-9525-4C4949D83F59}"/>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379974" y="3579369"/>
            <a:ext cx="1813470" cy="18134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28" name="Picture 17" descr="flechas-8">
            <a:extLst>
              <a:ext uri="{FF2B5EF4-FFF2-40B4-BE49-F238E27FC236}">
                <a16:creationId xmlns:a16="http://schemas.microsoft.com/office/drawing/2014/main" id="{365CC817-0C19-4001-8C8A-601F6093290E}"/>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3518577" y="4033842"/>
            <a:ext cx="936591" cy="7607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29" name="Picture 21" descr="facebook-icon">
            <a:hlinkClick r:id="rId7"/>
            <a:extLst>
              <a:ext uri="{FF2B5EF4-FFF2-40B4-BE49-F238E27FC236}">
                <a16:creationId xmlns:a16="http://schemas.microsoft.com/office/drawing/2014/main" id="{EC81F704-4946-4992-96A1-2F386CEACED7}"/>
              </a:ext>
            </a:extLst>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1169912" y="2529990"/>
            <a:ext cx="409137" cy="409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30" name="Picture 22" descr="twitter-icon">
            <a:hlinkClick r:id="rId9"/>
            <a:extLst>
              <a:ext uri="{FF2B5EF4-FFF2-40B4-BE49-F238E27FC236}">
                <a16:creationId xmlns:a16="http://schemas.microsoft.com/office/drawing/2014/main" id="{209F16BF-B9B7-4B53-BF30-D1910E9A2570}"/>
              </a:ext>
            </a:extLst>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1169912" y="2939127"/>
            <a:ext cx="409137" cy="409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31" name="Picture 23" descr="Web-Google-plus-Metro-icon">
            <a:hlinkClick r:id="rId11"/>
            <a:extLst>
              <a:ext uri="{FF2B5EF4-FFF2-40B4-BE49-F238E27FC236}">
                <a16:creationId xmlns:a16="http://schemas.microsoft.com/office/drawing/2014/main" id="{2C2F9F5B-F705-4117-B8A0-2D04EA00A7DE}"/>
              </a:ext>
            </a:extLst>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1169912" y="3348264"/>
            <a:ext cx="409137" cy="4102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32" name="Picture 24" descr="vkontakte-256">
            <a:hlinkClick r:id="rId13"/>
            <a:extLst>
              <a:ext uri="{FF2B5EF4-FFF2-40B4-BE49-F238E27FC236}">
                <a16:creationId xmlns:a16="http://schemas.microsoft.com/office/drawing/2014/main" id="{B639A327-17C4-49BC-BCC5-2F8C67908D72}"/>
              </a:ext>
            </a:extLst>
          </p:cNvPr>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1169912" y="3758506"/>
            <a:ext cx="409137" cy="409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4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0</TotalTime>
  <Words>634</Words>
  <Application>Microsoft Office PowerPoint</Application>
  <PresentationFormat>Vlastná</PresentationFormat>
  <Paragraphs>67</Paragraphs>
  <Slides>49</Slides>
  <Notes>0</Notes>
  <HiddenSlides>0</HiddenSlides>
  <MMClips>0</MMClips>
  <ScaleCrop>false</ScaleCrop>
  <HeadingPairs>
    <vt:vector size="6" baseType="variant">
      <vt:variant>
        <vt:lpstr>Použité písma</vt:lpstr>
      </vt:variant>
      <vt:variant>
        <vt:i4>9</vt:i4>
      </vt:variant>
      <vt:variant>
        <vt:lpstr>Motív</vt:lpstr>
      </vt:variant>
      <vt:variant>
        <vt:i4>2</vt:i4>
      </vt:variant>
      <vt:variant>
        <vt:lpstr>Nadpisy snímok</vt:lpstr>
      </vt:variant>
      <vt:variant>
        <vt:i4>49</vt:i4>
      </vt:variant>
    </vt:vector>
  </HeadingPairs>
  <TitlesOfParts>
    <vt:vector size="60" baseType="lpstr">
      <vt:lpstr>ArnolBoeDEE</vt:lpstr>
      <vt:lpstr>Courgette</vt:lpstr>
      <vt:lpstr>Nadianne</vt:lpstr>
      <vt:lpstr>Arial</vt:lpstr>
      <vt:lpstr>Calibri</vt:lpstr>
      <vt:lpstr>Arial Unicode MS</vt:lpstr>
      <vt:lpstr>Kristen ITC</vt:lpstr>
      <vt:lpstr>.ArnoldBoecklinTTEE</vt:lpstr>
      <vt:lpstr>Wingdings</vt:lpstr>
      <vt:lpstr>Office Theme</vt:lpstr>
      <vt:lpstr>4_Diseño predeterminado</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
  <cp:lastModifiedBy/>
  <cp:revision>1</cp:revision>
  <dcterms:created xsi:type="dcterms:W3CDTF">2017-11-02T08:06:45Z</dcterms:created>
  <dcterms:modified xsi:type="dcterms:W3CDTF">2020-10-13T14:27:11Z</dcterms:modified>
</cp:coreProperties>
</file>