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a" ContentType="audio/x-ms-wma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5141" r:id="rId1"/>
    <p:sldMasterId id="2147485153" r:id="rId2"/>
    <p:sldMasterId id="2147485165" r:id="rId3"/>
    <p:sldMasterId id="2147485177" r:id="rId4"/>
  </p:sldMasterIdLst>
  <p:notesMasterIdLst>
    <p:notesMasterId r:id="rId15"/>
  </p:notesMasterIdLst>
  <p:sldIdLst>
    <p:sldId id="515" r:id="rId5"/>
    <p:sldId id="497" r:id="rId6"/>
    <p:sldId id="514" r:id="rId7"/>
    <p:sldId id="503" r:id="rId8"/>
    <p:sldId id="504" r:id="rId9"/>
    <p:sldId id="505" r:id="rId10"/>
    <p:sldId id="507" r:id="rId11"/>
    <p:sldId id="506" r:id="rId12"/>
    <p:sldId id="500" r:id="rId13"/>
    <p:sldId id="501" r:id="rId14"/>
  </p:sldIdLst>
  <p:sldSz cx="9144000" cy="5143500" type="screen16x9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zvN5OSa0o8q6apI8Aq/9mw==" hashData="VMj1TlzvaGJEQ/gcdKH2RMpLMak="/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7575"/>
    <a:srgbClr val="6B9EDB"/>
    <a:srgbClr val="9DBEE7"/>
    <a:srgbClr val="BFD5EF"/>
    <a:srgbClr val="A2CDF4"/>
    <a:srgbClr val="0000FF"/>
    <a:srgbClr val="996600"/>
    <a:srgbClr val="C35D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inimized">
    <p:restoredLeft sz="3471" autoAdjust="0"/>
    <p:restoredTop sz="98958" autoAdjust="0"/>
  </p:normalViewPr>
  <p:slideViewPr>
    <p:cSldViewPr showGuides="1">
      <p:cViewPr varScale="1">
        <p:scale>
          <a:sx n="96" d="100"/>
          <a:sy n="96" d="100"/>
        </p:scale>
        <p:origin x="72" y="7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3C1B39B9-41DC-40E8-9C40-300AE565BC7F}" type="datetimeFigureOut">
              <a:rPr lang="es-MX"/>
              <a:pPr>
                <a:defRPr/>
              </a:pPr>
              <a:t>20/11/2015</a:t>
            </a:fld>
            <a:endParaRPr lang="es-MX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MX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MX" noProof="0" smtClean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CAFF0FC9-4327-4E2C-BF36-C64020748DFA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0546352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s-ES" smtClean="0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7DDCA8D1-5405-4961-A25F-5A0224DDFACA}" type="datetimeFigureOut">
              <a:rPr lang="es-MX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20/11/2015</a:t>
            </a:fld>
            <a:endParaRPr lang="es-MX" dirty="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endParaRPr lang="es-MX" dirty="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EBF3BB45-73F8-429B-9A46-B8E87E1E9408}" type="slidenum">
              <a:rPr lang="es-MX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es-MX" dirty="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6998962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7DDCA8D1-5405-4961-A25F-5A0224DDFACA}" type="datetimeFigureOut">
              <a:rPr lang="es-MX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20/11/2015</a:t>
            </a:fld>
            <a:endParaRPr lang="es-MX" dirty="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endParaRPr lang="es-MX" dirty="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EBF3BB45-73F8-429B-9A46-B8E87E1E9408}" type="slidenum">
              <a:rPr lang="es-MX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es-MX" dirty="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1421081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7DDCA8D1-5405-4961-A25F-5A0224DDFACA}" type="datetimeFigureOut">
              <a:rPr lang="es-MX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20/11/2015</a:t>
            </a:fld>
            <a:endParaRPr lang="es-MX" dirty="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endParaRPr lang="es-MX" dirty="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EBF3BB45-73F8-429B-9A46-B8E87E1E9408}" type="slidenum">
              <a:rPr lang="es-MX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es-MX" dirty="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8835395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7DDCA8D1-5405-4961-A25F-5A0224DDFACA}" type="datetimeFigureOut">
              <a:rPr lang="es-MX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20/11/2015</a:t>
            </a:fld>
            <a:endParaRPr lang="es-MX" dirty="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endParaRPr lang="es-MX" dirty="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EBF3BB45-73F8-429B-9A46-B8E87E1E9408}" type="slidenum">
              <a:rPr lang="es-MX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es-MX" dirty="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164136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7DDCA8D1-5405-4961-A25F-5A0224DDFACA}" type="datetimeFigureOut">
              <a:rPr lang="es-MX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20/11/2015</a:t>
            </a:fld>
            <a:endParaRPr lang="es-MX" dirty="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endParaRPr lang="es-MX" dirty="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EBF3BB45-73F8-429B-9A46-B8E87E1E9408}" type="slidenum">
              <a:rPr lang="es-MX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es-MX" dirty="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3470302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7DDCA8D1-5405-4961-A25F-5A0224DDFACA}" type="datetimeFigureOut">
              <a:rPr lang="es-MX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20/11/2015</a:t>
            </a:fld>
            <a:endParaRPr lang="es-MX" dirty="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endParaRPr lang="es-MX" dirty="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EBF3BB45-73F8-429B-9A46-B8E87E1E9408}" type="slidenum">
              <a:rPr lang="es-MX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es-MX" dirty="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6701438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7DDCA8D1-5405-4961-A25F-5A0224DDFACA}" type="datetimeFigureOut">
              <a:rPr lang="es-MX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20/11/2015</a:t>
            </a:fld>
            <a:endParaRPr lang="es-MX" dirty="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endParaRPr lang="es-MX" dirty="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EBF3BB45-73F8-429B-9A46-B8E87E1E9408}" type="slidenum">
              <a:rPr lang="es-MX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es-MX" dirty="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4779645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7DDCA8D1-5405-4961-A25F-5A0224DDFACA}" type="datetimeFigureOut">
              <a:rPr lang="es-MX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20/11/2015</a:t>
            </a:fld>
            <a:endParaRPr lang="es-MX" dirty="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endParaRPr lang="es-MX" dirty="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EBF3BB45-73F8-429B-9A46-B8E87E1E9408}" type="slidenum">
              <a:rPr lang="es-MX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es-MX" dirty="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3881359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s-MX" dirty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7DDCA8D1-5405-4961-A25F-5A0224DDFACA}" type="datetimeFigureOut">
              <a:rPr lang="es-MX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20/11/2015</a:t>
            </a:fld>
            <a:endParaRPr lang="es-MX" dirty="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endParaRPr lang="es-MX" dirty="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EBF3BB45-73F8-429B-9A46-B8E87E1E9408}" type="slidenum">
              <a:rPr lang="es-MX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es-MX" dirty="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2697454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7DDCA8D1-5405-4961-A25F-5A0224DDFACA}" type="datetimeFigureOut">
              <a:rPr lang="es-MX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20/11/2015</a:t>
            </a:fld>
            <a:endParaRPr lang="es-MX" dirty="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endParaRPr lang="es-MX" dirty="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EBF3BB45-73F8-429B-9A46-B8E87E1E9408}" type="slidenum">
              <a:rPr lang="es-MX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es-MX" dirty="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2429888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7DDCA8D1-5405-4961-A25F-5A0224DDFACA}" type="datetimeFigureOut">
              <a:rPr lang="es-MX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20/11/2015</a:t>
            </a:fld>
            <a:endParaRPr lang="es-MX" dirty="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endParaRPr lang="es-MX" dirty="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EBF3BB45-73F8-429B-9A46-B8E87E1E9408}" type="slidenum">
              <a:rPr lang="es-MX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es-MX" dirty="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75008308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1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3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8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914378"/>
              <a:t>20/11/2015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8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8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914378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802137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8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914378"/>
              <a:t>20/11/2015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8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8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914378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421629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89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7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13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8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914378"/>
              <a:t>20/11/2015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8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8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914378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849878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8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914378"/>
              <a:t>20/11/2015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8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8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914378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639380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8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2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7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8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2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7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8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914378"/>
              <a:t>20/11/2015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8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8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914378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347602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8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914378"/>
              <a:t>20/11/2015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8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8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914378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207584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8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914378"/>
              <a:t>20/11/2015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8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8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914378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578931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9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2" y="1076327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189" indent="0">
              <a:buNone/>
              <a:defRPr sz="1200"/>
            </a:lvl2pPr>
            <a:lvl3pPr marL="914378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2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8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914378"/>
              <a:t>20/11/2015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8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8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914378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527816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8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2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189" indent="0">
              <a:buNone/>
              <a:defRPr sz="1200"/>
            </a:lvl2pPr>
            <a:lvl3pPr marL="914378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2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8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914378"/>
              <a:t>20/11/2015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8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8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914378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731734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8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914378"/>
              <a:t>20/11/2015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8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8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914378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155875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8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914378"/>
              <a:t>20/11/2015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8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8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914378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762516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3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166" indent="0" algn="ctr">
              <a:buNone/>
              <a:defRPr/>
            </a:lvl2pPr>
            <a:lvl3pPr marL="914333" indent="0" algn="ctr">
              <a:buNone/>
              <a:defRPr/>
            </a:lvl3pPr>
            <a:lvl4pPr marL="1371498" indent="0" algn="ctr">
              <a:buNone/>
              <a:defRPr/>
            </a:lvl4pPr>
            <a:lvl5pPr marL="1828664" indent="0" algn="ctr">
              <a:buNone/>
              <a:defRPr/>
            </a:lvl5pPr>
            <a:lvl6pPr marL="2285829" indent="0" algn="ctr">
              <a:buNone/>
              <a:defRPr/>
            </a:lvl6pPr>
            <a:lvl7pPr marL="2742995" indent="0" algn="ctr">
              <a:buNone/>
              <a:defRPr/>
            </a:lvl7pPr>
            <a:lvl8pPr marL="3200160" indent="0" algn="ctr">
              <a:buNone/>
              <a:defRPr/>
            </a:lvl8pPr>
            <a:lvl9pPr marL="3657326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 defTabSz="914378"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59738098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 defTabSz="914378"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17559476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166" indent="0">
              <a:buNone/>
              <a:defRPr sz="1800"/>
            </a:lvl2pPr>
            <a:lvl3pPr marL="914333" indent="0">
              <a:buNone/>
              <a:defRPr sz="1600"/>
            </a:lvl3pPr>
            <a:lvl4pPr marL="1371498" indent="0">
              <a:buNone/>
              <a:defRPr sz="1400"/>
            </a:lvl4pPr>
            <a:lvl5pPr marL="1828664" indent="0">
              <a:buNone/>
              <a:defRPr sz="1400"/>
            </a:lvl5pPr>
            <a:lvl6pPr marL="2285829" indent="0">
              <a:buNone/>
              <a:defRPr sz="1400"/>
            </a:lvl6pPr>
            <a:lvl7pPr marL="2742995" indent="0">
              <a:buNone/>
              <a:defRPr sz="1400"/>
            </a:lvl7pPr>
            <a:lvl8pPr marL="3200160" indent="0">
              <a:buNone/>
              <a:defRPr sz="1400"/>
            </a:lvl8pPr>
            <a:lvl9pPr marL="3657326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 defTabSz="914378"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09116191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 defTabSz="914378"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81493867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166" indent="0">
              <a:buNone/>
              <a:defRPr sz="2000" b="1"/>
            </a:lvl2pPr>
            <a:lvl3pPr marL="914333" indent="0">
              <a:buNone/>
              <a:defRPr sz="1800" b="1"/>
            </a:lvl3pPr>
            <a:lvl4pPr marL="1371498" indent="0">
              <a:buNone/>
              <a:defRPr sz="1600" b="1"/>
            </a:lvl4pPr>
            <a:lvl5pPr marL="1828664" indent="0">
              <a:buNone/>
              <a:defRPr sz="1600" b="1"/>
            </a:lvl5pPr>
            <a:lvl6pPr marL="2285829" indent="0">
              <a:buNone/>
              <a:defRPr sz="1600" b="1"/>
            </a:lvl6pPr>
            <a:lvl7pPr marL="2742995" indent="0">
              <a:buNone/>
              <a:defRPr sz="1600" b="1"/>
            </a:lvl7pPr>
            <a:lvl8pPr marL="3200160" indent="0">
              <a:buNone/>
              <a:defRPr sz="1600" b="1"/>
            </a:lvl8pPr>
            <a:lvl9pPr marL="3657326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1" y="1151335"/>
            <a:ext cx="4041775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166" indent="0">
              <a:buNone/>
              <a:defRPr sz="2000" b="1"/>
            </a:lvl2pPr>
            <a:lvl3pPr marL="914333" indent="0">
              <a:buNone/>
              <a:defRPr sz="1800" b="1"/>
            </a:lvl3pPr>
            <a:lvl4pPr marL="1371498" indent="0">
              <a:buNone/>
              <a:defRPr sz="1600" b="1"/>
            </a:lvl4pPr>
            <a:lvl5pPr marL="1828664" indent="0">
              <a:buNone/>
              <a:defRPr sz="1600" b="1"/>
            </a:lvl5pPr>
            <a:lvl6pPr marL="2285829" indent="0">
              <a:buNone/>
              <a:defRPr sz="1600" b="1"/>
            </a:lvl6pPr>
            <a:lvl7pPr marL="2742995" indent="0">
              <a:buNone/>
              <a:defRPr sz="1600" b="1"/>
            </a:lvl7pPr>
            <a:lvl8pPr marL="3200160" indent="0">
              <a:buNone/>
              <a:defRPr sz="1600" b="1"/>
            </a:lvl8pPr>
            <a:lvl9pPr marL="3657326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1" y="1631156"/>
            <a:ext cx="4041775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 defTabSz="914378"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99512536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 defTabSz="914378"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81953927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 defTabSz="914378"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41864008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5" y="204787"/>
            <a:ext cx="3008313" cy="8715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92"/>
            <a:ext cx="5111750" cy="438983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5" y="1076328"/>
            <a:ext cx="3008313" cy="351829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166" indent="0">
              <a:buNone/>
              <a:defRPr sz="1200"/>
            </a:lvl2pPr>
            <a:lvl3pPr marL="914333" indent="0">
              <a:buNone/>
              <a:defRPr sz="1000"/>
            </a:lvl3pPr>
            <a:lvl4pPr marL="1371498" indent="0">
              <a:buNone/>
              <a:defRPr sz="900"/>
            </a:lvl4pPr>
            <a:lvl5pPr marL="1828664" indent="0">
              <a:buNone/>
              <a:defRPr sz="900"/>
            </a:lvl5pPr>
            <a:lvl6pPr marL="2285829" indent="0">
              <a:buNone/>
              <a:defRPr sz="900"/>
            </a:lvl6pPr>
            <a:lvl7pPr marL="2742995" indent="0">
              <a:buNone/>
              <a:defRPr sz="900"/>
            </a:lvl7pPr>
            <a:lvl8pPr marL="3200160" indent="0">
              <a:buNone/>
              <a:defRPr sz="900"/>
            </a:lvl8pPr>
            <a:lvl9pPr marL="3657326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 defTabSz="914378"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99472673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166" indent="0">
              <a:buNone/>
              <a:defRPr sz="2800"/>
            </a:lvl2pPr>
            <a:lvl3pPr marL="914333" indent="0">
              <a:buNone/>
              <a:defRPr sz="2400"/>
            </a:lvl3pPr>
            <a:lvl4pPr marL="1371498" indent="0">
              <a:buNone/>
              <a:defRPr sz="2000"/>
            </a:lvl4pPr>
            <a:lvl5pPr marL="1828664" indent="0">
              <a:buNone/>
              <a:defRPr sz="2000"/>
            </a:lvl5pPr>
            <a:lvl6pPr marL="2285829" indent="0">
              <a:buNone/>
              <a:defRPr sz="2000"/>
            </a:lvl6pPr>
            <a:lvl7pPr marL="2742995" indent="0">
              <a:buNone/>
              <a:defRPr sz="2000"/>
            </a:lvl7pPr>
            <a:lvl8pPr marL="3200160" indent="0">
              <a:buNone/>
              <a:defRPr sz="2000"/>
            </a:lvl8pPr>
            <a:lvl9pPr marL="3657326" indent="0">
              <a:buNone/>
              <a:defRPr sz="2000"/>
            </a:lvl9pPr>
          </a:lstStyle>
          <a:p>
            <a:pPr lvl="0"/>
            <a:endParaRPr lang="es-MX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7"/>
            <a:ext cx="5486400" cy="60364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166" indent="0">
              <a:buNone/>
              <a:defRPr sz="1200"/>
            </a:lvl2pPr>
            <a:lvl3pPr marL="914333" indent="0">
              <a:buNone/>
              <a:defRPr sz="1000"/>
            </a:lvl3pPr>
            <a:lvl4pPr marL="1371498" indent="0">
              <a:buNone/>
              <a:defRPr sz="900"/>
            </a:lvl4pPr>
            <a:lvl5pPr marL="1828664" indent="0">
              <a:buNone/>
              <a:defRPr sz="900"/>
            </a:lvl5pPr>
            <a:lvl6pPr marL="2285829" indent="0">
              <a:buNone/>
              <a:defRPr sz="900"/>
            </a:lvl6pPr>
            <a:lvl7pPr marL="2742995" indent="0">
              <a:buNone/>
              <a:defRPr sz="900"/>
            </a:lvl7pPr>
            <a:lvl8pPr marL="3200160" indent="0">
              <a:buNone/>
              <a:defRPr sz="900"/>
            </a:lvl8pPr>
            <a:lvl9pPr marL="3657326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 defTabSz="914378"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91825781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 defTabSz="914378"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69382336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 defTabSz="914378"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175899369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342900" indent="0" algn="ctr">
              <a:buNone/>
              <a:defRPr/>
            </a:lvl2pPr>
            <a:lvl3pPr marL="685800" indent="0" algn="ctr">
              <a:buNone/>
              <a:defRPr/>
            </a:lvl3pPr>
            <a:lvl4pPr marL="1028700" indent="0" algn="ctr">
              <a:buNone/>
              <a:defRPr/>
            </a:lvl4pPr>
            <a:lvl5pPr marL="1371600" indent="0" algn="ctr">
              <a:buNone/>
              <a:defRPr/>
            </a:lvl5pPr>
            <a:lvl6pPr marL="1714500" indent="0" algn="ctr">
              <a:buNone/>
              <a:defRPr/>
            </a:lvl6pPr>
            <a:lvl7pPr marL="2057400" indent="0" algn="ctr">
              <a:buNone/>
              <a:defRPr/>
            </a:lvl7pPr>
            <a:lvl8pPr marL="2400300" indent="0" algn="ctr">
              <a:buNone/>
              <a:defRPr/>
            </a:lvl8pPr>
            <a:lvl9pPr marL="27432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685800">
              <a:defRPr/>
            </a:pPr>
            <a:endParaRPr lang="en-US" altLang="es-MX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685800">
              <a:defRPr/>
            </a:pPr>
            <a:endParaRPr lang="en-US" altLang="es-MX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685800"/>
            <a:fld id="{70F7FFCC-E2E1-4036-ADCE-A5876DE134AE}" type="slidenum">
              <a:rPr lang="en-US" altLang="es-MX" smtClean="0">
                <a:solidFill>
                  <a:srgbClr val="000000"/>
                </a:solidFill>
              </a:rPr>
              <a:pPr defTabSz="685800"/>
              <a:t>‹Nº›</a:t>
            </a:fld>
            <a:endParaRPr lang="en-US" altLang="es-MX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4723690"/>
      </p:ext>
    </p:extLst>
  </p:cSld>
  <p:clrMapOvr>
    <a:masterClrMapping/>
  </p:clrMapOvr>
  <p:transition spd="slow" advTm="5000"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685800">
              <a:defRPr/>
            </a:pPr>
            <a:endParaRPr lang="en-US" altLang="es-MX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685800">
              <a:defRPr/>
            </a:pPr>
            <a:endParaRPr lang="en-US" altLang="es-MX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685800"/>
            <a:fld id="{ACD33F35-1BF0-4243-9EE3-CF855FD38412}" type="slidenum">
              <a:rPr lang="en-US" altLang="es-MX" smtClean="0">
                <a:solidFill>
                  <a:srgbClr val="000000"/>
                </a:solidFill>
              </a:rPr>
              <a:pPr defTabSz="685800"/>
              <a:t>‹Nº›</a:t>
            </a:fld>
            <a:endParaRPr lang="en-US" altLang="es-MX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2587890"/>
      </p:ext>
    </p:extLst>
  </p:cSld>
  <p:clrMapOvr>
    <a:masterClrMapping/>
  </p:clrMapOvr>
  <p:transition spd="slow" advTm="5000"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685800">
              <a:defRPr/>
            </a:pPr>
            <a:endParaRPr lang="en-US" altLang="es-MX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685800">
              <a:defRPr/>
            </a:pPr>
            <a:endParaRPr lang="en-US" altLang="es-MX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685800"/>
            <a:fld id="{28A4874C-CA5B-49EA-9BA6-2548B4D28EF5}" type="slidenum">
              <a:rPr lang="en-US" altLang="es-MX" smtClean="0">
                <a:solidFill>
                  <a:srgbClr val="000000"/>
                </a:solidFill>
              </a:rPr>
              <a:pPr defTabSz="685800"/>
              <a:t>‹Nº›</a:t>
            </a:fld>
            <a:endParaRPr lang="en-US" altLang="es-MX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7381240"/>
      </p:ext>
    </p:extLst>
  </p:cSld>
  <p:clrMapOvr>
    <a:masterClrMapping/>
  </p:clrMapOvr>
  <p:transition spd="slow" advTm="5000"/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685800">
              <a:defRPr/>
            </a:pPr>
            <a:endParaRPr lang="en-US" altLang="es-MX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685800">
              <a:defRPr/>
            </a:pPr>
            <a:endParaRPr lang="en-US" altLang="es-MX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685800"/>
            <a:fld id="{2A58334A-BF0C-4189-8D98-F2CDB434D636}" type="slidenum">
              <a:rPr lang="en-US" altLang="es-MX" smtClean="0">
                <a:solidFill>
                  <a:srgbClr val="000000"/>
                </a:solidFill>
              </a:rPr>
              <a:pPr defTabSz="685800"/>
              <a:t>‹Nº›</a:t>
            </a:fld>
            <a:endParaRPr lang="en-US" altLang="es-MX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9500068"/>
      </p:ext>
    </p:extLst>
  </p:cSld>
  <p:clrMapOvr>
    <a:masterClrMapping/>
  </p:clrMapOvr>
  <p:transition spd="slow" advTm="5000"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685800">
              <a:defRPr/>
            </a:pPr>
            <a:endParaRPr lang="en-US" altLang="es-MX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685800">
              <a:defRPr/>
            </a:pPr>
            <a:endParaRPr lang="en-US" altLang="es-MX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685800"/>
            <a:fld id="{5ADBFD4B-1C2A-4554-8063-7B4C58C41194}" type="slidenum">
              <a:rPr lang="en-US" altLang="es-MX" smtClean="0">
                <a:solidFill>
                  <a:srgbClr val="000000"/>
                </a:solidFill>
              </a:rPr>
              <a:pPr defTabSz="685800"/>
              <a:t>‹Nº›</a:t>
            </a:fld>
            <a:endParaRPr lang="en-US" altLang="es-MX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5810338"/>
      </p:ext>
    </p:extLst>
  </p:cSld>
  <p:clrMapOvr>
    <a:masterClrMapping/>
  </p:clrMapOvr>
  <p:transition spd="slow" advTm="5000"/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685800">
              <a:defRPr/>
            </a:pPr>
            <a:endParaRPr lang="en-US" altLang="es-MX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685800">
              <a:defRPr/>
            </a:pPr>
            <a:endParaRPr lang="en-US" altLang="es-MX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685800"/>
            <a:fld id="{249F937D-2366-4E50-8097-11EC8A6FB69E}" type="slidenum">
              <a:rPr lang="en-US" altLang="es-MX" smtClean="0">
                <a:solidFill>
                  <a:srgbClr val="000000"/>
                </a:solidFill>
              </a:rPr>
              <a:pPr defTabSz="685800"/>
              <a:t>‹Nº›</a:t>
            </a:fld>
            <a:endParaRPr lang="en-US" altLang="es-MX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6242454"/>
      </p:ext>
    </p:extLst>
  </p:cSld>
  <p:clrMapOvr>
    <a:masterClrMapping/>
  </p:clrMapOvr>
  <p:transition spd="slow" advTm="5000"/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685800">
              <a:defRPr/>
            </a:pPr>
            <a:endParaRPr lang="en-US" altLang="es-MX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685800">
              <a:defRPr/>
            </a:pPr>
            <a:endParaRPr lang="en-US" altLang="es-MX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685800"/>
            <a:fld id="{A17BCBA9-E147-4038-B4B3-C9EAD640EAA5}" type="slidenum">
              <a:rPr lang="en-US" altLang="es-MX" smtClean="0">
                <a:solidFill>
                  <a:srgbClr val="000000"/>
                </a:solidFill>
              </a:rPr>
              <a:pPr defTabSz="685800"/>
              <a:t>‹Nº›</a:t>
            </a:fld>
            <a:endParaRPr lang="en-US" altLang="es-MX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579401"/>
      </p:ext>
    </p:extLst>
  </p:cSld>
  <p:clrMapOvr>
    <a:masterClrMapping/>
  </p:clrMapOvr>
  <p:transition spd="slow" advTm="5000"/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685800">
              <a:defRPr/>
            </a:pPr>
            <a:endParaRPr lang="en-US" altLang="es-MX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685800">
              <a:defRPr/>
            </a:pPr>
            <a:endParaRPr lang="en-US" altLang="es-MX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685800"/>
            <a:fld id="{ACFCE7C5-31F2-462A-94D8-FD16C2F97E6C}" type="slidenum">
              <a:rPr lang="en-US" altLang="es-MX" smtClean="0">
                <a:solidFill>
                  <a:srgbClr val="000000"/>
                </a:solidFill>
              </a:rPr>
              <a:pPr defTabSz="685800"/>
              <a:t>‹Nº›</a:t>
            </a:fld>
            <a:endParaRPr lang="en-US" altLang="es-MX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8731125"/>
      </p:ext>
    </p:extLst>
  </p:cSld>
  <p:clrMapOvr>
    <a:masterClrMapping/>
  </p:clrMapOvr>
  <p:transition spd="slow" advTm="5000"/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es-MX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685800">
              <a:defRPr/>
            </a:pPr>
            <a:endParaRPr lang="en-US" altLang="es-MX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685800">
              <a:defRPr/>
            </a:pPr>
            <a:endParaRPr lang="en-US" altLang="es-MX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685800"/>
            <a:fld id="{6280E498-7A6F-4829-B04C-1B259C437728}" type="slidenum">
              <a:rPr lang="en-US" altLang="es-MX" smtClean="0">
                <a:solidFill>
                  <a:srgbClr val="000000"/>
                </a:solidFill>
              </a:rPr>
              <a:pPr defTabSz="685800"/>
              <a:t>‹Nº›</a:t>
            </a:fld>
            <a:endParaRPr lang="en-US" altLang="es-MX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3901978"/>
      </p:ext>
    </p:extLst>
  </p:cSld>
  <p:clrMapOvr>
    <a:masterClrMapping/>
  </p:clrMapOvr>
  <p:transition spd="slow" advTm="5000"/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685800">
              <a:defRPr/>
            </a:pPr>
            <a:endParaRPr lang="en-US" altLang="es-MX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685800">
              <a:defRPr/>
            </a:pPr>
            <a:endParaRPr lang="en-US" altLang="es-MX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685800"/>
            <a:fld id="{6F25D17E-5C84-4C94-B4C7-AAAF40219972}" type="slidenum">
              <a:rPr lang="en-US" altLang="es-MX" smtClean="0">
                <a:solidFill>
                  <a:srgbClr val="000000"/>
                </a:solidFill>
              </a:rPr>
              <a:pPr defTabSz="685800"/>
              <a:t>‹Nº›</a:t>
            </a:fld>
            <a:endParaRPr lang="en-US" altLang="es-MX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2479406"/>
      </p:ext>
    </p:extLst>
  </p:cSld>
  <p:clrMapOvr>
    <a:masterClrMapping/>
  </p:clrMapOvr>
  <p:transition spd="slow" advTm="5000"/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685800">
              <a:defRPr/>
            </a:pPr>
            <a:endParaRPr lang="en-US" altLang="es-MX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685800">
              <a:defRPr/>
            </a:pPr>
            <a:endParaRPr lang="en-US" altLang="es-MX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685800"/>
            <a:fld id="{F3BE1C9C-53B8-4155-B951-0EE104C2F4F9}" type="slidenum">
              <a:rPr lang="en-US" altLang="es-MX" smtClean="0">
                <a:solidFill>
                  <a:srgbClr val="000000"/>
                </a:solidFill>
              </a:rPr>
              <a:pPr defTabSz="685800"/>
              <a:t>‹Nº›</a:t>
            </a:fld>
            <a:endParaRPr lang="en-US" altLang="es-MX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9983785"/>
      </p:ext>
    </p:extLst>
  </p:cSld>
  <p:clrMapOvr>
    <a:masterClrMapping/>
  </p:clrMapOvr>
  <p:transition spd="slow" advTm="5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"/>
                <a:lumOff val="95000"/>
              </a:schemeClr>
            </a:gs>
            <a:gs pos="74000">
              <a:schemeClr val="accent6">
                <a:lumMod val="45000"/>
                <a:lumOff val="55000"/>
              </a:schemeClr>
            </a:gs>
            <a:gs pos="83000">
              <a:schemeClr val="accent6">
                <a:lumMod val="45000"/>
                <a:lumOff val="55000"/>
              </a:schemeClr>
            </a:gs>
            <a:gs pos="100000">
              <a:schemeClr val="accent6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7DDCA8D1-5405-4961-A25F-5A0224DDFACA}" type="datetimeFigureOut">
              <a:rPr lang="es-MX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20/11/2015</a:t>
            </a:fld>
            <a:endParaRPr lang="es-MX" dirty="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endParaRPr lang="es-MX" dirty="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EBF3BB45-73F8-429B-9A46-B8E87E1E9408}" type="slidenum">
              <a:rPr lang="es-MX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es-MX" dirty="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34252625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142" r:id="rId1"/>
    <p:sldLayoutId id="2147485143" r:id="rId2"/>
    <p:sldLayoutId id="2147485144" r:id="rId3"/>
    <p:sldLayoutId id="2147485145" r:id="rId4"/>
    <p:sldLayoutId id="2147485146" r:id="rId5"/>
    <p:sldLayoutId id="2147485147" r:id="rId6"/>
    <p:sldLayoutId id="2147485148" r:id="rId7"/>
    <p:sldLayoutId id="2147485149" r:id="rId8"/>
    <p:sldLayoutId id="2147485150" r:id="rId9"/>
    <p:sldLayoutId id="2147485151" r:id="rId10"/>
    <p:sldLayoutId id="2147485152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378" fontAlgn="auto">
              <a:spcBef>
                <a:spcPts val="0"/>
              </a:spcBef>
              <a:spcAft>
                <a:spcPts val="0"/>
              </a:spcAft>
            </a:pPr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defTabSz="914378" fontAlgn="auto">
                <a:spcBef>
                  <a:spcPts val="0"/>
                </a:spcBef>
                <a:spcAft>
                  <a:spcPts val="0"/>
                </a:spcAft>
              </a:pPr>
              <a:t>20/11/2015</a:t>
            </a:fld>
            <a:endParaRPr lang="es-MX" smtClean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378" fontAlgn="auto">
              <a:spcBef>
                <a:spcPts val="0"/>
              </a:spcBef>
              <a:spcAft>
                <a:spcPts val="0"/>
              </a:spcAft>
            </a:pPr>
            <a:endParaRPr lang="es-MX" smtClean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378" fontAlgn="auto">
              <a:spcBef>
                <a:spcPts val="0"/>
              </a:spcBef>
              <a:spcAft>
                <a:spcPts val="0"/>
              </a:spcAft>
            </a:pPr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defTabSz="914378"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es-MX" smtClean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5906265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154" r:id="rId1"/>
    <p:sldLayoutId id="2147485155" r:id="rId2"/>
    <p:sldLayoutId id="2147485156" r:id="rId3"/>
    <p:sldLayoutId id="2147485157" r:id="rId4"/>
    <p:sldLayoutId id="2147485158" r:id="rId5"/>
    <p:sldLayoutId id="2147485159" r:id="rId6"/>
    <p:sldLayoutId id="2147485160" r:id="rId7"/>
    <p:sldLayoutId id="2147485161" r:id="rId8"/>
    <p:sldLayoutId id="2147485162" r:id="rId9"/>
    <p:sldLayoutId id="2147485163" r:id="rId10"/>
    <p:sldLayoutId id="2147485164" r:id="rId11"/>
  </p:sldLayoutIdLst>
  <p:txStyles>
    <p:titleStyle>
      <a:lvl1pPr algn="ctr" defTabSz="914378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92" indent="-342892" algn="l" defTabSz="914378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31" indent="-285743" algn="l" defTabSz="914378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2" indent="-228594" algn="l" defTabSz="914378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0" indent="-228594" algn="l" defTabSz="914378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8" indent="-228594" algn="l" defTabSz="914378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8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8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5" indent="-228594" algn="l" defTabSz="914378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8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8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2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/>
              </a:defRPr>
            </a:lvl1pPr>
          </a:lstStyle>
          <a:p>
            <a:pPr defTabSz="914378"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0854096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166" r:id="rId1"/>
    <p:sldLayoutId id="2147485167" r:id="rId2"/>
    <p:sldLayoutId id="2147485168" r:id="rId3"/>
    <p:sldLayoutId id="2147485169" r:id="rId4"/>
    <p:sldLayoutId id="2147485170" r:id="rId5"/>
    <p:sldLayoutId id="2147485171" r:id="rId6"/>
    <p:sldLayoutId id="2147485172" r:id="rId7"/>
    <p:sldLayoutId id="2147485173" r:id="rId8"/>
    <p:sldLayoutId id="2147485174" r:id="rId9"/>
    <p:sldLayoutId id="2147485175" r:id="rId10"/>
    <p:sldLayoutId id="2147485176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166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333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498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664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875" indent="-342875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895" indent="-285729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2915" indent="-228582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080" indent="-228582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246" indent="-228582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411" indent="-228582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578" indent="-228582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8744" indent="-228582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5909" indent="-228582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MX"/>
      </a:defPPr>
      <a:lvl1pPr marL="0" algn="l" defTabSz="91433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66" algn="l" defTabSz="91433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33" algn="l" defTabSz="91433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98" algn="l" defTabSz="91433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64" algn="l" defTabSz="91433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29" algn="l" defTabSz="91433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95" algn="l" defTabSz="91433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160" algn="l" defTabSz="91433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326" algn="l" defTabSz="91433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folHlink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s-MX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s-MX" smtClean="0"/>
              <a:t>Haga clic para modificar el estilo de texto del patrón</a:t>
            </a:r>
          </a:p>
          <a:p>
            <a:pPr lvl="1"/>
            <a:r>
              <a:rPr lang="en-US" altLang="es-MX" smtClean="0"/>
              <a:t>Segundo nivel</a:t>
            </a:r>
          </a:p>
          <a:p>
            <a:pPr lvl="2"/>
            <a:r>
              <a:rPr lang="en-US" altLang="es-MX" smtClean="0"/>
              <a:t>Tercer nivel</a:t>
            </a:r>
          </a:p>
          <a:p>
            <a:pPr lvl="3"/>
            <a:r>
              <a:rPr lang="en-US" altLang="es-MX" smtClean="0"/>
              <a:t>Cuarto nivel</a:t>
            </a:r>
          </a:p>
          <a:p>
            <a:pPr lvl="4"/>
            <a:r>
              <a:rPr lang="en-US" altLang="es-MX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50">
                <a:latin typeface="Arial" charset="0"/>
              </a:defRPr>
            </a:lvl1pPr>
          </a:lstStyle>
          <a:p>
            <a:pPr defTabSz="685800">
              <a:defRPr/>
            </a:pPr>
            <a:endParaRPr lang="en-US" altLang="es-MX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50">
                <a:latin typeface="Arial" charset="0"/>
              </a:defRPr>
            </a:lvl1pPr>
          </a:lstStyle>
          <a:p>
            <a:pPr defTabSz="685800">
              <a:defRPr/>
            </a:pPr>
            <a:endParaRPr lang="en-US" altLang="es-MX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50"/>
            </a:lvl1pPr>
          </a:lstStyle>
          <a:p>
            <a:pPr defTabSz="685800"/>
            <a:fld id="{DC02DCF6-6DC7-480E-9379-D0D6D2BF62C2}" type="slidenum">
              <a:rPr lang="en-US" altLang="es-MX" smtClean="0">
                <a:solidFill>
                  <a:srgbClr val="000000"/>
                </a:solidFill>
              </a:rPr>
              <a:pPr defTabSz="685800"/>
              <a:t>‹Nº›</a:t>
            </a:fld>
            <a:endParaRPr lang="en-US" altLang="es-MX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67025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178" r:id="rId1"/>
    <p:sldLayoutId id="2147485179" r:id="rId2"/>
    <p:sldLayoutId id="2147485180" r:id="rId3"/>
    <p:sldLayoutId id="2147485181" r:id="rId4"/>
    <p:sldLayoutId id="2147485182" r:id="rId5"/>
    <p:sldLayoutId id="2147485183" r:id="rId6"/>
    <p:sldLayoutId id="2147485184" r:id="rId7"/>
    <p:sldLayoutId id="2147485185" r:id="rId8"/>
    <p:sldLayoutId id="2147485186" r:id="rId9"/>
    <p:sldLayoutId id="2147485187" r:id="rId10"/>
    <p:sldLayoutId id="2147485188" r:id="rId11"/>
  </p:sldLayoutIdLst>
  <p:transition spd="slow" advTm="5000"/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charset="0"/>
        </a:defRPr>
      </a:lvl5pPr>
      <a:lvl6pPr marL="3429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charset="0"/>
        </a:defRPr>
      </a:lvl6pPr>
      <a:lvl7pPr marL="6858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charset="0"/>
        </a:defRPr>
      </a:lvl7pPr>
      <a:lvl8pPr marL="10287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charset="0"/>
        </a:defRPr>
      </a:lvl8pPr>
      <a:lvl9pPr marL="13716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charset="0"/>
        </a:defRPr>
      </a:lvl9pPr>
    </p:titleStyle>
    <p:bodyStyle>
      <a:lvl1pPr marL="257175" indent="-257175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rtl="0" eaLnBrk="0" fontAlgn="base" hangingPunct="0">
        <a:spcBef>
          <a:spcPct val="20000"/>
        </a:spcBef>
        <a:spcAft>
          <a:spcPct val="0"/>
        </a:spcAft>
        <a:buChar char="–"/>
        <a:defRPr sz="2100">
          <a:solidFill>
            <a:schemeClr val="tx1"/>
          </a:solidFill>
          <a:latin typeface="+mn-lt"/>
        </a:defRPr>
      </a:lvl2pPr>
      <a:lvl3pPr marL="857250" indent="-171450" algn="l" rtl="0" eaLnBrk="0" fontAlgn="base" hangingPunct="0">
        <a:spcBef>
          <a:spcPct val="20000"/>
        </a:spcBef>
        <a:spcAft>
          <a:spcPct val="0"/>
        </a:spcAft>
        <a:buChar char="•"/>
        <a:defRPr sz="1800">
          <a:solidFill>
            <a:schemeClr val="tx1"/>
          </a:solidFill>
          <a:latin typeface="+mn-lt"/>
        </a:defRPr>
      </a:lvl3pPr>
      <a:lvl4pPr marL="1200150" indent="-171450" algn="l" rtl="0" eaLnBrk="0" fontAlgn="base" hangingPunct="0">
        <a:spcBef>
          <a:spcPct val="20000"/>
        </a:spcBef>
        <a:spcAft>
          <a:spcPct val="0"/>
        </a:spcAft>
        <a:buChar char="–"/>
        <a:defRPr sz="1500">
          <a:solidFill>
            <a:schemeClr val="tx1"/>
          </a:solidFill>
          <a:latin typeface="+mn-lt"/>
        </a:defRPr>
      </a:lvl4pPr>
      <a:lvl5pPr marL="1543050" indent="-171450" algn="l" rtl="0" eaLnBrk="0" fontAlgn="base" hangingPunct="0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</a:defRPr>
      </a:lvl5pPr>
      <a:lvl6pPr marL="1885950" indent="-171450" algn="l" rtl="0" fontAlgn="base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</a:defRPr>
      </a:lvl6pPr>
      <a:lvl7pPr marL="2228850" indent="-171450" algn="l" rtl="0" fontAlgn="base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</a:defRPr>
      </a:lvl7pPr>
      <a:lvl8pPr marL="2571750" indent="-171450" algn="l" rtl="0" fontAlgn="base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</a:defRPr>
      </a:lvl8pPr>
      <a:lvl9pPr marL="2914650" indent="-171450" algn="l" rtl="0" fontAlgn="base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</a:defRPr>
      </a:lvl9pPr>
    </p:bodyStyle>
    <p:otherStyle>
      <a:defPPr>
        <a:defRPr lang="es-MX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40.xml"/><Relationship Id="rId5" Type="http://schemas.openxmlformats.org/officeDocument/2006/relationships/image" Target="../media/image9.jpg"/><Relationship Id="rId4" Type="http://schemas.openxmlformats.org/officeDocument/2006/relationships/image" Target="../media/image8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g"/><Relationship Id="rId5" Type="http://schemas.openxmlformats.org/officeDocument/2006/relationships/image" Target="../media/image22.jpg"/><Relationship Id="rId4" Type="http://schemas.openxmlformats.org/officeDocument/2006/relationships/image" Target="../media/image21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7" Type="http://schemas.openxmlformats.org/officeDocument/2006/relationships/image" Target="../media/image29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jpg"/><Relationship Id="rId5" Type="http://schemas.openxmlformats.org/officeDocument/2006/relationships/image" Target="../media/image27.jpg"/><Relationship Id="rId4" Type="http://schemas.openxmlformats.org/officeDocument/2006/relationships/image" Target="../media/image26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33.png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6" Type="http://schemas.openxmlformats.org/officeDocument/2006/relationships/image" Target="../media/image32.png"/><Relationship Id="rId5" Type="http://schemas.openxmlformats.org/officeDocument/2006/relationships/image" Target="../media/image31.jpg"/><Relationship Id="rId4" Type="http://schemas.openxmlformats.org/officeDocument/2006/relationships/image" Target="../media/image30.jp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facebook.com/mispps" TargetMode="External"/><Relationship Id="rId13" Type="http://schemas.openxmlformats.org/officeDocument/2006/relationships/image" Target="../media/image40.png"/><Relationship Id="rId3" Type="http://schemas.openxmlformats.org/officeDocument/2006/relationships/hyperlink" Target="http://www.mispps.com/" TargetMode="External"/><Relationship Id="rId7" Type="http://schemas.openxmlformats.org/officeDocument/2006/relationships/image" Target="../media/image37.png"/><Relationship Id="rId12" Type="http://schemas.openxmlformats.org/officeDocument/2006/relationships/hyperlink" Target="https://plus.google.com/+Mispps/" TargetMode="External"/><Relationship Id="rId2" Type="http://schemas.openxmlformats.org/officeDocument/2006/relationships/image" Target="../media/image34.png"/><Relationship Id="rId16" Type="http://schemas.openxmlformats.org/officeDocument/2006/relationships/image" Target="../media/image42.png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36.png"/><Relationship Id="rId11" Type="http://schemas.openxmlformats.org/officeDocument/2006/relationships/image" Target="../media/image39.png"/><Relationship Id="rId5" Type="http://schemas.openxmlformats.org/officeDocument/2006/relationships/hyperlink" Target="http://www.mispps.com/boletin.html" TargetMode="External"/><Relationship Id="rId15" Type="http://schemas.openxmlformats.org/officeDocument/2006/relationships/image" Target="../media/image41.png"/><Relationship Id="rId10" Type="http://schemas.openxmlformats.org/officeDocument/2006/relationships/hyperlink" Target="https://twitter.com/mispps" TargetMode="External"/><Relationship Id="rId4" Type="http://schemas.openxmlformats.org/officeDocument/2006/relationships/image" Target="../media/image35.png"/><Relationship Id="rId9" Type="http://schemas.openxmlformats.org/officeDocument/2006/relationships/image" Target="../media/image38.png"/><Relationship Id="rId14" Type="http://schemas.openxmlformats.org/officeDocument/2006/relationships/hyperlink" Target="https://vk.com/mispp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capiA\Desktop\Eaglenest Para firma mispps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1550" y="71893"/>
            <a:ext cx="1360931" cy="5556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2 Rectángulo"/>
          <p:cNvSpPr/>
          <p:nvPr/>
        </p:nvSpPr>
        <p:spPr>
          <a:xfrm>
            <a:off x="6228184" y="536362"/>
            <a:ext cx="2880320" cy="523220"/>
          </a:xfrm>
          <a:prstGeom prst="rect">
            <a:avLst/>
          </a:prstGeom>
          <a:noFill/>
        </p:spPr>
        <p:txBody>
          <a:bodyPr wrap="square" lIns="91440" tIns="45720" rIns="91440" bIns="45720" numCol="1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defTabSz="91437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kern="0" dirty="0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anose="020F0502020204030204"/>
              </a:rPr>
              <a:t>Hermosos felinos</a:t>
            </a:r>
          </a:p>
        </p:txBody>
      </p:sp>
    </p:spTree>
    <p:extLst>
      <p:ext uri="{BB962C8B-B14F-4D97-AF65-F5344CB8AC3E}">
        <p14:creationId xmlns:p14="http://schemas.microsoft.com/office/powerpoint/2010/main" val="20022450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fade/>
        <p:sndAc>
          <p:stSnd>
            <p:snd r:embed="rId2" name="Ema -  1 Una Pálida Sombra.wav"/>
          </p:stSnd>
        </p:sndAc>
      </p:transition>
    </mc:Choice>
    <mc:Fallback>
      <p:transition spd="slow" advTm="15000">
        <p:fade/>
        <p:sndAc>
          <p:stSnd>
            <p:snd r:embed="rId2" name="Ema -  1 Una Pálida Somb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/>
          <p:cNvSpPr txBox="1"/>
          <p:nvPr/>
        </p:nvSpPr>
        <p:spPr>
          <a:xfrm>
            <a:off x="-4254" y="-10236"/>
            <a:ext cx="223138" cy="3000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r>
              <a:rPr lang="es-ES" sz="1350" dirty="0">
                <a:solidFill>
                  <a:prstClr val="black"/>
                </a:solidFill>
                <a:latin typeface="Calibri" panose="020F0502020204030204"/>
              </a:rPr>
              <a:t> </a:t>
            </a:r>
            <a:endParaRPr lang="es-MX" sz="1350" dirty="0">
              <a:solidFill>
                <a:prstClr val="black"/>
              </a:solidFill>
              <a:latin typeface="Calibri" panose="020F0502020204030204"/>
            </a:endParaRP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80" y="-10236"/>
            <a:ext cx="9129920" cy="5153736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255" y="0"/>
            <a:ext cx="9148255" cy="5143500"/>
          </a:xfrm>
          <a:prstGeom prst="rect">
            <a:avLst/>
          </a:prstGeom>
        </p:spPr>
      </p:pic>
      <p:sp>
        <p:nvSpPr>
          <p:cNvPr id="9" name="CuadroTexto 8"/>
          <p:cNvSpPr txBox="1"/>
          <p:nvPr/>
        </p:nvSpPr>
        <p:spPr>
          <a:xfrm>
            <a:off x="-49974" y="-55955"/>
            <a:ext cx="45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40053321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curtains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2" presetID="17" presetClass="exit" presetSubtype="8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7" presetClass="entr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0"/>
                            </p:stCondLst>
                            <p:childTnLst>
                              <p:par>
                                <p:cTn id="25" presetID="17" presetClass="exit" presetSubtype="1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0"/>
                            </p:stCondLst>
                            <p:childTnLst>
                              <p:par>
                                <p:cTn id="30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90"/>
          <a:stretch/>
        </p:blipFill>
        <p:spPr>
          <a:xfrm>
            <a:off x="0" y="0"/>
            <a:ext cx="9143999" cy="51435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604"/>
            <a:ext cx="9141147" cy="5141895"/>
          </a:xfrm>
          <a:prstGeom prst="rect">
            <a:avLst/>
          </a:prstGeom>
        </p:spPr>
      </p:pic>
      <p:sp>
        <p:nvSpPr>
          <p:cNvPr id="7" name="CuadroTexto 6"/>
          <p:cNvSpPr txBox="1"/>
          <p:nvPr/>
        </p:nvSpPr>
        <p:spPr>
          <a:xfrm>
            <a:off x="0" y="-45719"/>
            <a:ext cx="45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276975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>
        <p:newsflash/>
      </p:transition>
    </mc:Choice>
    <mc:Fallback xmlns="">
      <p:transition spd="slow" advClick="0" advTm="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0"/>
                            </p:stCondLst>
                            <p:childTnLst>
                              <p:par>
                                <p:cTn id="18" presetID="17" presetClass="exit" presetSubtype="1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7" presetClass="entr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0"/>
                            </p:stCondLst>
                            <p:childTnLst>
                              <p:par>
                                <p:cTn id="31" presetID="6" presetClass="exit" presetSubtype="32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6" presetClass="entr" presetSubtype="3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5" y="0"/>
            <a:ext cx="9144000" cy="514350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7" name="CuadroTexto 6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1258415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allOve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3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ntr" presetSubtype="3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2" presetID="16" presetClass="exit" presetSubtype="37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6" presetClass="entr" presetSubtype="37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668610"/>
            <a:ext cx="9144000" cy="6408712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9" y="0"/>
            <a:ext cx="9144000" cy="5143500"/>
          </a:xfrm>
          <a:prstGeom prst="rect">
            <a:avLst/>
          </a:prstGeom>
        </p:spPr>
      </p:pic>
      <p:sp>
        <p:nvSpPr>
          <p:cNvPr id="6" name="CuadroTexto 5"/>
          <p:cNvSpPr txBox="1"/>
          <p:nvPr/>
        </p:nvSpPr>
        <p:spPr>
          <a:xfrm>
            <a:off x="0" y="-1"/>
            <a:ext cx="2658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2895416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win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3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2" presetID="9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9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67000"/>
              </a:schemeClr>
            </a:gs>
            <a:gs pos="48000">
              <a:schemeClr val="accent2">
                <a:lumMod val="97000"/>
                <a:lumOff val="3000"/>
              </a:schemeClr>
            </a:gs>
            <a:gs pos="100000">
              <a:schemeClr val="accent2">
                <a:lumMod val="60000"/>
                <a:lumOff val="4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0" y="-1"/>
            <a:ext cx="2658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5233797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2" presetID="55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55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01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784" y="0"/>
            <a:ext cx="9144000" cy="514350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569" y="0"/>
            <a:ext cx="9146785" cy="5143500"/>
          </a:xfrm>
          <a:prstGeom prst="rect">
            <a:avLst/>
          </a:prstGeom>
        </p:spPr>
      </p:pic>
      <p:sp>
        <p:nvSpPr>
          <p:cNvPr id="6" name="CuadroTexto 5"/>
          <p:cNvSpPr txBox="1"/>
          <p:nvPr/>
        </p:nvSpPr>
        <p:spPr>
          <a:xfrm>
            <a:off x="0" y="-1"/>
            <a:ext cx="2658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0017358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0"/>
                            </p:stCondLst>
                            <p:childTnLst>
                              <p:par>
                                <p:cTn id="9" presetID="3" presetClass="exit" presetSubtype="1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3" presetClass="entr" presetSubtype="1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0"/>
                            </p:stCondLst>
                            <p:childTnLst>
                              <p:par>
                                <p:cTn id="16" presetID="3" presetClass="exit" presetSubtype="5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" presetClass="entr" presetSubtype="5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0"/>
                            </p:stCondLst>
                            <p:childTnLst>
                              <p:par>
                                <p:cTn id="23" presetID="5" presetClass="exit" presetSubtype="1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5" presetClass="entr" presetSubtype="1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0000"/>
                            </p:stCondLst>
                            <p:childTnLst>
                              <p:par>
                                <p:cTn id="30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00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800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5656"/>
            <a:ext cx="9154053" cy="5149155"/>
          </a:xfrm>
          <a:prstGeom prst="rect">
            <a:avLst/>
          </a:prstGeom>
        </p:spPr>
      </p:pic>
      <p:sp>
        <p:nvSpPr>
          <p:cNvPr id="7" name="CuadroTexto 6"/>
          <p:cNvSpPr txBox="1"/>
          <p:nvPr/>
        </p:nvSpPr>
        <p:spPr>
          <a:xfrm>
            <a:off x="0" y="-1"/>
            <a:ext cx="2658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5637027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restig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2" presetID="10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0"/>
                            </p:stCondLst>
                            <p:childTnLst>
                              <p:par>
                                <p:cTn id="19" presetID="10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0"/>
                            </p:stCondLst>
                            <p:childTnLst>
                              <p:par>
                                <p:cTn id="26" presetID="13" presetClass="exit" presetSubtype="32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3" presetClass="entr" presetSubtype="3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0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20538"/>
            <a:ext cx="9252521" cy="5143500"/>
          </a:xfrm>
          <a:prstGeom prst="rect">
            <a:avLst/>
          </a:prstGeom>
        </p:spPr>
      </p:pic>
      <p:sp>
        <p:nvSpPr>
          <p:cNvPr id="12" name="11 CuadroTexto"/>
          <p:cNvSpPr txBox="1"/>
          <p:nvPr/>
        </p:nvSpPr>
        <p:spPr>
          <a:xfrm>
            <a:off x="1763688" y="4155926"/>
            <a:ext cx="7488832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defTabSz="91437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5400" b="1" kern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charset="0"/>
              </a:rPr>
              <a:t>___________________</a:t>
            </a:r>
            <a:endParaRPr lang="es-MX" sz="5400" b="1" kern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7536352" y="4659983"/>
            <a:ext cx="1500145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91437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9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emiliomaguilar@hotmail.com</a:t>
            </a:r>
          </a:p>
        </p:txBody>
      </p:sp>
      <p:pic>
        <p:nvPicPr>
          <p:cNvPr id="16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4515966"/>
            <a:ext cx="1224136" cy="432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9 Rectángulo"/>
          <p:cNvSpPr/>
          <p:nvPr/>
        </p:nvSpPr>
        <p:spPr>
          <a:xfrm>
            <a:off x="2843808" y="87476"/>
            <a:ext cx="3384376" cy="4966997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defTabSz="914378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err="1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Imagenes</a:t>
            </a: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 y video :</a:t>
            </a:r>
          </a:p>
          <a:p>
            <a:pPr algn="ctr" defTabSz="914378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Internet</a:t>
            </a:r>
            <a:endParaRPr lang="es-ES" sz="24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defTabSz="914378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defTabSz="914378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Música:</a:t>
            </a:r>
          </a:p>
          <a:p>
            <a:pPr algn="ctr" defTabSz="914378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4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Una </a:t>
            </a:r>
            <a:r>
              <a:rPr lang="es-ES" sz="1400" b="1" dirty="0" err="1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palida</a:t>
            </a:r>
            <a:r>
              <a:rPr lang="es-ES" sz="14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 sombra</a:t>
            </a:r>
            <a:endParaRPr lang="es-ES" sz="14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  <a:p>
            <a:pPr algn="ctr" defTabSz="914378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1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  <a:p>
            <a:pPr algn="ctr" defTabSz="914378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Interprete:</a:t>
            </a:r>
          </a:p>
          <a:p>
            <a:pPr algn="ctr" defTabSz="914378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Giorgio &amp; Henry</a:t>
            </a:r>
            <a:endParaRPr lang="es-ES" sz="24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defTabSz="914378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defTabSz="914378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Edición:</a:t>
            </a:r>
          </a:p>
          <a:p>
            <a:pPr algn="ctr" defTabSz="914378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Eaglenest</a:t>
            </a: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 </a:t>
            </a:r>
          </a:p>
          <a:p>
            <a:pPr algn="ctr" defTabSz="914378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defTabSz="914378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Duración :</a:t>
            </a:r>
          </a:p>
          <a:p>
            <a:pPr algn="ctr" defTabSz="914378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05 </a:t>
            </a: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minutos</a:t>
            </a:r>
          </a:p>
          <a:p>
            <a:pPr algn="ctr" defTabSz="914378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23 </a:t>
            </a: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segundos</a:t>
            </a: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2" name="1 Rectángulo"/>
          <p:cNvSpPr/>
          <p:nvPr/>
        </p:nvSpPr>
        <p:spPr>
          <a:xfrm rot="20909568">
            <a:off x="2042830" y="2225502"/>
            <a:ext cx="5176417" cy="692498"/>
          </a:xfrm>
          <a:prstGeom prst="rect">
            <a:avLst/>
          </a:prstGeom>
          <a:noFill/>
        </p:spPr>
        <p:txBody>
          <a:bodyPr wrap="none" lIns="91440" tIns="45720" rIns="91440" bIns="4572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defTabSz="914378"/>
            <a:r>
              <a:rPr lang="es-ES" sz="5400" b="1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itchFamily="34" charset="0"/>
              </a:rPr>
              <a:t>Pasenla</a:t>
            </a:r>
            <a:r>
              <a:rPr lang="es-ES" sz="54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itchFamily="34" charset="0"/>
              </a:rPr>
              <a:t> Bien</a:t>
            </a:r>
          </a:p>
        </p:txBody>
      </p:sp>
      <p:sp>
        <p:nvSpPr>
          <p:cNvPr id="7" name="6 Rectángulo"/>
          <p:cNvSpPr/>
          <p:nvPr/>
        </p:nvSpPr>
        <p:spPr>
          <a:xfrm>
            <a:off x="2444545" y="4371950"/>
            <a:ext cx="1033232" cy="33855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defTabSz="914378" fontAlgn="auto">
              <a:spcBef>
                <a:spcPts val="0"/>
              </a:spcBef>
              <a:spcAft>
                <a:spcPts val="0"/>
              </a:spcAft>
            </a:pPr>
            <a:r>
              <a:rPr lang="es-MX" sz="1600" b="1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au</a:t>
            </a:r>
            <a:r>
              <a:rPr lang="es-MX" sz="16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 </a:t>
            </a:r>
            <a:r>
              <a:rPr lang="es-MX" sz="1600" b="1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revoir</a:t>
            </a:r>
            <a:r>
              <a:rPr lang="es-MX" sz="16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 </a:t>
            </a:r>
          </a:p>
        </p:txBody>
      </p:sp>
      <p:sp>
        <p:nvSpPr>
          <p:cNvPr id="8" name="7 Rectángulo"/>
          <p:cNvSpPr/>
          <p:nvPr/>
        </p:nvSpPr>
        <p:spPr>
          <a:xfrm>
            <a:off x="101563" y="4378921"/>
            <a:ext cx="1374094" cy="58477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defTabSz="914378" fontAlgn="auto">
              <a:spcBef>
                <a:spcPts val="0"/>
              </a:spcBef>
              <a:spcAft>
                <a:spcPts val="0"/>
              </a:spcAft>
            </a:pPr>
            <a:r>
              <a:rPr lang="es-MX" sz="16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Hasta la vista</a:t>
            </a:r>
          </a:p>
          <a:p>
            <a:pPr defTabSz="914378" fontAlgn="auto">
              <a:spcBef>
                <a:spcPts val="0"/>
              </a:spcBef>
              <a:spcAft>
                <a:spcPts val="0"/>
              </a:spcAft>
            </a:pPr>
            <a:endParaRPr lang="es-MX" sz="16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7449253" y="4378919"/>
            <a:ext cx="651140" cy="33855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defTabSz="914378" fontAlgn="auto">
              <a:spcBef>
                <a:spcPts val="0"/>
              </a:spcBef>
              <a:spcAft>
                <a:spcPts val="0"/>
              </a:spcAft>
            </a:pPr>
            <a:r>
              <a:rPr lang="es-MX" sz="16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Chao</a:t>
            </a:r>
            <a:endParaRPr lang="es-MX" sz="16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4932003" y="4378919"/>
            <a:ext cx="1656223" cy="33855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defTabSz="914378" fontAlgn="auto">
              <a:spcBef>
                <a:spcPts val="0"/>
              </a:spcBef>
              <a:spcAft>
                <a:spcPts val="0"/>
              </a:spcAft>
            </a:pPr>
            <a:r>
              <a:rPr lang="es-MX" sz="1600" b="1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auf</a:t>
            </a:r>
            <a:r>
              <a:rPr lang="es-MX" sz="16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 </a:t>
            </a:r>
            <a:r>
              <a:rPr lang="es-MX" sz="1600" b="1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wiedersehen</a:t>
            </a:r>
            <a:r>
              <a:rPr lang="es-MX" sz="16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 </a:t>
            </a:r>
            <a:endParaRPr lang="es-MX" sz="16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pic>
        <p:nvPicPr>
          <p:cNvPr id="14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3347865" y="4515966"/>
            <a:ext cx="1224136" cy="432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vion Despegando 24-1 Eaglenest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252520" y="5313480"/>
            <a:ext cx="304800" cy="228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56732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crush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8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8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5.55556E-7 -1.7284E-6 L -0.79913 0.01389 " pathEditMode="relative" rAng="0" ptsTypes="AA">
                                      <p:cBhvr>
                                        <p:cTn id="18" dur="1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965" y="679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2369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3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34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3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3" presetClass="path" presetSubtype="0" accel="50000" decel="50000" fill="hold" nodeType="withEffect">
                                  <p:stCondLst>
                                    <p:cond delay="16850"/>
                                  </p:stCondLst>
                                  <p:childTnLst>
                                    <p:animMotion origin="layout" path="M -0.03351 -1.7284E-6 L -0.58855 -0.26605 " pathEditMode="relative" rAng="0" ptsTypes="AA">
                                      <p:cBhvr>
                                        <p:cTn id="28" dur="1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760" y="-13302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41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1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1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2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2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5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3" grpId="0"/>
      <p:bldP spid="2" grpId="0"/>
      <p:bldP spid="7" grpId="0"/>
      <p:bldP spid="8" grpId="0"/>
      <p:bldP spid="11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Rectangle 2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defTabSz="914378" eaLnBrk="1" hangingPunct="1"/>
            <a:endParaRPr lang="es-MX" altLang="es-MX">
              <a:solidFill>
                <a:srgbClr val="000000"/>
              </a:solidFill>
              <a:cs typeface="Arial"/>
            </a:endParaRPr>
          </a:p>
        </p:txBody>
      </p:sp>
      <p:sp>
        <p:nvSpPr>
          <p:cNvPr id="118787" name="Rectangle 3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defTabSz="914378" eaLnBrk="1" hangingPunct="1"/>
            <a:endParaRPr lang="es-MX" altLang="es-MX">
              <a:solidFill>
                <a:srgbClr val="000000"/>
              </a:solidFill>
              <a:cs typeface="Arial"/>
            </a:endParaRPr>
          </a:p>
        </p:txBody>
      </p:sp>
      <p:pic>
        <p:nvPicPr>
          <p:cNvPr id="118788" name="Picture 4" descr="logo_grande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2"/>
            <a:ext cx="4876800" cy="1171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8789" name="Text Box 5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defTabSz="914378" eaLnBrk="1" hangingPunct="1">
              <a:spcBef>
                <a:spcPct val="50000"/>
              </a:spcBef>
            </a:pPr>
            <a:r>
              <a:rPr lang="es-ES" altLang="es-MX" sz="6000" b="1" dirty="0">
                <a:solidFill>
                  <a:srgbClr val="000000"/>
                </a:solidFill>
                <a:latin typeface="Kristen ITC" pitchFamily="66" charset="0"/>
                <a:cs typeface="Arial"/>
              </a:rPr>
              <a:t>¿Te ha gustado?</a:t>
            </a:r>
            <a:r>
              <a:rPr lang="es-ES" altLang="es-MX" sz="4800" dirty="0">
                <a:solidFill>
                  <a:srgbClr val="000000"/>
                </a:solidFill>
                <a:latin typeface="Kristen ITC" pitchFamily="66" charset="0"/>
                <a:cs typeface="Arial"/>
              </a:rPr>
              <a:t> </a:t>
            </a:r>
            <a:br>
              <a:rPr lang="es-ES" altLang="es-MX" sz="4800" dirty="0">
                <a:solidFill>
                  <a:srgbClr val="000000"/>
                </a:solidFill>
                <a:latin typeface="Kristen ITC" pitchFamily="66" charset="0"/>
                <a:cs typeface="Arial"/>
              </a:rPr>
            </a:br>
            <a:r>
              <a:rPr lang="es-ES" altLang="es-MX" sz="4400" dirty="0">
                <a:solidFill>
                  <a:srgbClr val="000000"/>
                </a:solidFill>
                <a:latin typeface="Kristen ITC" pitchFamily="66" charset="0"/>
                <a:cs typeface="Arial"/>
              </a:rPr>
              <a:t>Puedes ver más entrando </a:t>
            </a:r>
            <a:br>
              <a:rPr lang="es-ES" altLang="es-MX" sz="4400" dirty="0">
                <a:solidFill>
                  <a:srgbClr val="000000"/>
                </a:solidFill>
                <a:latin typeface="Kristen ITC" pitchFamily="66" charset="0"/>
                <a:cs typeface="Arial"/>
              </a:rPr>
            </a:br>
            <a:r>
              <a:rPr lang="es-ES" altLang="es-MX" sz="4400" b="1" dirty="0">
                <a:solidFill>
                  <a:srgbClr val="40F903"/>
                </a:solidFill>
                <a:latin typeface="Kristen ITC" pitchFamily="66" charset="0"/>
                <a:cs typeface="Arial"/>
                <a:hlinkClick r:id="rId3"/>
              </a:rPr>
              <a:t>Aquí</a:t>
            </a:r>
            <a:endParaRPr lang="es-ES" altLang="es-MX" sz="4400" b="1" dirty="0">
              <a:solidFill>
                <a:srgbClr val="40F903"/>
              </a:solidFill>
              <a:latin typeface="Kristen ITC" pitchFamily="66" charset="0"/>
              <a:cs typeface="Arial"/>
            </a:endParaRPr>
          </a:p>
        </p:txBody>
      </p:sp>
      <p:sp>
        <p:nvSpPr>
          <p:cNvPr id="118790" name="Text Box 6"/>
          <p:cNvSpPr txBox="1">
            <a:spLocks noChangeArrowheads="1"/>
          </p:cNvSpPr>
          <p:nvPr/>
        </p:nvSpPr>
        <p:spPr bwMode="auto">
          <a:xfrm>
            <a:off x="1143000" y="3543301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defTabSz="914378" eaLnBrk="1" hangingPunct="1">
              <a:spcBef>
                <a:spcPct val="50000"/>
              </a:spcBef>
            </a:pPr>
            <a:r>
              <a:rPr lang="es-ES_tradnl" altLang="es-MX" b="1">
                <a:solidFill>
                  <a:srgbClr val="000000"/>
                </a:solidFill>
                <a:latin typeface="Kristen ITC" pitchFamily="66" charset="0"/>
                <a:cs typeface="Arial"/>
              </a:rPr>
              <a:t>Además puedes recibir powerpoints en tu correo electrónico suscribiéndote aquí:</a:t>
            </a:r>
            <a:r>
              <a:rPr lang="es-ES_tradnl" altLang="es-MX" b="1">
                <a:solidFill>
                  <a:srgbClr val="0066FF"/>
                </a:solidFill>
                <a:cs typeface="Arial"/>
              </a:rPr>
              <a:t> </a:t>
            </a:r>
          </a:p>
          <a:p>
            <a:pPr defTabSz="914378" eaLnBrk="1" hangingPunct="1">
              <a:spcBef>
                <a:spcPct val="50000"/>
              </a:spcBef>
            </a:pPr>
            <a:endParaRPr lang="es-ES" altLang="es-MX" b="1">
              <a:solidFill>
                <a:srgbClr val="0066FF"/>
              </a:solidFill>
              <a:cs typeface="Arial"/>
            </a:endParaRPr>
          </a:p>
        </p:txBody>
      </p:sp>
      <p:pic>
        <p:nvPicPr>
          <p:cNvPr id="118791" name="Picture 7" descr="email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2" name="Picture 8" descr="flechas-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3" name="Picture 9" descr="facebook-icon">
            <a:hlinkClick r:id="rId8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4" name="Picture 10" descr="twitter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5" name="Picture 11" descr="Web-Google-plus-Metro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6" name="Picture 12" descr="vkontakte-256">
            <a:hlinkClick r:id="rId14"/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8797" name="1 CuadroTexto"/>
          <p:cNvSpPr txBox="1">
            <a:spLocks noChangeArrowheads="1"/>
          </p:cNvSpPr>
          <p:nvPr/>
        </p:nvSpPr>
        <p:spPr bwMode="auto">
          <a:xfrm>
            <a:off x="9251950" y="33338"/>
            <a:ext cx="444352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defTabSz="914378" eaLnBrk="1" hangingPunct="1"/>
            <a:r>
              <a:rPr lang="es-ES_tradnl" altLang="es-MX" sz="800">
                <a:solidFill>
                  <a:srgbClr val="000000"/>
                </a:solidFill>
                <a:cs typeface="Arial"/>
              </a:rPr>
              <a:t>12:00</a:t>
            </a:r>
            <a:endParaRPr lang="es-MX" altLang="es-MX" sz="800">
              <a:solidFill>
                <a:srgbClr val="000000"/>
              </a:solidFill>
              <a:cs typeface="Arial"/>
            </a:endParaRPr>
          </a:p>
        </p:txBody>
      </p:sp>
      <p:pic>
        <p:nvPicPr>
          <p:cNvPr id="15" name="Imagen 14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-20538"/>
            <a:ext cx="9144001" cy="51514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04737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Diseño predeterminado">
  <a:themeElements>
    <a:clrScheme name="1_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1_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1733</TotalTime>
  <Words>63</Words>
  <Application>Microsoft Office PowerPoint</Application>
  <PresentationFormat>Presentación en pantalla (16:9)</PresentationFormat>
  <Paragraphs>34</Paragraphs>
  <Slides>10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10</vt:i4>
      </vt:variant>
      <vt:variant>
        <vt:lpstr>Tema</vt:lpstr>
      </vt:variant>
      <vt:variant>
        <vt:i4>4</vt:i4>
      </vt:variant>
      <vt:variant>
        <vt:lpstr>Títulos de diapositiva</vt:lpstr>
      </vt:variant>
      <vt:variant>
        <vt:i4>10</vt:i4>
      </vt:variant>
    </vt:vector>
  </HeadingPairs>
  <TitlesOfParts>
    <vt:vector size="24" baseType="lpstr">
      <vt:lpstr>Algerian</vt:lpstr>
      <vt:lpstr>Arial</vt:lpstr>
      <vt:lpstr>Arial Narrow</vt:lpstr>
      <vt:lpstr>Calibri</vt:lpstr>
      <vt:lpstr>Calibri Light</vt:lpstr>
      <vt:lpstr>Cooper Black</vt:lpstr>
      <vt:lpstr>Edwardian Script ITC</vt:lpstr>
      <vt:lpstr>Kristen ITC</vt:lpstr>
      <vt:lpstr>Times New Roman</vt:lpstr>
      <vt:lpstr>Verdana</vt:lpstr>
      <vt:lpstr>1_Tema de Office</vt:lpstr>
      <vt:lpstr>2_Tema de Office</vt:lpstr>
      <vt:lpstr>2_Diseño predeterminado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Hermosos felinos (Una palida sombra)</dc:title>
  <dc:creator>Eaglenest</dc:creator>
  <cp:lastModifiedBy>Eagle</cp:lastModifiedBy>
  <cp:revision>172</cp:revision>
  <dcterms:created xsi:type="dcterms:W3CDTF">2015-03-21T13:32:37Z</dcterms:created>
  <dcterms:modified xsi:type="dcterms:W3CDTF">2015-11-21T01:09:01Z</dcterms:modified>
  <cp:category>Naturaleza</cp:category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