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8"/>
  </p:notesMasterIdLst>
  <p:sldIdLst>
    <p:sldId id="303" r:id="rId4"/>
    <p:sldId id="324" r:id="rId5"/>
    <p:sldId id="280" r:id="rId6"/>
    <p:sldId id="308" r:id="rId7"/>
    <p:sldId id="287" r:id="rId8"/>
    <p:sldId id="295" r:id="rId9"/>
    <p:sldId id="325" r:id="rId10"/>
    <p:sldId id="294" r:id="rId11"/>
    <p:sldId id="259" r:id="rId12"/>
    <p:sldId id="274" r:id="rId13"/>
    <p:sldId id="292" r:id="rId14"/>
    <p:sldId id="257" r:id="rId15"/>
    <p:sldId id="328" r:id="rId16"/>
    <p:sldId id="289" r:id="rId17"/>
    <p:sldId id="269" r:id="rId18"/>
    <p:sldId id="258" r:id="rId19"/>
    <p:sldId id="326" r:id="rId20"/>
    <p:sldId id="260" r:id="rId21"/>
    <p:sldId id="290" r:id="rId22"/>
    <p:sldId id="296" r:id="rId23"/>
    <p:sldId id="327" r:id="rId24"/>
    <p:sldId id="261" r:id="rId25"/>
    <p:sldId id="263" r:id="rId26"/>
    <p:sldId id="273" r:id="rId27"/>
    <p:sldId id="262" r:id="rId28"/>
    <p:sldId id="266" r:id="rId29"/>
    <p:sldId id="264" r:id="rId30"/>
    <p:sldId id="268" r:id="rId31"/>
    <p:sldId id="270" r:id="rId32"/>
    <p:sldId id="307" r:id="rId33"/>
    <p:sldId id="271" r:id="rId34"/>
    <p:sldId id="265" r:id="rId35"/>
    <p:sldId id="281" r:id="rId36"/>
    <p:sldId id="272" r:id="rId37"/>
    <p:sldId id="282" r:id="rId38"/>
    <p:sldId id="275" r:id="rId39"/>
    <p:sldId id="277" r:id="rId40"/>
    <p:sldId id="278" r:id="rId41"/>
    <p:sldId id="279" r:id="rId42"/>
    <p:sldId id="286" r:id="rId43"/>
    <p:sldId id="283" r:id="rId44"/>
    <p:sldId id="329" r:id="rId45"/>
    <p:sldId id="330" r:id="rId46"/>
    <p:sldId id="331" r:id="rId47"/>
    <p:sldId id="332" r:id="rId48"/>
    <p:sldId id="310" r:id="rId49"/>
    <p:sldId id="311" r:id="rId50"/>
    <p:sldId id="285" r:id="rId51"/>
    <p:sldId id="299" r:id="rId52"/>
    <p:sldId id="293" r:id="rId53"/>
    <p:sldId id="297" r:id="rId54"/>
    <p:sldId id="312" r:id="rId55"/>
    <p:sldId id="313" r:id="rId56"/>
    <p:sldId id="309" r:id="rId57"/>
    <p:sldId id="333" r:id="rId58"/>
    <p:sldId id="284" r:id="rId59"/>
    <p:sldId id="316" r:id="rId60"/>
    <p:sldId id="317" r:id="rId61"/>
    <p:sldId id="318" r:id="rId62"/>
    <p:sldId id="323" r:id="rId63"/>
    <p:sldId id="298" r:id="rId64"/>
    <p:sldId id="314" r:id="rId65"/>
    <p:sldId id="302" r:id="rId66"/>
    <p:sldId id="306" r:id="rId67"/>
  </p:sldIdLst>
  <p:sldSz cx="10980738" cy="6858000"/>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Y4nBR5CWtAg56zTfuLpHsw==" hashData="NUJKc0BegI1GDNlcLwHq25nZmcA="/>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918" y="-384"/>
      </p:cViewPr>
      <p:guideLst>
        <p:guide orient="horz" pos="2160"/>
        <p:guide pos="3459"/>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fr-CA"/>
          </a:p>
        </p:txBody>
      </p:sp>
      <p:sp>
        <p:nvSpPr>
          <p:cNvPr id="4710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49B427F4-A730-4A12-A0B8-2107215C44F2}" type="datetimeFigureOut">
              <a:rPr lang="fr-CA"/>
              <a:pPr/>
              <a:t>2019-11-05</a:t>
            </a:fld>
            <a:endParaRPr lang="fr-CA"/>
          </a:p>
        </p:txBody>
      </p:sp>
      <p:sp>
        <p:nvSpPr>
          <p:cNvPr id="47108" name="Rectangle 4"/>
          <p:cNvSpPr>
            <a:spLocks noGrp="1" noRot="1" noChangeAspect="1" noChangeArrowheads="1" noTextEdit="1"/>
          </p:cNvSpPr>
          <p:nvPr>
            <p:ph type="sldImg" idx="2"/>
          </p:nvPr>
        </p:nvSpPr>
        <p:spPr bwMode="auto">
          <a:xfrm>
            <a:off x="684213" y="685800"/>
            <a:ext cx="5489575" cy="3429000"/>
          </a:xfrm>
          <a:prstGeom prst="rect">
            <a:avLst/>
          </a:prstGeom>
          <a:noFill/>
          <a:ln w="9525">
            <a:solidFill>
              <a:srgbClr val="000000"/>
            </a:solidFill>
            <a:miter lim="800000"/>
            <a:headEnd/>
            <a:tailEnd/>
          </a:ln>
          <a:effectLst/>
        </p:spPr>
      </p:sp>
      <p:sp>
        <p:nvSpPr>
          <p:cNvPr id="4710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p>
        </p:txBody>
      </p:sp>
      <p:sp>
        <p:nvSpPr>
          <p:cNvPr id="4711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fr-CA"/>
          </a:p>
        </p:txBody>
      </p:sp>
      <p:sp>
        <p:nvSpPr>
          <p:cNvPr id="4711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EBA6179F-6062-4A67-8D13-122F7D4E1870}" type="slidenum">
              <a:rPr lang="fr-CA"/>
              <a:pPr/>
              <a:t>‹Nº›</a:t>
            </a:fld>
            <a:endParaRPr lang="fr-CA"/>
          </a:p>
        </p:txBody>
      </p:sp>
    </p:spTree>
    <p:extLst>
      <p:ext uri="{BB962C8B-B14F-4D97-AF65-F5344CB8AC3E}">
        <p14:creationId xmlns:p14="http://schemas.microsoft.com/office/powerpoint/2010/main" val="355172972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55843A91-A9BB-479E-8584-7785F9B6CF04}" type="slidenum">
              <a:rPr lang="en-US" smtClean="0">
                <a:solidFill>
                  <a:prstClr val="black"/>
                </a:solidFill>
                <a:latin typeface="Arial" charset="0"/>
              </a:rPr>
              <a:pPr/>
              <a:t>55</a:t>
            </a:fld>
            <a:endParaRPr lang="en-US" smtClean="0">
              <a:solidFill>
                <a:prstClr val="black"/>
              </a:solidFill>
              <a:latin typeface="Arial" charset="0"/>
            </a:endParaRPr>
          </a:p>
        </p:txBody>
      </p:sp>
      <p:sp>
        <p:nvSpPr>
          <p:cNvPr id="93187" name="Rectangle 2"/>
          <p:cNvSpPr>
            <a:spLocks noGrp="1" noRot="1" noChangeAspect="1" noChangeArrowheads="1" noTextEdit="1"/>
          </p:cNvSpPr>
          <p:nvPr>
            <p:ph type="sldImg"/>
          </p:nvPr>
        </p:nvSpPr>
        <p:spPr>
          <a:xfrm>
            <a:off x="684213" y="685800"/>
            <a:ext cx="5489575" cy="3429000"/>
          </a:xfrm>
          <a:ln/>
        </p:spPr>
      </p:sp>
      <p:sp>
        <p:nvSpPr>
          <p:cNvPr id="931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823556" y="2130426"/>
            <a:ext cx="9333627" cy="1470025"/>
          </a:xfrm>
        </p:spPr>
        <p:txBody>
          <a:bodyPr/>
          <a:lstStyle/>
          <a:p>
            <a:r>
              <a:rPr lang="es-ES" smtClean="0"/>
              <a:t>Haga clic para modificar el estilo de título del patrón</a:t>
            </a:r>
            <a:endParaRPr lang="fr-CA"/>
          </a:p>
        </p:txBody>
      </p:sp>
      <p:sp>
        <p:nvSpPr>
          <p:cNvPr id="3" name="Sous-titre 2"/>
          <p:cNvSpPr>
            <a:spLocks noGrp="1"/>
          </p:cNvSpPr>
          <p:nvPr>
            <p:ph type="subTitle" idx="1"/>
          </p:nvPr>
        </p:nvSpPr>
        <p:spPr>
          <a:xfrm>
            <a:off x="1647111" y="3886200"/>
            <a:ext cx="7686517"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CA"/>
          </a:p>
        </p:txBody>
      </p:sp>
      <p:sp>
        <p:nvSpPr>
          <p:cNvPr id="4" name="Espace réservé de la date 3"/>
          <p:cNvSpPr>
            <a:spLocks noGrp="1"/>
          </p:cNvSpPr>
          <p:nvPr>
            <p:ph type="dt" sz="half" idx="10"/>
          </p:nvPr>
        </p:nvSpPr>
        <p:spPr/>
        <p:txBody>
          <a:bodyPr/>
          <a:lstStyle>
            <a:lvl1pPr>
              <a:defRPr/>
            </a:lvl1pPr>
          </a:lstStyle>
          <a:p>
            <a:pPr>
              <a:defRPr/>
            </a:pPr>
            <a:fld id="{491170BD-FC51-428D-9FD9-264123AB0377}" type="datetimeFigureOut">
              <a:rPr lang="fr-CA"/>
              <a:pPr>
                <a:defRPr/>
              </a:pPr>
              <a:t>2019-11-05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9B84497A-287E-4826-B3E3-A2D8523B8C34}" type="slidenum">
              <a:rPr lang="fr-CA"/>
              <a:pPr>
                <a:defRPr/>
              </a:pPr>
              <a:t>‹Nº›</a:t>
            </a:fld>
            <a:endParaRPr lang="fr-CA"/>
          </a:p>
        </p:txBody>
      </p:sp>
    </p:spTree>
  </p:cSld>
  <p:clrMapOvr>
    <a:masterClrMapping/>
  </p:clrMapOvr>
  <p:transition spd="slow" advTm="6000">
    <p:plu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47FE5D2A-FEB5-409F-A3D0-2CF06EF17822}" type="datetimeFigureOut">
              <a:rPr lang="fr-CA"/>
              <a:pPr>
                <a:defRPr/>
              </a:pPr>
              <a:t>2019-11-05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7EDF713B-8FF7-45BA-A5EF-E9B2FEF7AACC}" type="slidenum">
              <a:rPr lang="fr-CA"/>
              <a:pPr>
                <a:defRPr/>
              </a:pPr>
              <a:t>‹Nº›</a:t>
            </a:fld>
            <a:endParaRPr lang="fr-CA"/>
          </a:p>
        </p:txBody>
      </p:sp>
    </p:spTree>
  </p:cSld>
  <p:clrMapOvr>
    <a:masterClrMapping/>
  </p:clrMapOvr>
  <p:transition spd="slow" advTm="6000">
    <p:plu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67403" y="4406901"/>
            <a:ext cx="9333627" cy="1362075"/>
          </a:xfrm>
        </p:spPr>
        <p:txBody>
          <a:bodyPr anchor="t"/>
          <a:lstStyle>
            <a:lvl1pPr algn="l">
              <a:defRPr sz="4000" b="1" cap="all"/>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867403" y="2906713"/>
            <a:ext cx="9333627"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F2F4C3CB-C047-4BB7-8AC7-255744D39872}" type="datetimeFigureOut">
              <a:rPr lang="fr-CA"/>
              <a:pPr>
                <a:defRPr/>
              </a:pPr>
              <a:t>2019-11-05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2A2890F3-0D5B-4168-8FD6-5E797206493C}" type="slidenum">
              <a:rPr lang="fr-CA"/>
              <a:pPr>
                <a:defRPr/>
              </a:pPr>
              <a:t>‹Nº›</a:t>
            </a:fld>
            <a:endParaRPr lang="fr-CA"/>
          </a:p>
        </p:txBody>
      </p:sp>
    </p:spTree>
  </p:cSld>
  <p:clrMapOvr>
    <a:masterClrMapping/>
  </p:clrMapOvr>
  <p:transition spd="slow" advTm="6000">
    <p:plu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sz="half" idx="1"/>
          </p:nvPr>
        </p:nvSpPr>
        <p:spPr>
          <a:xfrm>
            <a:off x="549037" y="1600201"/>
            <a:ext cx="484982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contenu 3"/>
          <p:cNvSpPr>
            <a:spLocks noGrp="1"/>
          </p:cNvSpPr>
          <p:nvPr>
            <p:ph sz="half" idx="2"/>
          </p:nvPr>
        </p:nvSpPr>
        <p:spPr>
          <a:xfrm>
            <a:off x="5581875" y="1600201"/>
            <a:ext cx="484982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e la date 3"/>
          <p:cNvSpPr>
            <a:spLocks noGrp="1"/>
          </p:cNvSpPr>
          <p:nvPr>
            <p:ph type="dt" sz="half" idx="10"/>
          </p:nvPr>
        </p:nvSpPr>
        <p:spPr/>
        <p:txBody>
          <a:bodyPr/>
          <a:lstStyle>
            <a:lvl1pPr>
              <a:defRPr/>
            </a:lvl1pPr>
          </a:lstStyle>
          <a:p>
            <a:pPr>
              <a:defRPr/>
            </a:pPr>
            <a:fld id="{D125288E-6AD8-4E87-A028-F3B085A9F7AF}" type="datetimeFigureOut">
              <a:rPr lang="fr-CA"/>
              <a:pPr>
                <a:defRPr/>
              </a:pPr>
              <a:t>2019-11-05</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A15D67E6-471E-4D53-A496-03E3499499AC}" type="slidenum">
              <a:rPr lang="fr-CA"/>
              <a:pPr>
                <a:defRPr/>
              </a:pPr>
              <a:t>‹Nº›</a:t>
            </a:fld>
            <a:endParaRPr lang="fr-CA"/>
          </a:p>
        </p:txBody>
      </p:sp>
    </p:spTree>
  </p:cSld>
  <p:clrMapOvr>
    <a:masterClrMapping/>
  </p:clrMapOvr>
  <p:transition spd="slow" advTm="6000">
    <p:plu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549037" y="1535113"/>
            <a:ext cx="48517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549037" y="2174875"/>
            <a:ext cx="48517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u texte 4"/>
          <p:cNvSpPr>
            <a:spLocks noGrp="1"/>
          </p:cNvSpPr>
          <p:nvPr>
            <p:ph type="body" sz="quarter" idx="3"/>
          </p:nvPr>
        </p:nvSpPr>
        <p:spPr>
          <a:xfrm>
            <a:off x="5578063" y="1535113"/>
            <a:ext cx="485363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5578063" y="2174875"/>
            <a:ext cx="485363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7" name="Espace réservé de la date 3"/>
          <p:cNvSpPr>
            <a:spLocks noGrp="1"/>
          </p:cNvSpPr>
          <p:nvPr>
            <p:ph type="dt" sz="half" idx="10"/>
          </p:nvPr>
        </p:nvSpPr>
        <p:spPr/>
        <p:txBody>
          <a:bodyPr/>
          <a:lstStyle>
            <a:lvl1pPr>
              <a:defRPr/>
            </a:lvl1pPr>
          </a:lstStyle>
          <a:p>
            <a:pPr>
              <a:defRPr/>
            </a:pPr>
            <a:fld id="{EAAA6000-7F07-4436-A15F-50E6C3E3644F}" type="datetimeFigureOut">
              <a:rPr lang="fr-CA"/>
              <a:pPr>
                <a:defRPr/>
              </a:pPr>
              <a:t>2019-11-05</a:t>
            </a:fld>
            <a:endParaRPr lang="fr-CA"/>
          </a:p>
        </p:txBody>
      </p:sp>
      <p:sp>
        <p:nvSpPr>
          <p:cNvPr id="8" name="Espace réservé du pied de page 4"/>
          <p:cNvSpPr>
            <a:spLocks noGrp="1"/>
          </p:cNvSpPr>
          <p:nvPr>
            <p:ph type="ftr" sz="quarter" idx="11"/>
          </p:nvPr>
        </p:nvSpPr>
        <p:spPr/>
        <p:txBody>
          <a:bodyPr/>
          <a:lstStyle>
            <a:lvl1pPr>
              <a:defRPr/>
            </a:lvl1pPr>
          </a:lstStyle>
          <a:p>
            <a:pPr>
              <a:defRPr/>
            </a:pPr>
            <a:endParaRPr lang="fr-CA"/>
          </a:p>
        </p:txBody>
      </p:sp>
      <p:sp>
        <p:nvSpPr>
          <p:cNvPr id="9" name="Espace réservé du numéro de diapositive 5"/>
          <p:cNvSpPr>
            <a:spLocks noGrp="1"/>
          </p:cNvSpPr>
          <p:nvPr>
            <p:ph type="sldNum" sz="quarter" idx="12"/>
          </p:nvPr>
        </p:nvSpPr>
        <p:spPr/>
        <p:txBody>
          <a:bodyPr/>
          <a:lstStyle>
            <a:lvl1pPr>
              <a:defRPr/>
            </a:lvl1pPr>
          </a:lstStyle>
          <a:p>
            <a:pPr>
              <a:defRPr/>
            </a:pPr>
            <a:fld id="{5CCE8CC3-1EBB-4C65-8A0E-F7CD37EE1277}" type="slidenum">
              <a:rPr lang="fr-CA"/>
              <a:pPr>
                <a:defRPr/>
              </a:pPr>
              <a:t>‹Nº›</a:t>
            </a:fld>
            <a:endParaRPr lang="fr-CA"/>
          </a:p>
        </p:txBody>
      </p:sp>
    </p:spTree>
  </p:cSld>
  <p:clrMapOvr>
    <a:masterClrMapping/>
  </p:clrMapOvr>
  <p:transition spd="slow" advTm="6000">
    <p:plu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e la date 3"/>
          <p:cNvSpPr>
            <a:spLocks noGrp="1"/>
          </p:cNvSpPr>
          <p:nvPr>
            <p:ph type="dt" sz="half" idx="10"/>
          </p:nvPr>
        </p:nvSpPr>
        <p:spPr/>
        <p:txBody>
          <a:bodyPr/>
          <a:lstStyle>
            <a:lvl1pPr>
              <a:defRPr/>
            </a:lvl1pPr>
          </a:lstStyle>
          <a:p>
            <a:pPr>
              <a:defRPr/>
            </a:pPr>
            <a:fld id="{CCD362BA-D65C-4B9E-97E4-4EB540B03BC2}" type="datetimeFigureOut">
              <a:rPr lang="fr-CA"/>
              <a:pPr>
                <a:defRPr/>
              </a:pPr>
              <a:t>2019-11-05</a:t>
            </a:fld>
            <a:endParaRPr lang="fr-CA"/>
          </a:p>
        </p:txBody>
      </p:sp>
      <p:sp>
        <p:nvSpPr>
          <p:cNvPr id="4" name="Espace réservé du pied de page 4"/>
          <p:cNvSpPr>
            <a:spLocks noGrp="1"/>
          </p:cNvSpPr>
          <p:nvPr>
            <p:ph type="ftr" sz="quarter" idx="11"/>
          </p:nvPr>
        </p:nvSpPr>
        <p:spPr/>
        <p:txBody>
          <a:bodyPr/>
          <a:lstStyle>
            <a:lvl1pPr>
              <a:defRPr/>
            </a:lvl1pPr>
          </a:lstStyle>
          <a:p>
            <a:pPr>
              <a:defRPr/>
            </a:pPr>
            <a:endParaRPr lang="fr-CA"/>
          </a:p>
        </p:txBody>
      </p:sp>
      <p:sp>
        <p:nvSpPr>
          <p:cNvPr id="5" name="Espace réservé du numéro de diapositive 5"/>
          <p:cNvSpPr>
            <a:spLocks noGrp="1"/>
          </p:cNvSpPr>
          <p:nvPr>
            <p:ph type="sldNum" sz="quarter" idx="12"/>
          </p:nvPr>
        </p:nvSpPr>
        <p:spPr/>
        <p:txBody>
          <a:bodyPr/>
          <a:lstStyle>
            <a:lvl1pPr>
              <a:defRPr/>
            </a:lvl1pPr>
          </a:lstStyle>
          <a:p>
            <a:pPr>
              <a:defRPr/>
            </a:pPr>
            <a:fld id="{0C7EB063-471A-453E-A2E7-D4FBF2D9D492}" type="slidenum">
              <a:rPr lang="fr-CA"/>
              <a:pPr>
                <a:defRPr/>
              </a:pPr>
              <a:t>‹Nº›</a:t>
            </a:fld>
            <a:endParaRPr lang="fr-CA"/>
          </a:p>
        </p:txBody>
      </p:sp>
    </p:spTree>
  </p:cSld>
  <p:clrMapOvr>
    <a:masterClrMapping/>
  </p:clrMapOvr>
  <p:transition spd="slow" advTm="6000">
    <p:plu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0EFDBB41-40EB-4CE5-88F3-D07A31709C24}" type="datetimeFigureOut">
              <a:rPr lang="fr-CA"/>
              <a:pPr>
                <a:defRPr/>
              </a:pPr>
              <a:t>2019-11-05</a:t>
            </a:fld>
            <a:endParaRPr lang="fr-CA"/>
          </a:p>
        </p:txBody>
      </p:sp>
      <p:sp>
        <p:nvSpPr>
          <p:cNvPr id="3" name="Espace réservé du pied de page 4"/>
          <p:cNvSpPr>
            <a:spLocks noGrp="1"/>
          </p:cNvSpPr>
          <p:nvPr>
            <p:ph type="ftr" sz="quarter" idx="11"/>
          </p:nvPr>
        </p:nvSpPr>
        <p:spPr/>
        <p:txBody>
          <a:bodyPr/>
          <a:lstStyle>
            <a:lvl1pPr>
              <a:defRPr/>
            </a:lvl1pPr>
          </a:lstStyle>
          <a:p>
            <a:pPr>
              <a:defRPr/>
            </a:pPr>
            <a:endParaRPr lang="fr-CA"/>
          </a:p>
        </p:txBody>
      </p:sp>
      <p:sp>
        <p:nvSpPr>
          <p:cNvPr id="4" name="Espace réservé du numéro de diapositive 5"/>
          <p:cNvSpPr>
            <a:spLocks noGrp="1"/>
          </p:cNvSpPr>
          <p:nvPr>
            <p:ph type="sldNum" sz="quarter" idx="12"/>
          </p:nvPr>
        </p:nvSpPr>
        <p:spPr/>
        <p:txBody>
          <a:bodyPr/>
          <a:lstStyle>
            <a:lvl1pPr>
              <a:defRPr/>
            </a:lvl1pPr>
          </a:lstStyle>
          <a:p>
            <a:pPr>
              <a:defRPr/>
            </a:pPr>
            <a:fld id="{A2529A8D-6286-43DD-9CD5-0614B27E75A9}" type="slidenum">
              <a:rPr lang="fr-CA"/>
              <a:pPr>
                <a:defRPr/>
              </a:pPr>
              <a:t>‹Nº›</a:t>
            </a:fld>
            <a:endParaRPr lang="fr-CA"/>
          </a:p>
        </p:txBody>
      </p:sp>
    </p:spTree>
  </p:cSld>
  <p:clrMapOvr>
    <a:masterClrMapping/>
  </p:clrMapOvr>
  <p:transition spd="slow" advTm="6000">
    <p:plu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49038" y="273050"/>
            <a:ext cx="3612587" cy="1162050"/>
          </a:xfrm>
        </p:spPr>
        <p:txBody>
          <a:bodyPr anchor="b"/>
          <a:lstStyle>
            <a:lvl1pPr algn="l">
              <a:defRPr sz="2000" b="1"/>
            </a:lvl1pPr>
          </a:lstStyle>
          <a:p>
            <a:r>
              <a:rPr lang="es-ES" smtClean="0"/>
              <a:t>Haga clic para modificar el estilo de título del patrón</a:t>
            </a:r>
            <a:endParaRPr lang="fr-CA"/>
          </a:p>
        </p:txBody>
      </p:sp>
      <p:sp>
        <p:nvSpPr>
          <p:cNvPr id="3" name="Espace réservé du contenu 2"/>
          <p:cNvSpPr>
            <a:spLocks noGrp="1"/>
          </p:cNvSpPr>
          <p:nvPr>
            <p:ph idx="1"/>
          </p:nvPr>
        </p:nvSpPr>
        <p:spPr>
          <a:xfrm>
            <a:off x="4293163" y="273051"/>
            <a:ext cx="613853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texte 3"/>
          <p:cNvSpPr>
            <a:spLocks noGrp="1"/>
          </p:cNvSpPr>
          <p:nvPr>
            <p:ph type="body" sz="half" idx="2"/>
          </p:nvPr>
        </p:nvSpPr>
        <p:spPr>
          <a:xfrm>
            <a:off x="549038" y="1435101"/>
            <a:ext cx="36125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F00B1D80-2F36-4167-B106-D52CE640FF50}" type="datetimeFigureOut">
              <a:rPr lang="fr-CA"/>
              <a:pPr>
                <a:defRPr/>
              </a:pPr>
              <a:t>2019-11-05</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2742470D-6825-40CA-BA15-5B6FD682C8CE}" type="slidenum">
              <a:rPr lang="fr-CA"/>
              <a:pPr>
                <a:defRPr/>
              </a:pPr>
              <a:t>‹Nº›</a:t>
            </a:fld>
            <a:endParaRPr lang="fr-CA"/>
          </a:p>
        </p:txBody>
      </p:sp>
    </p:spTree>
  </p:cSld>
  <p:clrMapOvr>
    <a:masterClrMapping/>
  </p:clrMapOvr>
  <p:transition spd="slow" advTm="6000">
    <p:plu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152301" y="4800600"/>
            <a:ext cx="6588443" cy="566738"/>
          </a:xfrm>
        </p:spPr>
        <p:txBody>
          <a:bodyPr anchor="b"/>
          <a:lstStyle>
            <a:lvl1pPr algn="l">
              <a:defRPr sz="2000" b="1"/>
            </a:lvl1pPr>
          </a:lstStyle>
          <a:p>
            <a:r>
              <a:rPr lang="es-ES" smtClean="0"/>
              <a:t>Haga clic para modificar el estilo de título del patrón</a:t>
            </a:r>
            <a:endParaRPr lang="fr-CA"/>
          </a:p>
        </p:txBody>
      </p:sp>
      <p:sp>
        <p:nvSpPr>
          <p:cNvPr id="3" name="Espace réservé pour une image  2"/>
          <p:cNvSpPr>
            <a:spLocks noGrp="1"/>
          </p:cNvSpPr>
          <p:nvPr>
            <p:ph type="pic" idx="1"/>
          </p:nvPr>
        </p:nvSpPr>
        <p:spPr>
          <a:xfrm>
            <a:off x="2152301" y="612775"/>
            <a:ext cx="6588443"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CA" noProof="0" smtClean="0"/>
          </a:p>
        </p:txBody>
      </p:sp>
      <p:sp>
        <p:nvSpPr>
          <p:cNvPr id="4" name="Espace réservé du texte 3"/>
          <p:cNvSpPr>
            <a:spLocks noGrp="1"/>
          </p:cNvSpPr>
          <p:nvPr>
            <p:ph type="body" sz="half" idx="2"/>
          </p:nvPr>
        </p:nvSpPr>
        <p:spPr>
          <a:xfrm>
            <a:off x="2152301" y="5367338"/>
            <a:ext cx="658844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AD48C575-2C71-4F6C-81BC-6A0D8A0D04E4}" type="datetimeFigureOut">
              <a:rPr lang="fr-CA"/>
              <a:pPr>
                <a:defRPr/>
              </a:pPr>
              <a:t>2019-11-05</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509C261A-A48F-44AF-9082-D340AC5E888A}" type="slidenum">
              <a:rPr lang="fr-CA"/>
              <a:pPr>
                <a:defRPr/>
              </a:pPr>
              <a:t>‹Nº›</a:t>
            </a:fld>
            <a:endParaRPr lang="fr-CA"/>
          </a:p>
        </p:txBody>
      </p:sp>
    </p:spTree>
  </p:cSld>
  <p:clrMapOvr>
    <a:masterClrMapping/>
  </p:clrMapOvr>
  <p:transition spd="slow" advTm="6000">
    <p:plu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13EAE08E-D4E0-4DB4-9AD0-33D186B01357}" type="datetimeFigureOut">
              <a:rPr lang="fr-CA"/>
              <a:pPr>
                <a:defRPr/>
              </a:pPr>
              <a:t>2019-11-05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04F516CE-FD52-4C3F-95C1-AEA487DFC867}" type="slidenum">
              <a:rPr lang="fr-CA"/>
              <a:pPr>
                <a:defRPr/>
              </a:pPr>
              <a:t>‹Nº›</a:t>
            </a:fld>
            <a:endParaRPr lang="fr-CA"/>
          </a:p>
        </p:txBody>
      </p:sp>
    </p:spTree>
  </p:cSld>
  <p:clrMapOvr>
    <a:masterClrMapping/>
  </p:clrMapOvr>
  <p:transition spd="slow" advTm="6000">
    <p:plu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961035" y="274639"/>
            <a:ext cx="2470666" cy="5851525"/>
          </a:xfrm>
        </p:spPr>
        <p:txBody>
          <a:bodyPr vert="eaVert"/>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a:xfrm>
            <a:off x="549037" y="274639"/>
            <a:ext cx="722898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4FCFACB9-233E-4627-8786-15A7241A5B52}" type="datetimeFigureOut">
              <a:rPr lang="fr-CA"/>
              <a:pPr>
                <a:defRPr/>
              </a:pPr>
              <a:t>2019-11-05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213B1B9D-E3A1-4EC9-B5AA-9410E52AA0DC}" type="slidenum">
              <a:rPr lang="fr-CA"/>
              <a:pPr>
                <a:defRPr/>
              </a:pPr>
              <a:t>‹Nº›</a:t>
            </a:fld>
            <a:endParaRPr lang="fr-CA"/>
          </a:p>
        </p:txBody>
      </p:sp>
    </p:spTree>
  </p:cSld>
  <p:clrMapOvr>
    <a:masterClrMapping/>
  </p:clrMapOvr>
  <p:transition spd="slow" advTm="6000">
    <p:plu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3557" y="2130428"/>
            <a:ext cx="9333627"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47112" y="3886200"/>
            <a:ext cx="7686517"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3556" y="2130426"/>
            <a:ext cx="9333627"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47111" y="3886200"/>
            <a:ext cx="7686517"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9728E3-484B-4EEA-99A5-2557F2C4A18C}"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81923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C459BE4-F3CE-44B6-8A0C-0BC55A3FE85E}"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26721044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67403" y="4406901"/>
            <a:ext cx="9333627"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67403" y="2906713"/>
            <a:ext cx="9333627"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B1A3927-134A-4A76-905F-FEA6086AFA64}"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4810748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9037" y="1600201"/>
            <a:ext cx="484982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81875" y="1600201"/>
            <a:ext cx="484982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21FAE19-B05A-4831-B0E5-9A491379C984}"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3338755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9037" y="1535113"/>
            <a:ext cx="48517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9037" y="2174875"/>
            <a:ext cx="48517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78063" y="1535113"/>
            <a:ext cx="485363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78063" y="2174875"/>
            <a:ext cx="485363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D83D920-410C-4A64-9AE1-EA4E1DF3C83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3462462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53DA1D7-2B55-4A69-9AC7-27D93DD04599}"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5040168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8C624EA-576A-4CD6-8BF3-87CAA6467177}"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38510666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9038" y="273050"/>
            <a:ext cx="3612587"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93163" y="273051"/>
            <a:ext cx="613853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9038" y="1435101"/>
            <a:ext cx="36125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3CB098C-2F70-421E-9ACE-C0C5F71FB57D}"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8755925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52301" y="4800600"/>
            <a:ext cx="658844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52301" y="612775"/>
            <a:ext cx="658844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2152301" y="5367338"/>
            <a:ext cx="658844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A22154D-6EED-4140-88B9-9C2FC272E49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948100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0B4F172-ADE5-4BF3-8F04-B5F9776A7A9C}"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633480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61035" y="274639"/>
            <a:ext cx="2470666"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9037" y="274639"/>
            <a:ext cx="722898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B795D11-2BDB-4841-B143-BB0D21D32DD6}"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3417589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549037" y="274638"/>
            <a:ext cx="9882664"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endParaRPr lang="fr-CA" smtClean="0"/>
          </a:p>
        </p:txBody>
      </p:sp>
      <p:sp>
        <p:nvSpPr>
          <p:cNvPr id="1027" name="Espace réservé du texte 2"/>
          <p:cNvSpPr>
            <a:spLocks noGrp="1"/>
          </p:cNvSpPr>
          <p:nvPr>
            <p:ph type="body" idx="1"/>
          </p:nvPr>
        </p:nvSpPr>
        <p:spPr bwMode="auto">
          <a:xfrm>
            <a:off x="549037" y="1600201"/>
            <a:ext cx="9882664"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smtClean="0"/>
          </a:p>
        </p:txBody>
      </p:sp>
      <p:sp>
        <p:nvSpPr>
          <p:cNvPr id="4" name="Espace réservé de la date 3"/>
          <p:cNvSpPr>
            <a:spLocks noGrp="1"/>
          </p:cNvSpPr>
          <p:nvPr>
            <p:ph type="dt" sz="half" idx="2"/>
          </p:nvPr>
        </p:nvSpPr>
        <p:spPr>
          <a:xfrm>
            <a:off x="549037" y="6356351"/>
            <a:ext cx="2562172"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3171DF98-B271-4017-902E-442F974B60AF}" type="datetimeFigureOut">
              <a:rPr lang="fr-CA"/>
              <a:pPr>
                <a:defRPr/>
              </a:pPr>
              <a:t>2019-11-05</a:t>
            </a:fld>
            <a:endParaRPr lang="fr-CA"/>
          </a:p>
        </p:txBody>
      </p:sp>
      <p:sp>
        <p:nvSpPr>
          <p:cNvPr id="5" name="Espace réservé du pied de page 4"/>
          <p:cNvSpPr>
            <a:spLocks noGrp="1"/>
          </p:cNvSpPr>
          <p:nvPr>
            <p:ph type="ftr" sz="quarter" idx="3"/>
          </p:nvPr>
        </p:nvSpPr>
        <p:spPr>
          <a:xfrm>
            <a:off x="3751752" y="6356351"/>
            <a:ext cx="3477234"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fr-CA"/>
          </a:p>
        </p:txBody>
      </p:sp>
      <p:sp>
        <p:nvSpPr>
          <p:cNvPr id="6" name="Espace réservé du numéro de diapositive 5"/>
          <p:cNvSpPr>
            <a:spLocks noGrp="1"/>
          </p:cNvSpPr>
          <p:nvPr>
            <p:ph type="sldNum" sz="quarter" idx="4"/>
          </p:nvPr>
        </p:nvSpPr>
        <p:spPr>
          <a:xfrm>
            <a:off x="7869529" y="6356351"/>
            <a:ext cx="2562172"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0BFE15B-E06C-4D2F-BF12-6D4E7945B52D}" type="slidenum">
              <a:rPr lang="fr-CA"/>
              <a:pPr>
                <a:defRPr/>
              </a:pPr>
              <a:t>‹Nº›</a:t>
            </a:fld>
            <a:endParaRPr lang="fr-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plus/>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9037" y="6245225"/>
            <a:ext cx="256217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49037" y="274638"/>
            <a:ext cx="9882664"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549037" y="1600201"/>
            <a:ext cx="9882664"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549037" y="6245225"/>
            <a:ext cx="256217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solidFill>
                <a:srgbClr val="000000"/>
              </a:solidFill>
            </a:endParaRPr>
          </a:p>
        </p:txBody>
      </p:sp>
      <p:sp>
        <p:nvSpPr>
          <p:cNvPr id="1029" name="Rectangle 5"/>
          <p:cNvSpPr>
            <a:spLocks noGrp="1" noChangeArrowheads="1"/>
          </p:cNvSpPr>
          <p:nvPr>
            <p:ph type="ftr" sz="quarter" idx="3"/>
          </p:nvPr>
        </p:nvSpPr>
        <p:spPr bwMode="auto">
          <a:xfrm>
            <a:off x="3751752" y="6245225"/>
            <a:ext cx="3477234"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solidFill>
                <a:srgbClr val="000000"/>
              </a:solidFill>
            </a:endParaRPr>
          </a:p>
        </p:txBody>
      </p:sp>
      <p:sp>
        <p:nvSpPr>
          <p:cNvPr id="1030" name="Rectangle 6"/>
          <p:cNvSpPr>
            <a:spLocks noGrp="1" noChangeArrowheads="1"/>
          </p:cNvSpPr>
          <p:nvPr>
            <p:ph type="sldNum" sz="quarter" idx="4"/>
          </p:nvPr>
        </p:nvSpPr>
        <p:spPr bwMode="auto">
          <a:xfrm>
            <a:off x="7869529" y="6245225"/>
            <a:ext cx="256217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0A6531AC-1324-4448-ABDB-32F762050955}"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359946130"/>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7.xml"/><Relationship Id="rId1" Type="http://schemas.openxmlformats.org/officeDocument/2006/relationships/audio" Target="../media/audio2.wav"/><Relationship Id="rId4" Type="http://schemas.openxmlformats.org/officeDocument/2006/relationships/image" Target="../media/image49.png"/></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9.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1.xml"/><Relationship Id="rId1" Type="http://schemas.openxmlformats.org/officeDocument/2006/relationships/slideLayout" Target="../slideLayouts/slideLayout19.xml"/><Relationship Id="rId5" Type="http://schemas.openxmlformats.org/officeDocument/2006/relationships/image" Target="../media/image64.jpeg"/><Relationship Id="rId4" Type="http://schemas.openxmlformats.org/officeDocument/2006/relationships/image" Target="../media/image63.png"/></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6.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8.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1.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3.jpeg"/><Relationship Id="rId4" Type="http://schemas.openxmlformats.org/officeDocument/2006/relationships/image" Target="../media/image3.gif"/></Relationships>
</file>

<file path=ppt/slides/_rels/slide64.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Jose Luis\Desktop\c5811e2175def98012a122d6f61af25a.gif"/>
          <p:cNvPicPr>
            <a:picLocks noChangeAspect="1" noChangeArrowheads="1" noCrop="1"/>
          </p:cNvPicPr>
          <p:nvPr/>
        </p:nvPicPr>
        <p:blipFill>
          <a:blip r:embed="rId3"/>
          <a:srcRect/>
          <a:stretch>
            <a:fillRect/>
          </a:stretch>
        </p:blipFill>
        <p:spPr bwMode="auto">
          <a:xfrm>
            <a:off x="0" y="0"/>
            <a:ext cx="10980738"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2">
                <a:shade val="45000"/>
                <a:satMod val="135000"/>
              </a:schemeClr>
              <a:prstClr val="white"/>
            </a:duotone>
          </a:blip>
          <a:srcRect/>
          <a:stretch>
            <a:fillRect/>
          </a:stretch>
        </p:blipFill>
        <p:spPr bwMode="auto">
          <a:xfrm>
            <a:off x="-1" y="0"/>
            <a:ext cx="10980739" cy="6858000"/>
          </a:xfrm>
          <a:prstGeom prst="rect">
            <a:avLst/>
          </a:prstGeom>
          <a:pattFill prst="pct80">
            <a:fgClr>
              <a:srgbClr val="00FFFF"/>
            </a:fgClr>
            <a:bgClr>
              <a:schemeClr val="bg1"/>
            </a:bgClr>
          </a:pattFill>
        </p:spPr>
      </p:pic>
      <p:pic>
        <p:nvPicPr>
          <p:cNvPr id="155652" name="Image 2" descr="swirlrainbw3.gif"/>
          <p:cNvPicPr>
            <a:picLocks noChangeAspect="1"/>
          </p:cNvPicPr>
          <p:nvPr/>
        </p:nvPicPr>
        <p:blipFill>
          <a:blip r:embed="rId5" cstate="print"/>
          <a:srcRect/>
          <a:stretch>
            <a:fillRect/>
          </a:stretch>
        </p:blipFill>
        <p:spPr bwMode="auto">
          <a:xfrm rot="5400000">
            <a:off x="-3387207" y="3387210"/>
            <a:ext cx="6858000" cy="8358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9945" y="3387210"/>
            <a:ext cx="6858000" cy="8358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980738" cy="69511"/>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783312"/>
            <a:ext cx="10980738" cy="74688"/>
          </a:xfrm>
          <a:prstGeom prst="rect">
            <a:avLst/>
          </a:prstGeom>
          <a:noFill/>
          <a:ln w="9525">
            <a:noFill/>
            <a:miter lim="800000"/>
            <a:headEnd/>
            <a:tailEnd/>
          </a:ln>
        </p:spPr>
      </p:pic>
      <p:sp>
        <p:nvSpPr>
          <p:cNvPr id="155665" name="Rectangle 17"/>
          <p:cNvSpPr>
            <a:spLocks noChangeArrowheads="1"/>
          </p:cNvSpPr>
          <p:nvPr/>
        </p:nvSpPr>
        <p:spPr bwMode="auto">
          <a:xfrm>
            <a:off x="428906" y="5857900"/>
            <a:ext cx="134378" cy="312129"/>
          </a:xfrm>
          <a:prstGeom prst="rect">
            <a:avLst/>
          </a:prstGeom>
          <a:noFill/>
          <a:ln w="9525">
            <a:solidFill>
              <a:srgbClr val="E31C07"/>
            </a:solidFill>
            <a:miter lim="800000"/>
            <a:headEnd/>
            <a:tailEnd/>
          </a:ln>
          <a:effectLst/>
        </p:spPr>
        <p:txBody>
          <a:bodyPr wrap="none" lIns="34789" tIns="17395" rIns="34789" bIns="17395">
            <a:spAutoFit/>
          </a:bodyPr>
          <a:lstStyle/>
          <a:p>
            <a:pPr defTabSz="840756"/>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8905" y="5715019"/>
            <a:ext cx="703999" cy="766986"/>
          </a:xfrm>
          <a:prstGeom prst="rect">
            <a:avLst/>
          </a:prstGeom>
          <a:noFill/>
          <a:ln w="38100">
            <a:solidFill>
              <a:srgbClr val="1CDEF8"/>
            </a:solidFill>
            <a:miter lim="800000"/>
            <a:headEnd/>
            <a:tailEnd/>
          </a:ln>
        </p:spPr>
      </p:pic>
      <p:sp>
        <p:nvSpPr>
          <p:cNvPr id="19" name="18 Rectángulo"/>
          <p:cNvSpPr/>
          <p:nvPr/>
        </p:nvSpPr>
        <p:spPr>
          <a:xfrm>
            <a:off x="2378146" y="4572016"/>
            <a:ext cx="3233007" cy="1122833"/>
          </a:xfrm>
          <a:prstGeom prst="rect">
            <a:avLst/>
          </a:prstGeom>
        </p:spPr>
        <p:txBody>
          <a:bodyPr wrap="square" lIns="83710" tIns="41855" rIns="83710" bIns="41855">
            <a:spAutoFit/>
          </a:bodyPr>
          <a:lstStyle/>
          <a:p>
            <a:pPr algn="ctr"/>
            <a:endParaRPr lang="es-ES" sz="66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77020" y="1023254"/>
            <a:ext cx="6743677" cy="3906640"/>
          </a:xfrm>
          <a:prstGeom prst="rect">
            <a:avLst/>
          </a:prstGeom>
        </p:spPr>
        <p:txBody>
          <a:bodyPr wrap="none" lIns="83710" tIns="41855" rIns="83710" bIns="41855" fromWordArt="1">
            <a:prstTxWarp prst="textPlain">
              <a:avLst>
                <a:gd name="adj" fmla="val 50000"/>
              </a:avLst>
            </a:prstTxWarp>
          </a:bodyPr>
          <a:lstStyle/>
          <a:p>
            <a:pPr algn="ctr"/>
            <a:r>
              <a:rPr lang="es-ES" sz="33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Hermoso  </a:t>
            </a:r>
          </a:p>
          <a:p>
            <a:pPr algn="ctr"/>
            <a:r>
              <a:rPr lang="es-ES" sz="33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Amanecer</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522798" y="5611366"/>
            <a:ext cx="2412348" cy="934064"/>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61462" y="764705"/>
            <a:ext cx="1231520" cy="723900"/>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5571" y="188642"/>
            <a:ext cx="937938" cy="1066800"/>
          </a:xfrm>
          <a:prstGeom prst="rect">
            <a:avLst/>
          </a:prstGeom>
          <a:noFill/>
          <a:ln w="9525">
            <a:noFill/>
            <a:miter lim="800000"/>
            <a:headEnd/>
            <a:tailEnd/>
          </a:ln>
        </p:spPr>
      </p:pic>
    </p:spTree>
  </p:cSld>
  <p:clrMapOvr>
    <a:masterClrMapping/>
  </p:clrMapOvr>
  <p:transition advClick="0" advTm="11000">
    <p:plus/>
    <p:sndAc>
      <p:stSnd loop="1">
        <p:snd r:embed="rId2" name="Las Cuatro Estaciones - Antonio Vivaldi - Primavera (mp3cut.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2000"/>
                                        <p:tgtEl>
                                          <p:spTgt spid="25"/>
                                        </p:tgtEl>
                                      </p:cBhvr>
                                    </p:animEffect>
                                    <p:set>
                                      <p:cBhvr>
                                        <p:cTn id="11" dur="1" fill="hold">
                                          <p:stCondLst>
                                            <p:cond delay="1999"/>
                                          </p:stCondLst>
                                        </p:cTn>
                                        <p:tgtEl>
                                          <p:spTgt spid="25"/>
                                        </p:tgtEl>
                                        <p:attrNameLst>
                                          <p:attrName>style.visibility</p:attrName>
                                        </p:attrNameLst>
                                      </p:cBhvr>
                                      <p:to>
                                        <p:strVal val="hidden"/>
                                      </p:to>
                                    </p:set>
                                  </p:childTnLst>
                                </p:cTn>
                              </p:par>
                            </p:childTnLst>
                          </p:cTn>
                        </p:par>
                        <p:par>
                          <p:cTn id="12" fill="hold">
                            <p:stCondLst>
                              <p:cond delay="2000"/>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22">
                                            <p:txEl>
                                              <p:pRg st="0" end="0"/>
                                            </p:txEl>
                                          </p:spTgt>
                                        </p:tgtEl>
                                        <p:attrNameLst>
                                          <p:attrName>style.visibility</p:attrName>
                                        </p:attrNameLst>
                                      </p:cBhvr>
                                      <p:to>
                                        <p:strVal val="visible"/>
                                      </p:to>
                                    </p:set>
                                    <p:anim calcmode="discrete" valueType="clr">
                                      <p:cBhvr override="childStyle">
                                        <p:cTn id="15" dur="1000"/>
                                        <p:tgtEl>
                                          <p:spTgt spid="2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1000"/>
                                        <p:tgtEl>
                                          <p:spTgt spid="22">
                                            <p:txEl>
                                              <p:pRg st="0" end="0"/>
                                            </p:txEl>
                                          </p:spTgt>
                                        </p:tgtEl>
                                        <p:attrNameLst>
                                          <p:attrName>fillcolor</p:attrName>
                                        </p:attrNameLst>
                                      </p:cBhvr>
                                      <p:tavLst>
                                        <p:tav tm="0">
                                          <p:val>
                                            <p:clrVal>
                                              <a:schemeClr val="accent2"/>
                                            </p:clrVal>
                                          </p:val>
                                        </p:tav>
                                        <p:tav tm="50000">
                                          <p:val>
                                            <p:clrVal>
                                              <a:schemeClr val="hlink"/>
                                            </p:clrVal>
                                          </p:val>
                                        </p:tav>
                                      </p:tavLst>
                                    </p:anim>
                                    <p:set>
                                      <p:cBhvr>
                                        <p:cTn id="17" dur="1000"/>
                                        <p:tgtEl>
                                          <p:spTgt spid="22">
                                            <p:txEl>
                                              <p:pRg st="0" end="0"/>
                                            </p:txEl>
                                          </p:spTgt>
                                        </p:tgtEl>
                                        <p:attrNameLst>
                                          <p:attrName>fill.type</p:attrName>
                                        </p:attrNameLst>
                                      </p:cBhvr>
                                      <p:to>
                                        <p:strVal val="solid"/>
                                      </p:to>
                                    </p:set>
                                  </p:childTnLst>
                                </p:cTn>
                              </p:par>
                            </p:childTnLst>
                          </p:cTn>
                        </p:par>
                        <p:par>
                          <p:cTn id="18" fill="hold">
                            <p:stCondLst>
                              <p:cond delay="6000"/>
                            </p:stCondLst>
                            <p:childTnLst>
                              <p:par>
                                <p:cTn id="19" presetID="27" presetClass="entr" presetSubtype="0" fill="hold" nodeType="afterEffect">
                                  <p:stCondLst>
                                    <p:cond delay="0"/>
                                  </p:stCondLst>
                                  <p:iterate type="lt">
                                    <p:tmPct val="50000"/>
                                  </p:iterate>
                                  <p:childTnLst>
                                    <p:set>
                                      <p:cBhvr>
                                        <p:cTn id="20" dur="1" fill="hold">
                                          <p:stCondLst>
                                            <p:cond delay="0"/>
                                          </p:stCondLst>
                                        </p:cTn>
                                        <p:tgtEl>
                                          <p:spTgt spid="22">
                                            <p:txEl>
                                              <p:pRg st="1" end="1"/>
                                            </p:txEl>
                                          </p:spTgt>
                                        </p:tgtEl>
                                        <p:attrNameLst>
                                          <p:attrName>style.visibility</p:attrName>
                                        </p:attrNameLst>
                                      </p:cBhvr>
                                      <p:to>
                                        <p:strVal val="visible"/>
                                      </p:to>
                                    </p:set>
                                    <p:anim calcmode="discrete" valueType="clr">
                                      <p:cBhvr override="childStyle">
                                        <p:cTn id="21" dur="1000"/>
                                        <p:tgtEl>
                                          <p:spTgt spid="2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1000"/>
                                        <p:tgtEl>
                                          <p:spTgt spid="22">
                                            <p:txEl>
                                              <p:pRg st="1" end="1"/>
                                            </p:txEl>
                                          </p:spTgt>
                                        </p:tgtEl>
                                        <p:attrNameLst>
                                          <p:attrName>fillcolor</p:attrName>
                                        </p:attrNameLst>
                                      </p:cBhvr>
                                      <p:tavLst>
                                        <p:tav tm="0">
                                          <p:val>
                                            <p:clrVal>
                                              <a:schemeClr val="accent2"/>
                                            </p:clrVal>
                                          </p:val>
                                        </p:tav>
                                        <p:tav tm="50000">
                                          <p:val>
                                            <p:clrVal>
                                              <a:schemeClr val="hlink"/>
                                            </p:clrVal>
                                          </p:val>
                                        </p:tav>
                                      </p:tavLst>
                                    </p:anim>
                                    <p:set>
                                      <p:cBhvr>
                                        <p:cTn id="23" dur="1000"/>
                                        <p:tgtEl>
                                          <p:spTgt spid="22">
                                            <p:txEl>
                                              <p:pRg st="1" end="1"/>
                                            </p:txEl>
                                          </p:spTgt>
                                        </p:tgtEl>
                                        <p:attrNameLst>
                                          <p:attrName>fill.type</p:attrName>
                                        </p:attrNameLst>
                                      </p:cBhvr>
                                      <p:to>
                                        <p:strVal val="solid"/>
                                      </p:to>
                                    </p:set>
                                  </p:childTnLst>
                                </p:cTn>
                              </p:par>
                              <p:par>
                                <p:cTn id="24" presetID="19" presetClass="emph" presetSubtype="0" fill="hold" nodeType="withEffect">
                                  <p:stCondLst>
                                    <p:cond delay="0"/>
                                  </p:stCondLst>
                                  <p:iterate type="lt">
                                    <p:tmPct val="0"/>
                                  </p:iterate>
                                  <p:childTnLst>
                                    <p:animClr clrSpc="rgb" dir="cw">
                                      <p:cBhvr override="childStyle">
                                        <p:cTn id="25" dur="500" fill="hold"/>
                                        <p:tgtEl>
                                          <p:spTgt spid="22">
                                            <p:txEl>
                                              <p:pRg st="0" end="0"/>
                                            </p:txEl>
                                          </p:spTgt>
                                        </p:tgtEl>
                                        <p:attrNameLst>
                                          <p:attrName>style.color</p:attrName>
                                        </p:attrNameLst>
                                      </p:cBhvr>
                                      <p:to>
                                        <a:schemeClr val="accent2"/>
                                      </p:to>
                                    </p:animClr>
                                    <p:animClr clrSpc="rgb" dir="cw">
                                      <p:cBhvr>
                                        <p:cTn id="26" dur="500" fill="hold"/>
                                        <p:tgtEl>
                                          <p:spTgt spid="22">
                                            <p:txEl>
                                              <p:pRg st="0" end="0"/>
                                            </p:txEl>
                                          </p:spTgt>
                                        </p:tgtEl>
                                        <p:attrNameLst>
                                          <p:attrName>fillcolor</p:attrName>
                                        </p:attrNameLst>
                                      </p:cBhvr>
                                      <p:to>
                                        <a:schemeClr val="accent2"/>
                                      </p:to>
                                    </p:animClr>
                                    <p:set>
                                      <p:cBhvr>
                                        <p:cTn id="27" dur="500" fill="hold"/>
                                        <p:tgtEl>
                                          <p:spTgt spid="22">
                                            <p:txEl>
                                              <p:pRg st="0" end="0"/>
                                            </p:txEl>
                                          </p:spTgt>
                                        </p:tgtEl>
                                        <p:attrNameLst>
                                          <p:attrName>fill.type</p:attrName>
                                        </p:attrNameLst>
                                      </p:cBhvr>
                                      <p:to>
                                        <p:strVal val="solid"/>
                                      </p:to>
                                    </p:set>
                                    <p:set>
                                      <p:cBhvr>
                                        <p:cTn id="28" dur="500" fill="hold"/>
                                        <p:tgtEl>
                                          <p:spTgt spid="22">
                                            <p:txEl>
                                              <p:pRg st="0" end="0"/>
                                            </p:txEl>
                                          </p:spTgt>
                                        </p:tgtEl>
                                        <p:attrNameLst>
                                          <p:attrName>fill.on</p:attrName>
                                        </p:attrNameLst>
                                      </p:cBhvr>
                                      <p:to>
                                        <p:strVal val="true"/>
                                      </p:to>
                                    </p:set>
                                  </p:childTnLst>
                                </p:cTn>
                              </p:par>
                              <p:par>
                                <p:cTn id="29" presetID="19" presetClass="emph" presetSubtype="0" fill="hold" nodeType="withEffect">
                                  <p:stCondLst>
                                    <p:cond delay="0"/>
                                  </p:stCondLst>
                                  <p:iterate type="lt">
                                    <p:tmPct val="0"/>
                                  </p:iterate>
                                  <p:childTnLst>
                                    <p:animClr clrSpc="rgb" dir="cw">
                                      <p:cBhvr override="childStyle">
                                        <p:cTn id="30" dur="500" fill="hold"/>
                                        <p:tgtEl>
                                          <p:spTgt spid="22">
                                            <p:txEl>
                                              <p:pRg st="1" end="1"/>
                                            </p:txEl>
                                          </p:spTgt>
                                        </p:tgtEl>
                                        <p:attrNameLst>
                                          <p:attrName>style.color</p:attrName>
                                        </p:attrNameLst>
                                      </p:cBhvr>
                                      <p:to>
                                        <a:schemeClr val="accent2"/>
                                      </p:to>
                                    </p:animClr>
                                    <p:animClr clrSpc="rgb" dir="cw">
                                      <p:cBhvr>
                                        <p:cTn id="31" dur="500" fill="hold"/>
                                        <p:tgtEl>
                                          <p:spTgt spid="22">
                                            <p:txEl>
                                              <p:pRg st="1" end="1"/>
                                            </p:txEl>
                                          </p:spTgt>
                                        </p:tgtEl>
                                        <p:attrNameLst>
                                          <p:attrName>fillcolor</p:attrName>
                                        </p:attrNameLst>
                                      </p:cBhvr>
                                      <p:to>
                                        <a:schemeClr val="accent2"/>
                                      </p:to>
                                    </p:animClr>
                                    <p:set>
                                      <p:cBhvr>
                                        <p:cTn id="32" dur="500" fill="hold"/>
                                        <p:tgtEl>
                                          <p:spTgt spid="22">
                                            <p:txEl>
                                              <p:pRg st="1" end="1"/>
                                            </p:txEl>
                                          </p:spTgt>
                                        </p:tgtEl>
                                        <p:attrNameLst>
                                          <p:attrName>fill.type</p:attrName>
                                        </p:attrNameLst>
                                      </p:cBhvr>
                                      <p:to>
                                        <p:strVal val="solid"/>
                                      </p:to>
                                    </p:set>
                                    <p:set>
                                      <p:cBhvr>
                                        <p:cTn id="33" dur="500" fill="hold"/>
                                        <p:tgtEl>
                                          <p:spTgt spid="22">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1c999e72d1b3f3d470b9935d1e9275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807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7973612"/>
      </p:ext>
    </p:extLst>
  </p:cSld>
  <p:clrMapOvr>
    <a:masterClrMapping/>
  </p:clrMapOvr>
  <p:transition spd="slow" advTm="6000">
    <p:plu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sunset-last-rays-sunlight-lake-dark-glow-sun-dazzling-sunrise-lakeshore-sky-water-summer-nature-trees-reflection-sundown-river-view-shore-hd-iphone-wallp.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amanecer"/>
          <p:cNvPicPr>
            <a:picLocks noChangeAspect="1" noChangeArrowheads="1"/>
          </p:cNvPicPr>
          <p:nvPr/>
        </p:nvPicPr>
        <p:blipFill>
          <a:blip r:embed="rId2"/>
          <a:srcRect/>
          <a:stretch>
            <a:fillRect/>
          </a:stretch>
        </p:blipFill>
        <p:spPr bwMode="auto">
          <a:xfrm>
            <a:off x="-1" y="0"/>
            <a:ext cx="11056477" cy="6215082"/>
          </a:xfrm>
          <a:prstGeom prst="rect">
            <a:avLst/>
          </a:prstGeom>
          <a:noFill/>
        </p:spPr>
      </p:pic>
      <p:sp>
        <p:nvSpPr>
          <p:cNvPr id="3" name="2 Rectángulo"/>
          <p:cNvSpPr/>
          <p:nvPr/>
        </p:nvSpPr>
        <p:spPr>
          <a:xfrm>
            <a:off x="346833" y="285728"/>
            <a:ext cx="5489575" cy="2308324"/>
          </a:xfrm>
          <a:prstGeom prst="rect">
            <a:avLst/>
          </a:prstGeom>
        </p:spPr>
        <p:txBody>
          <a:bodyPr>
            <a:spAutoFit/>
          </a:bodyPr>
          <a:lstStyle/>
          <a:p>
            <a:r>
              <a:rPr lang="es-ES" b="1" dirty="0" smtClean="0"/>
              <a:t>La palabra amanecer es el término que mayormente empleamos para indicar el momento de la salida del sol sobre el horizonte, es decir, el amanecer es la aparición de la luz del día, este acontecimiento de la aparición de la luminosidad natural nos hace saber a las personas que ya ha amanecido y que se ha dado comienzo al día.</a:t>
            </a:r>
            <a:endParaRPr lang="es-ES" b="1" dirty="0"/>
          </a:p>
        </p:txBody>
      </p:sp>
    </p:spTree>
  </p:cSld>
  <p:clrMapOvr>
    <a:masterClrMapping/>
  </p:clrMapOvr>
  <p:transition advTm="14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anim calcmode="lin" valueType="num">
                                      <p:cBhvr>
                                        <p:cTn id="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article-2562867-1BA17C4A00000578-714_964x642.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pic>
        <p:nvPicPr>
          <p:cNvPr id="3" name="Image 2" descr="260174-sunrise-colorful-lake-island-nature-landscape-reflection-mist-sky-trees-Massachusetts-water-clouds-calm.jpg"/>
          <p:cNvPicPr>
            <a:picLocks noChangeAspect="1"/>
          </p:cNvPicPr>
          <p:nvPr/>
        </p:nvPicPr>
        <p:blipFill>
          <a:blip r:embed="rId3"/>
          <a:srcRect/>
          <a:stretch>
            <a:fillRect/>
          </a:stretch>
        </p:blipFill>
        <p:spPr bwMode="auto">
          <a:xfrm>
            <a:off x="-153233" y="0"/>
            <a:ext cx="11133971" cy="685800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92d.jpg"/>
          <p:cNvPicPr>
            <a:picLocks noChangeAspect="1" noChangeArrowheads="1"/>
          </p:cNvPicPr>
          <p:nvPr/>
        </p:nvPicPr>
        <p:blipFill>
          <a:blip r:embed="rId2"/>
          <a:srcRect/>
          <a:stretch>
            <a:fillRect/>
          </a:stretch>
        </p:blipFill>
        <p:spPr bwMode="auto">
          <a:xfrm>
            <a:off x="0" y="0"/>
            <a:ext cx="10980738" cy="6851142"/>
          </a:xfrm>
          <a:prstGeom prst="rect">
            <a:avLst/>
          </a:prstGeom>
          <a:noFill/>
        </p:spPr>
      </p:pic>
      <p:pic>
        <p:nvPicPr>
          <p:cNvPr id="3" name="Image 1" descr="264687-lake-sunset-mountain-forest-sky-water-snow-reflection-trees-clouds-colorful-Washington_state-landscape-nature.jpg"/>
          <p:cNvPicPr>
            <a:picLocks noChangeAspect="1"/>
          </p:cNvPicPr>
          <p:nvPr/>
        </p:nvPicPr>
        <p:blipFill>
          <a:blip r:embed="rId3"/>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9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Red-poppy-flowers-field-sunrise_3840x216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499" y="19392"/>
            <a:ext cx="11152246" cy="6838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607095"/>
      </p:ext>
    </p:extLst>
  </p:cSld>
  <p:clrMapOvr>
    <a:masterClrMapping/>
  </p:clrMapOvr>
  <p:transition spd="slow" advTm="6000">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Atardecer-ocaso-puesta-sol-Benirras-725-x-320.png"/>
          <p:cNvPicPr>
            <a:picLocks noChangeAspect="1" noChangeArrowheads="1"/>
          </p:cNvPicPr>
          <p:nvPr/>
        </p:nvPicPr>
        <p:blipFill>
          <a:blip r:embed="rId2"/>
          <a:srcRect/>
          <a:stretch>
            <a:fillRect/>
          </a:stretch>
        </p:blipFill>
        <p:spPr bwMode="auto">
          <a:xfrm>
            <a:off x="0" y="0"/>
            <a:ext cx="10993043" cy="6858000"/>
          </a:xfrm>
          <a:prstGeom prst="rect">
            <a:avLst/>
          </a:prstGeom>
          <a:noFill/>
        </p:spPr>
      </p:pic>
      <p:sp>
        <p:nvSpPr>
          <p:cNvPr id="3" name="2 Rectángulo"/>
          <p:cNvSpPr/>
          <p:nvPr/>
        </p:nvSpPr>
        <p:spPr>
          <a:xfrm>
            <a:off x="561147" y="571480"/>
            <a:ext cx="5786478" cy="1200329"/>
          </a:xfrm>
          <a:prstGeom prst="rect">
            <a:avLst/>
          </a:prstGeom>
        </p:spPr>
        <p:txBody>
          <a:bodyPr wrap="square">
            <a:spAutoFit/>
          </a:bodyPr>
          <a:lstStyle/>
          <a:p>
            <a:r>
              <a:rPr lang="es-ES" b="1" dirty="0" smtClean="0"/>
              <a:t>Cada vez que uno despierta tiene el privilegio de oír el cantar de los pájaros y de ver el brillo de un hermoso sol que nos alumbra. Todo ello nos provoca dicha, felicidad y muchas ganas de vivir.</a:t>
            </a:r>
            <a:endParaRPr lang="es-ES" b="1" dirty="0"/>
          </a:p>
        </p:txBody>
      </p:sp>
    </p:spTree>
  </p:cSld>
  <p:clrMapOvr>
    <a:masterClrMapping/>
  </p:clrMapOvr>
  <p:transition spd="slow" advTm="21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slide0006_image011.jpg"/>
          <p:cNvPicPr>
            <a:picLocks noChangeAspect="1"/>
          </p:cNvPicPr>
          <p:nvPr/>
        </p:nvPicPr>
        <p:blipFill>
          <a:blip r:embed="rId2"/>
          <a:srcRect/>
          <a:stretch>
            <a:fillRect/>
          </a:stretch>
        </p:blipFill>
        <p:spPr bwMode="auto">
          <a:xfrm>
            <a:off x="0" y="-674688"/>
            <a:ext cx="10980738" cy="7532688"/>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 descr="slide0028_image056.jpg"/>
          <p:cNvPicPr>
            <a:picLocks noChangeAspect="1"/>
          </p:cNvPicPr>
          <p:nvPr/>
        </p:nvPicPr>
        <p:blipFill>
          <a:blip r:embed="rId2"/>
          <a:srcRect/>
          <a:stretch>
            <a:fillRect/>
          </a:stretch>
        </p:blipFill>
        <p:spPr bwMode="auto">
          <a:xfrm>
            <a:off x="0" y="1589"/>
            <a:ext cx="10980738" cy="6854825"/>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thumb2-france-4k-lavender-field-sunset-summ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128"/>
            <a:ext cx="10954597" cy="68488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1" descr="lakes-sunset-lake-peaceful-golden-boat-amazing-landscape-sky-splendor-water-boats-nature-trees-beauty-beautiful-reflection-lovely-clouds-view-gallery-136.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sun-shining-over-hills-1920x1200-wallpaper-amanecer-en-las-colinas-y-montañ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04" y="0"/>
            <a:ext cx="109728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781606"/>
      </p:ext>
    </p:extLst>
  </p:cSld>
  <p:clrMapOvr>
    <a:masterClrMapping/>
  </p:clrMapOvr>
  <p:transition spd="slow" advTm="6000">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Summer_Sunset72013_freecomputerdesktopwallpaper_1680.jpg"/>
          <p:cNvPicPr>
            <a:picLocks noChangeAspect="1" noChangeArrowheads="1"/>
          </p:cNvPicPr>
          <p:nvPr/>
        </p:nvPicPr>
        <p:blipFill>
          <a:blip r:embed="rId2"/>
          <a:srcRect/>
          <a:stretch>
            <a:fillRect/>
          </a:stretch>
        </p:blipFill>
        <p:spPr bwMode="auto">
          <a:xfrm>
            <a:off x="-1" y="-1"/>
            <a:ext cx="10980739" cy="6862963"/>
          </a:xfrm>
          <a:prstGeom prst="rect">
            <a:avLst/>
          </a:prstGeom>
          <a:noFill/>
        </p:spPr>
      </p:pic>
      <p:sp>
        <p:nvSpPr>
          <p:cNvPr id="3" name="2 Rectángulo"/>
          <p:cNvSpPr/>
          <p:nvPr/>
        </p:nvSpPr>
        <p:spPr>
          <a:xfrm>
            <a:off x="632585" y="357166"/>
            <a:ext cx="5489575" cy="2031325"/>
          </a:xfrm>
          <a:prstGeom prst="rect">
            <a:avLst/>
          </a:prstGeom>
        </p:spPr>
        <p:txBody>
          <a:bodyPr>
            <a:spAutoFit/>
          </a:bodyPr>
          <a:lstStyle/>
          <a:p>
            <a:r>
              <a:rPr lang="es-ES" b="1" dirty="0" smtClean="0"/>
              <a:t>El amanecer es el proceso por el cual comienza a nacer el día, a despertar la mañana, lo que ocurre cuando se asoma el Sol en el horizonte, haciéndose visible cuando su altura astronómica se torna positiva. Es lo contrario del atardecer que es cuando el Sol comienza a ocultarse.</a:t>
            </a:r>
            <a:endParaRPr lang="es-ES" b="1" dirty="0"/>
          </a:p>
        </p:txBody>
      </p:sp>
    </p:spTree>
  </p:cSld>
  <p:clrMapOvr>
    <a:masterClrMapping/>
  </p:clrMapOvr>
  <p:transition spd="slow" advTm="19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34da3d198f17208d59e36158ad4bef4c.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2" descr="slide4.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434e99a656a0ef8504ca710855c1038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277"/>
            <a:ext cx="11005243" cy="6878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077570"/>
      </p:ext>
    </p:extLst>
  </p:cSld>
  <p:clrMapOvr>
    <a:masterClrMapping/>
  </p:clrMapOvr>
  <p:transition spd="slow" advTm="6000">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slide0012_image023.jpg"/>
          <p:cNvPicPr>
            <a:picLocks noChangeAspect="1"/>
          </p:cNvPicPr>
          <p:nvPr/>
        </p:nvPicPr>
        <p:blipFill>
          <a:blip r:embed="rId2"/>
          <a:srcRect/>
          <a:stretch>
            <a:fillRect/>
          </a:stretch>
        </p:blipFill>
        <p:spPr bwMode="auto">
          <a:xfrm>
            <a:off x="0" y="-531813"/>
            <a:ext cx="10980738" cy="7389813"/>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Jose Luis\Desktop\Paisajes de lluvia (19)p.gif"/>
          <p:cNvPicPr>
            <a:picLocks noChangeAspect="1" noChangeArrowheads="1" noCrop="1"/>
          </p:cNvPicPr>
          <p:nvPr/>
        </p:nvPicPr>
        <p:blipFill>
          <a:blip r:embed="rId2"/>
          <a:srcRect/>
          <a:stretch>
            <a:fillRect/>
          </a:stretch>
        </p:blipFill>
        <p:spPr bwMode="auto">
          <a:xfrm>
            <a:off x="0" y="-143305"/>
            <a:ext cx="10980739" cy="7001305"/>
          </a:xfrm>
          <a:prstGeom prst="rect">
            <a:avLst/>
          </a:prstGeom>
          <a:noFill/>
        </p:spPr>
      </p:pic>
      <p:sp>
        <p:nvSpPr>
          <p:cNvPr id="3" name="2 Rectángulo"/>
          <p:cNvSpPr/>
          <p:nvPr/>
        </p:nvSpPr>
        <p:spPr>
          <a:xfrm>
            <a:off x="632585" y="0"/>
            <a:ext cx="8643998" cy="2308324"/>
          </a:xfrm>
          <a:prstGeom prst="rect">
            <a:avLst/>
          </a:prstGeom>
        </p:spPr>
        <p:txBody>
          <a:bodyPr wrap="square">
            <a:spAutoFit/>
          </a:bodyPr>
          <a:lstStyle/>
          <a:p>
            <a:r>
              <a:rPr lang="es-ES" b="1" dirty="0" smtClean="0"/>
              <a:t/>
            </a:r>
            <a:br>
              <a:rPr lang="es-ES" b="1" dirty="0" smtClean="0"/>
            </a:br>
            <a:r>
              <a:rPr lang="es-ES" b="1" dirty="0" smtClean="0"/>
              <a:t>¡Que largo el amanecer bajo la lluvia!</a:t>
            </a:r>
            <a:br>
              <a:rPr lang="es-ES" b="1" dirty="0" smtClean="0"/>
            </a:br>
            <a:r>
              <a:rPr lang="es-ES" b="1" dirty="0" smtClean="0"/>
              <a:t>Sin más palabras, que las que deja el murmullo del viento,</a:t>
            </a:r>
            <a:br>
              <a:rPr lang="es-ES" b="1" dirty="0" smtClean="0"/>
            </a:br>
            <a:r>
              <a:rPr lang="es-ES" b="1" dirty="0" smtClean="0"/>
              <a:t>varadas en el centro del silencio,</a:t>
            </a:r>
            <a:br>
              <a:rPr lang="es-ES" b="1" dirty="0" smtClean="0"/>
            </a:br>
            <a:r>
              <a:rPr lang="es-ES" b="1" dirty="0" smtClean="0"/>
              <a:t>así fue, sencillo, como todos los viajes de su boca a la mía,</a:t>
            </a:r>
            <a:br>
              <a:rPr lang="es-ES" b="1" dirty="0" smtClean="0"/>
            </a:br>
            <a:r>
              <a:rPr lang="es-ES" b="1" dirty="0" smtClean="0"/>
              <a:t>este último venirnos sobre el otro, denso y fugaz, </a:t>
            </a:r>
            <a:br>
              <a:rPr lang="es-ES" b="1" dirty="0" smtClean="0"/>
            </a:br>
            <a:r>
              <a:rPr lang="es-ES" b="1" dirty="0" smtClean="0"/>
              <a:t>tan ardiente, que me dejó quemaduras en los labios,</a:t>
            </a:r>
            <a:br>
              <a:rPr lang="es-ES" b="1" dirty="0" smtClean="0"/>
            </a:br>
            <a:r>
              <a:rPr lang="es-ES" b="1" dirty="0" smtClean="0"/>
              <a:t>y ese recuerdo que solo puede tener nuestro deseo por el otro.</a:t>
            </a:r>
            <a:endParaRPr lang="es-ES" b="1" dirty="0"/>
          </a:p>
        </p:txBody>
      </p:sp>
    </p:spTree>
  </p:cSld>
  <p:clrMapOvr>
    <a:masterClrMapping/>
  </p:clrMapOvr>
  <p:transition spd="med" advTm="18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Paisajes de lluvia (25)p.gif"/>
          <p:cNvPicPr>
            <a:picLocks noChangeAspect="1" noChangeArrowheads="1" noCrop="1"/>
          </p:cNvPicPr>
          <p:nvPr/>
        </p:nvPicPr>
        <p:blipFill>
          <a:blip r:embed="rId2"/>
          <a:srcRect/>
          <a:stretch>
            <a:fillRect/>
          </a:stretch>
        </p:blipFill>
        <p:spPr bwMode="auto">
          <a:xfrm>
            <a:off x="-1" y="-1"/>
            <a:ext cx="10980739" cy="7041645"/>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hermoso campo de flores al amanecer-2880x19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01" y="-243408"/>
            <a:ext cx="10978378"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724811"/>
      </p:ext>
    </p:extLst>
  </p:cSld>
  <p:clrMapOvr>
    <a:masterClrMapping/>
  </p:clrMapOvr>
  <p:transition spd="slow" advTm="6000">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slide0018_image044.jpg"/>
          <p:cNvPicPr>
            <a:picLocks noChangeAspect="1"/>
          </p:cNvPicPr>
          <p:nvPr/>
        </p:nvPicPr>
        <p:blipFill>
          <a:blip r:embed="rId3"/>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5000">
    <p:plus/>
    <p:sndAc>
      <p:stSnd>
        <p:snd r:embed="rId2" name="Blue Water.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slide0005_image009.jpg"/>
          <p:cNvPicPr>
            <a:picLocks noChangeAspect="1"/>
          </p:cNvPicPr>
          <p:nvPr/>
        </p:nvPicPr>
        <p:blipFill>
          <a:blip r:embed="rId2"/>
          <a:srcRect/>
          <a:stretch>
            <a:fillRect/>
          </a:stretch>
        </p:blipFill>
        <p:spPr bwMode="auto">
          <a:xfrm>
            <a:off x="0" y="-747713"/>
            <a:ext cx="10980738" cy="7605713"/>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slide0007_image042.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
        <p:nvSpPr>
          <p:cNvPr id="3" name="2 Rectángulo"/>
          <p:cNvSpPr/>
          <p:nvPr/>
        </p:nvSpPr>
        <p:spPr>
          <a:xfrm>
            <a:off x="918338" y="785794"/>
            <a:ext cx="5143536" cy="1200329"/>
          </a:xfrm>
          <a:prstGeom prst="rect">
            <a:avLst/>
          </a:prstGeom>
        </p:spPr>
        <p:txBody>
          <a:bodyPr wrap="square">
            <a:spAutoFit/>
          </a:bodyPr>
          <a:lstStyle/>
          <a:p>
            <a:r>
              <a:rPr lang="es-ES" b="1" dirty="0" smtClean="0"/>
              <a:t>Hay un momento en cada alba en la que la luz está como suspendida: un instante mágico donde cualquier cosa puede suceder. La creación contiene su respiración.</a:t>
            </a:r>
            <a:endParaRPr lang="es-ES" b="1" dirty="0"/>
          </a:p>
        </p:txBody>
      </p:sp>
    </p:spTree>
  </p:cSld>
  <p:clrMapOvr>
    <a:masterClrMapping/>
  </p:clrMapOvr>
  <p:transition advClick="0" advTm="13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2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2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2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5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sun-sunset-mountain-fog-vegetation-landscape.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slide0010_image019.jpg"/>
          <p:cNvPicPr>
            <a:picLocks noChangeAspect="1"/>
          </p:cNvPicPr>
          <p:nvPr/>
        </p:nvPicPr>
        <p:blipFill>
          <a:blip r:embed="rId2"/>
          <a:srcRect/>
          <a:stretch>
            <a:fillRect/>
          </a:stretch>
        </p:blipFill>
        <p:spPr bwMode="auto">
          <a:xfrm>
            <a:off x="0" y="-747713"/>
            <a:ext cx="10980738" cy="7605713"/>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slide0019_image038.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slide0008_image015.jpg"/>
          <p:cNvPicPr>
            <a:picLocks noChangeAspect="1"/>
          </p:cNvPicPr>
          <p:nvPr/>
        </p:nvPicPr>
        <p:blipFill>
          <a:blip r:embed="rId2"/>
          <a:srcRect/>
          <a:stretch>
            <a:fillRect/>
          </a:stretch>
        </p:blipFill>
        <p:spPr bwMode="auto">
          <a:xfrm>
            <a:off x="0" y="0"/>
            <a:ext cx="10980738" cy="746125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slide0017_image039.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amanecer"/>
          <p:cNvPicPr>
            <a:picLocks noChangeAspect="1" noChangeArrowheads="1"/>
          </p:cNvPicPr>
          <p:nvPr/>
        </p:nvPicPr>
        <p:blipFill>
          <a:blip r:embed="rId2"/>
          <a:srcRect/>
          <a:stretch>
            <a:fillRect/>
          </a:stretch>
        </p:blipFill>
        <p:spPr bwMode="auto">
          <a:xfrm>
            <a:off x="0" y="0"/>
            <a:ext cx="10980738" cy="6826359"/>
          </a:xfrm>
          <a:prstGeom prst="rect">
            <a:avLst/>
          </a:prstGeom>
          <a:noFill/>
        </p:spPr>
      </p:pic>
      <p:sp>
        <p:nvSpPr>
          <p:cNvPr id="2" name="1 Rectángulo"/>
          <p:cNvSpPr/>
          <p:nvPr/>
        </p:nvSpPr>
        <p:spPr>
          <a:xfrm>
            <a:off x="704024" y="428604"/>
            <a:ext cx="5143536" cy="923330"/>
          </a:xfrm>
          <a:prstGeom prst="rect">
            <a:avLst/>
          </a:prstGeom>
        </p:spPr>
        <p:txBody>
          <a:bodyPr wrap="square">
            <a:spAutoFit/>
          </a:bodyPr>
          <a:lstStyle/>
          <a:p>
            <a:r>
              <a:rPr lang="es-ES" b="1" dirty="0" smtClean="0"/>
              <a:t>Por la mañana los pájaros inventan mil cantos, uno por cada reflejo de su garganta iluminada por el alba</a:t>
            </a:r>
            <a:r>
              <a:rPr lang="es-ES" dirty="0" smtClean="0"/>
              <a:t>.</a:t>
            </a:r>
            <a:endParaRPr lang="es-ES" dirty="0"/>
          </a:p>
        </p:txBody>
      </p:sp>
    </p:spTree>
  </p:cSld>
  <p:clrMapOvr>
    <a:masterClrMapping/>
  </p:clrMapOvr>
  <mc:AlternateContent xmlns:mc="http://schemas.openxmlformats.org/markup-compatibility/2006">
    <mc:Choice xmlns:p14="http://schemas.microsoft.com/office/powerpoint/2010/main" Requires="p14">
      <p:transition p14:dur="250" advClick="0" advTm="11000">
        <p14:flash/>
      </p:transition>
    </mc:Choice>
    <mc:Fallback>
      <p:transition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129631565.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slide0383_image011.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6db3c961242b22e66c56f4f95a93982f.jpg"/>
          <p:cNvPicPr>
            <a:picLocks noChangeAspect="1"/>
          </p:cNvPicPr>
          <p:nvPr/>
        </p:nvPicPr>
        <p:blipFill>
          <a:blip r:embed="rId2"/>
          <a:srcRect/>
          <a:stretch>
            <a:fillRect/>
          </a:stretch>
        </p:blipFill>
        <p:spPr bwMode="auto">
          <a:xfrm>
            <a:off x="0" y="-674688"/>
            <a:ext cx="10980738" cy="8045451"/>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slide0377_image002.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2" descr="sans-titre.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
        <p:nvSpPr>
          <p:cNvPr id="3" name="2 Rectángulo"/>
          <p:cNvSpPr/>
          <p:nvPr/>
        </p:nvSpPr>
        <p:spPr>
          <a:xfrm>
            <a:off x="3490105" y="500042"/>
            <a:ext cx="4429156" cy="1477328"/>
          </a:xfrm>
          <a:prstGeom prst="rect">
            <a:avLst/>
          </a:prstGeom>
        </p:spPr>
        <p:txBody>
          <a:bodyPr wrap="square">
            <a:spAutoFit/>
          </a:bodyPr>
          <a:lstStyle/>
          <a:p>
            <a:pPr algn="ctr"/>
            <a:r>
              <a:rPr lang="es-ES" b="1" dirty="0" smtClean="0"/>
              <a:t>Cuando hagas algo noble y hermoso y nadie se de cuenta, no estés triste. El amanecer es un espectáculo hermoso y sin embargo la mayor parte de la audiencia duerme todavía.</a:t>
            </a:r>
            <a:endParaRPr lang="es-ES" b="1" dirty="0"/>
          </a:p>
        </p:txBody>
      </p:sp>
    </p:spTree>
  </p:cSld>
  <p:clrMapOvr>
    <a:masterClrMapping/>
  </p:clrMapOvr>
  <p:transition advTm="14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mph" presetSubtype="0" fill="hold" nodeType="withEffect">
                                  <p:stCondLst>
                                    <p:cond delay="0"/>
                                  </p:stCondLst>
                                  <p:iterate type="lt">
                                    <p:tmPct val="4000"/>
                                  </p:iterate>
                                  <p:childTnLst>
                                    <p:set>
                                      <p:cBhvr override="childStyle">
                                        <p:cTn id="6" dur="250" fill="hold"/>
                                        <p:tgtEl>
                                          <p:spTgt spid="3">
                                            <p:txEl>
                                              <p:pRg st="0" end="0"/>
                                            </p:txEl>
                                          </p:spTgt>
                                        </p:tgtEl>
                                        <p:attrNameLst>
                                          <p:attrName>style.color</p:attrName>
                                        </p:attrNameLst>
                                      </p:cBhvr>
                                      <p:to>
                                        <p:clrVal>
                                          <a:srgbClr val="FF0000"/>
                                        </p:clrVal>
                                      </p:to>
                                    </p:set>
                                    <p:set>
                                      <p:cBhvr>
                                        <p:cTn id="7" dur="250" fill="hold"/>
                                        <p:tgtEl>
                                          <p:spTgt spid="3">
                                            <p:txEl>
                                              <p:pRg st="0" end="0"/>
                                            </p:txEl>
                                          </p:spTgt>
                                        </p:tgtEl>
                                        <p:attrNameLst>
                                          <p:attrName>fillcolor</p:attrName>
                                        </p:attrNameLst>
                                      </p:cBhvr>
                                      <p:to>
                                        <p:clrVal>
                                          <a:srgbClr val="FF0000"/>
                                        </p:clrVal>
                                      </p:to>
                                    </p:set>
                                    <p:set>
                                      <p:cBhvr>
                                        <p:cTn id="8" dur="250" fill="hold"/>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slide0105_image061.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5000">
    <p:plu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2" descr="Edenpics-com_003-005-Coucher-du-soleil-sur-un-etang-avec-reflexion-des-arbres-sur-l-eau-Suisse-St.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slide0011_image021.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soleil.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slide0013_image031.jpg"/>
          <p:cNvPicPr>
            <a:picLocks noChangeAspect="1"/>
          </p:cNvPicPr>
          <p:nvPr/>
        </p:nvPicPr>
        <p:blipFill>
          <a:blip r:embed="rId3"/>
          <a:srcRect/>
          <a:stretch>
            <a:fillRect/>
          </a:stretch>
        </p:blipFill>
        <p:spPr bwMode="auto">
          <a:xfrm>
            <a:off x="0" y="0"/>
            <a:ext cx="10980738" cy="6858000"/>
          </a:xfrm>
          <a:prstGeom prst="rect">
            <a:avLst/>
          </a:prstGeom>
          <a:noFill/>
          <a:ln w="9525">
            <a:noFill/>
            <a:miter lim="800000"/>
            <a:headEnd/>
            <a:tailEnd/>
          </a:ln>
        </p:spPr>
      </p:pic>
      <p:pic>
        <p:nvPicPr>
          <p:cNvPr id="3" name="Blue Water.wav">
            <a:hlinkClick r:id="" action="ppaction://media"/>
          </p:cNvPr>
          <p:cNvPicPr>
            <a:picLocks noRot="1" noChangeAspect="1"/>
          </p:cNvPicPr>
          <p:nvPr>
            <a:wavAudioFile r:embed="rId1" name="Blue Water.wav"/>
          </p:nvPr>
        </p:nvPicPr>
        <p:blipFill>
          <a:blip r:embed="rId4"/>
          <a:srcRect/>
          <a:stretch>
            <a:fillRect/>
          </a:stretch>
        </p:blipFill>
        <p:spPr bwMode="auto">
          <a:xfrm>
            <a:off x="5343579" y="3306764"/>
            <a:ext cx="293582" cy="244475"/>
          </a:xfrm>
          <a:prstGeom prst="rect">
            <a:avLst/>
          </a:prstGeom>
          <a:noFill/>
          <a:ln w="9525">
            <a:noFill/>
            <a:miter lim="800000"/>
            <a:headEnd/>
            <a:tailEnd/>
          </a:ln>
        </p:spPr>
      </p:pic>
      <p:sp>
        <p:nvSpPr>
          <p:cNvPr id="6" name="5 Rectángulo"/>
          <p:cNvSpPr/>
          <p:nvPr/>
        </p:nvSpPr>
        <p:spPr>
          <a:xfrm>
            <a:off x="346833" y="214290"/>
            <a:ext cx="7015744" cy="3293209"/>
          </a:xfrm>
          <a:prstGeom prst="rect">
            <a:avLst/>
          </a:prstGeom>
        </p:spPr>
        <p:txBody>
          <a:bodyPr wrap="square">
            <a:spAutoFit/>
          </a:bodyPr>
          <a:lstStyle/>
          <a:p>
            <a:pPr lvl="0"/>
            <a:r>
              <a:rPr lang="es-ES" dirty="0" smtClean="0">
                <a:latin typeface="Verdana" pitchFamily="34" charset="0"/>
              </a:rPr>
              <a:t>Una vez que el </a:t>
            </a:r>
            <a:r>
              <a:rPr lang="es-ES" b="1" dirty="0" smtClean="0">
                <a:latin typeface="Verdana" pitchFamily="34" charset="0"/>
              </a:rPr>
              <a:t>astro</a:t>
            </a:r>
            <a:r>
              <a:rPr lang="es-ES" dirty="0" smtClean="0">
                <a:latin typeface="Verdana" pitchFamily="34" charset="0"/>
              </a:rPr>
              <a:t>, en este caso el sol, atraviesa el plano del horizonte y pasa al hemisferio visible, pasando su altura astronómica de negativa a positiva y ubicándose la misma en cero, se estará ante el amanecer.</a:t>
            </a:r>
            <a:endParaRPr lang="es-ES" dirty="0" smtClean="0">
              <a:latin typeface="Arial" pitchFamily="34" charset="0"/>
            </a:endParaRPr>
          </a:p>
          <a:p>
            <a:pPr lvl="0" eaLnBrk="0" hangingPunct="0"/>
            <a:r>
              <a:rPr lang="es-ES" dirty="0" smtClean="0">
                <a:latin typeface="Verdana" pitchFamily="34" charset="0"/>
              </a:rPr>
              <a:t>Cabe destacarse, que a lo largo del año el sol va modificando el lugar por el cual sale y también aquel por el cual se pone, así, en </a:t>
            </a:r>
            <a:r>
              <a:rPr lang="es-ES" b="1" dirty="0" smtClean="0">
                <a:latin typeface="Verdana" pitchFamily="34" charset="0"/>
              </a:rPr>
              <a:t>primavera</a:t>
            </a:r>
            <a:r>
              <a:rPr lang="es-ES" dirty="0" smtClean="0">
                <a:latin typeface="Verdana" pitchFamily="34" charset="0"/>
              </a:rPr>
              <a:t> y verano en el hemisferio norte sale entre el este y el norte siendo una declinación positiva, mientras que en </a:t>
            </a:r>
            <a:r>
              <a:rPr lang="es-ES" b="1" dirty="0" smtClean="0">
                <a:latin typeface="Verdana" pitchFamily="34" charset="0"/>
              </a:rPr>
              <a:t>otoño</a:t>
            </a:r>
            <a:r>
              <a:rPr lang="es-ES" dirty="0" smtClean="0">
                <a:latin typeface="Verdana" pitchFamily="34" charset="0"/>
              </a:rPr>
              <a:t> e </a:t>
            </a:r>
            <a:r>
              <a:rPr lang="es-ES" b="1" dirty="0" smtClean="0">
                <a:latin typeface="Verdana" pitchFamily="34" charset="0"/>
              </a:rPr>
              <a:t>invierno</a:t>
            </a:r>
            <a:r>
              <a:rPr lang="es-ES" dirty="0" smtClean="0">
                <a:latin typeface="Verdana" pitchFamily="34" charset="0"/>
              </a:rPr>
              <a:t> sale entre el este y el sur, </a:t>
            </a:r>
          </a:p>
          <a:p>
            <a:pPr lvl="0" eaLnBrk="0" hangingPunct="0"/>
            <a:r>
              <a:rPr lang="es-ES" dirty="0" smtClean="0">
                <a:latin typeface="Verdana" pitchFamily="34" charset="0"/>
              </a:rPr>
              <a:t>Siendo la declinación negativa.</a:t>
            </a:r>
            <a:endParaRPr lang="es-ES" sz="2800" dirty="0" smtClean="0">
              <a:latin typeface="Arial" pitchFamily="34" charset="0"/>
            </a:endParaRPr>
          </a:p>
        </p:txBody>
      </p:sp>
    </p:spTree>
  </p:cSld>
  <p:clrMapOvr>
    <a:masterClrMapping/>
  </p:clrMapOvr>
  <p:transition advTm="3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par>
                          <p:cTn id="7" fill="hold">
                            <p:stCondLst>
                              <p:cond delay="0"/>
                            </p:stCondLst>
                            <p:childTnLst>
                              <p:par>
                                <p:cTn id="8" presetID="26" presetClass="entr" presetSubtype="0" fill="hold" nodeType="after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down)">
                                      <p:cBhvr>
                                        <p:cTn id="10" dur="580">
                                          <p:stCondLst>
                                            <p:cond delay="0"/>
                                          </p:stCondLst>
                                        </p:cTn>
                                        <p:tgtEl>
                                          <p:spTgt spid="6">
                                            <p:txEl>
                                              <p:pRg st="0" end="0"/>
                                            </p:txEl>
                                          </p:spTgt>
                                        </p:tgtEl>
                                      </p:cBhvr>
                                    </p:animEffect>
                                    <p:anim calcmode="lin" valueType="num">
                                      <p:cBhvr>
                                        <p:cTn id="11"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16" dur="26">
                                          <p:stCondLst>
                                            <p:cond delay="650"/>
                                          </p:stCondLst>
                                        </p:cTn>
                                        <p:tgtEl>
                                          <p:spTgt spid="6">
                                            <p:txEl>
                                              <p:pRg st="0" end="0"/>
                                            </p:txEl>
                                          </p:spTgt>
                                        </p:tgtEl>
                                      </p:cBhvr>
                                      <p:to x="100000" y="60000"/>
                                    </p:animScale>
                                    <p:animScale>
                                      <p:cBhvr>
                                        <p:cTn id="17" dur="166" decel="50000">
                                          <p:stCondLst>
                                            <p:cond delay="676"/>
                                          </p:stCondLst>
                                        </p:cTn>
                                        <p:tgtEl>
                                          <p:spTgt spid="6">
                                            <p:txEl>
                                              <p:pRg st="0" end="0"/>
                                            </p:txEl>
                                          </p:spTgt>
                                        </p:tgtEl>
                                      </p:cBhvr>
                                      <p:to x="100000" y="100000"/>
                                    </p:animScale>
                                    <p:animScale>
                                      <p:cBhvr>
                                        <p:cTn id="18" dur="26">
                                          <p:stCondLst>
                                            <p:cond delay="1312"/>
                                          </p:stCondLst>
                                        </p:cTn>
                                        <p:tgtEl>
                                          <p:spTgt spid="6">
                                            <p:txEl>
                                              <p:pRg st="0" end="0"/>
                                            </p:txEl>
                                          </p:spTgt>
                                        </p:tgtEl>
                                      </p:cBhvr>
                                      <p:to x="100000" y="80000"/>
                                    </p:animScale>
                                    <p:animScale>
                                      <p:cBhvr>
                                        <p:cTn id="19" dur="166" decel="50000">
                                          <p:stCondLst>
                                            <p:cond delay="1338"/>
                                          </p:stCondLst>
                                        </p:cTn>
                                        <p:tgtEl>
                                          <p:spTgt spid="6">
                                            <p:txEl>
                                              <p:pRg st="0" end="0"/>
                                            </p:txEl>
                                          </p:spTgt>
                                        </p:tgtEl>
                                      </p:cBhvr>
                                      <p:to x="100000" y="100000"/>
                                    </p:animScale>
                                    <p:animScale>
                                      <p:cBhvr>
                                        <p:cTn id="20" dur="26">
                                          <p:stCondLst>
                                            <p:cond delay="1642"/>
                                          </p:stCondLst>
                                        </p:cTn>
                                        <p:tgtEl>
                                          <p:spTgt spid="6">
                                            <p:txEl>
                                              <p:pRg st="0" end="0"/>
                                            </p:txEl>
                                          </p:spTgt>
                                        </p:tgtEl>
                                      </p:cBhvr>
                                      <p:to x="100000" y="90000"/>
                                    </p:animScale>
                                    <p:animScale>
                                      <p:cBhvr>
                                        <p:cTn id="21" dur="166" decel="50000">
                                          <p:stCondLst>
                                            <p:cond delay="1668"/>
                                          </p:stCondLst>
                                        </p:cTn>
                                        <p:tgtEl>
                                          <p:spTgt spid="6">
                                            <p:txEl>
                                              <p:pRg st="0" end="0"/>
                                            </p:txEl>
                                          </p:spTgt>
                                        </p:tgtEl>
                                      </p:cBhvr>
                                      <p:to x="100000" y="100000"/>
                                    </p:animScale>
                                    <p:animScale>
                                      <p:cBhvr>
                                        <p:cTn id="22" dur="26">
                                          <p:stCondLst>
                                            <p:cond delay="1808"/>
                                          </p:stCondLst>
                                        </p:cTn>
                                        <p:tgtEl>
                                          <p:spTgt spid="6">
                                            <p:txEl>
                                              <p:pRg st="0" end="0"/>
                                            </p:txEl>
                                          </p:spTgt>
                                        </p:tgtEl>
                                      </p:cBhvr>
                                      <p:to x="100000" y="95000"/>
                                    </p:animScale>
                                    <p:animScale>
                                      <p:cBhvr>
                                        <p:cTn id="23" dur="166" decel="50000">
                                          <p:stCondLst>
                                            <p:cond delay="1834"/>
                                          </p:stCondLst>
                                        </p:cTn>
                                        <p:tgtEl>
                                          <p:spTgt spid="6">
                                            <p:txEl>
                                              <p:pRg st="0" end="0"/>
                                            </p:txEl>
                                          </p:spTgt>
                                        </p:tgtEl>
                                      </p:cBhvr>
                                      <p:to x="100000" y="100000"/>
                                    </p:animScale>
                                  </p:childTnLst>
                                </p:cTn>
                              </p:par>
                            </p:childTnLst>
                          </p:cTn>
                        </p:par>
                        <p:par>
                          <p:cTn id="24" fill="hold">
                            <p:stCondLst>
                              <p:cond delay="2000"/>
                            </p:stCondLst>
                            <p:childTnLst>
                              <p:par>
                                <p:cTn id="25" presetID="26" presetClass="entr" presetSubtype="0" fill="hold" nodeType="after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wipe(down)">
                                      <p:cBhvr>
                                        <p:cTn id="27" dur="580">
                                          <p:stCondLst>
                                            <p:cond delay="0"/>
                                          </p:stCondLst>
                                        </p:cTn>
                                        <p:tgtEl>
                                          <p:spTgt spid="6">
                                            <p:txEl>
                                              <p:pRg st="1" end="1"/>
                                            </p:txEl>
                                          </p:spTgt>
                                        </p:tgtEl>
                                      </p:cBhvr>
                                    </p:animEffect>
                                    <p:anim calcmode="lin" valueType="num">
                                      <p:cBhvr>
                                        <p:cTn id="28" dur="1822"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6">
                                            <p:txEl>
                                              <p:pRg st="1" end="1"/>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6">
                                            <p:txEl>
                                              <p:pRg st="1" end="1"/>
                                            </p:txEl>
                                          </p:spTgt>
                                        </p:tgtEl>
                                      </p:cBhvr>
                                      <p:to x="100000" y="60000"/>
                                    </p:animScale>
                                    <p:animScale>
                                      <p:cBhvr>
                                        <p:cTn id="34" dur="166" decel="50000">
                                          <p:stCondLst>
                                            <p:cond delay="676"/>
                                          </p:stCondLst>
                                        </p:cTn>
                                        <p:tgtEl>
                                          <p:spTgt spid="6">
                                            <p:txEl>
                                              <p:pRg st="1" end="1"/>
                                            </p:txEl>
                                          </p:spTgt>
                                        </p:tgtEl>
                                      </p:cBhvr>
                                      <p:to x="100000" y="100000"/>
                                    </p:animScale>
                                    <p:animScale>
                                      <p:cBhvr>
                                        <p:cTn id="35" dur="26">
                                          <p:stCondLst>
                                            <p:cond delay="1312"/>
                                          </p:stCondLst>
                                        </p:cTn>
                                        <p:tgtEl>
                                          <p:spTgt spid="6">
                                            <p:txEl>
                                              <p:pRg st="1" end="1"/>
                                            </p:txEl>
                                          </p:spTgt>
                                        </p:tgtEl>
                                      </p:cBhvr>
                                      <p:to x="100000" y="80000"/>
                                    </p:animScale>
                                    <p:animScale>
                                      <p:cBhvr>
                                        <p:cTn id="36" dur="166" decel="50000">
                                          <p:stCondLst>
                                            <p:cond delay="1338"/>
                                          </p:stCondLst>
                                        </p:cTn>
                                        <p:tgtEl>
                                          <p:spTgt spid="6">
                                            <p:txEl>
                                              <p:pRg st="1" end="1"/>
                                            </p:txEl>
                                          </p:spTgt>
                                        </p:tgtEl>
                                      </p:cBhvr>
                                      <p:to x="100000" y="100000"/>
                                    </p:animScale>
                                    <p:animScale>
                                      <p:cBhvr>
                                        <p:cTn id="37" dur="26">
                                          <p:stCondLst>
                                            <p:cond delay="1642"/>
                                          </p:stCondLst>
                                        </p:cTn>
                                        <p:tgtEl>
                                          <p:spTgt spid="6">
                                            <p:txEl>
                                              <p:pRg st="1" end="1"/>
                                            </p:txEl>
                                          </p:spTgt>
                                        </p:tgtEl>
                                      </p:cBhvr>
                                      <p:to x="100000" y="90000"/>
                                    </p:animScale>
                                    <p:animScale>
                                      <p:cBhvr>
                                        <p:cTn id="38" dur="166" decel="50000">
                                          <p:stCondLst>
                                            <p:cond delay="1668"/>
                                          </p:stCondLst>
                                        </p:cTn>
                                        <p:tgtEl>
                                          <p:spTgt spid="6">
                                            <p:txEl>
                                              <p:pRg st="1" end="1"/>
                                            </p:txEl>
                                          </p:spTgt>
                                        </p:tgtEl>
                                      </p:cBhvr>
                                      <p:to x="100000" y="100000"/>
                                    </p:animScale>
                                    <p:animScale>
                                      <p:cBhvr>
                                        <p:cTn id="39" dur="26">
                                          <p:stCondLst>
                                            <p:cond delay="1808"/>
                                          </p:stCondLst>
                                        </p:cTn>
                                        <p:tgtEl>
                                          <p:spTgt spid="6">
                                            <p:txEl>
                                              <p:pRg st="1" end="1"/>
                                            </p:txEl>
                                          </p:spTgt>
                                        </p:tgtEl>
                                      </p:cBhvr>
                                      <p:to x="100000" y="95000"/>
                                    </p:animScale>
                                    <p:animScale>
                                      <p:cBhvr>
                                        <p:cTn id="40" dur="166" decel="50000">
                                          <p:stCondLst>
                                            <p:cond delay="1834"/>
                                          </p:stCondLst>
                                        </p:cTn>
                                        <p:tgtEl>
                                          <p:spTgt spid="6">
                                            <p:txEl>
                                              <p:pRg st="1" end="1"/>
                                            </p:txEl>
                                          </p:spTgt>
                                        </p:tgtEl>
                                      </p:cBhvr>
                                      <p:to x="100000" y="100000"/>
                                    </p:animScale>
                                  </p:childTnLst>
                                </p:cTn>
                              </p:par>
                            </p:childTnLst>
                          </p:cTn>
                        </p:par>
                        <p:par>
                          <p:cTn id="41" fill="hold">
                            <p:stCondLst>
                              <p:cond delay="4000"/>
                            </p:stCondLst>
                            <p:childTnLst>
                              <p:par>
                                <p:cTn id="42" presetID="26" presetClass="entr" presetSubtype="0" fill="hold" nodeType="afterEffect">
                                  <p:stCondLst>
                                    <p:cond delay="0"/>
                                  </p:stCondLst>
                                  <p:childTnLst>
                                    <p:set>
                                      <p:cBhvr>
                                        <p:cTn id="43" dur="1" fill="hold">
                                          <p:stCondLst>
                                            <p:cond delay="0"/>
                                          </p:stCondLst>
                                        </p:cTn>
                                        <p:tgtEl>
                                          <p:spTgt spid="6">
                                            <p:txEl>
                                              <p:pRg st="2" end="2"/>
                                            </p:txEl>
                                          </p:spTgt>
                                        </p:tgtEl>
                                        <p:attrNameLst>
                                          <p:attrName>style.visibility</p:attrName>
                                        </p:attrNameLst>
                                      </p:cBhvr>
                                      <p:to>
                                        <p:strVal val="visible"/>
                                      </p:to>
                                    </p:set>
                                    <p:animEffect transition="in" filter="wipe(down)">
                                      <p:cBhvr>
                                        <p:cTn id="44" dur="580">
                                          <p:stCondLst>
                                            <p:cond delay="0"/>
                                          </p:stCondLst>
                                        </p:cTn>
                                        <p:tgtEl>
                                          <p:spTgt spid="6">
                                            <p:txEl>
                                              <p:pRg st="2" end="2"/>
                                            </p:txEl>
                                          </p:spTgt>
                                        </p:tgtEl>
                                      </p:cBhvr>
                                    </p:animEffect>
                                    <p:anim calcmode="lin" valueType="num">
                                      <p:cBhvr>
                                        <p:cTn id="45" dur="1822"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6">
                                            <p:txEl>
                                              <p:pRg st="2" end="2"/>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6">
                                            <p:txEl>
                                              <p:pRg st="2" end="2"/>
                                            </p:txEl>
                                          </p:spTgt>
                                        </p:tgtEl>
                                      </p:cBhvr>
                                      <p:to x="100000" y="60000"/>
                                    </p:animScale>
                                    <p:animScale>
                                      <p:cBhvr>
                                        <p:cTn id="51" dur="166" decel="50000">
                                          <p:stCondLst>
                                            <p:cond delay="676"/>
                                          </p:stCondLst>
                                        </p:cTn>
                                        <p:tgtEl>
                                          <p:spTgt spid="6">
                                            <p:txEl>
                                              <p:pRg st="2" end="2"/>
                                            </p:txEl>
                                          </p:spTgt>
                                        </p:tgtEl>
                                      </p:cBhvr>
                                      <p:to x="100000" y="100000"/>
                                    </p:animScale>
                                    <p:animScale>
                                      <p:cBhvr>
                                        <p:cTn id="52" dur="26">
                                          <p:stCondLst>
                                            <p:cond delay="1312"/>
                                          </p:stCondLst>
                                        </p:cTn>
                                        <p:tgtEl>
                                          <p:spTgt spid="6">
                                            <p:txEl>
                                              <p:pRg st="2" end="2"/>
                                            </p:txEl>
                                          </p:spTgt>
                                        </p:tgtEl>
                                      </p:cBhvr>
                                      <p:to x="100000" y="80000"/>
                                    </p:animScale>
                                    <p:animScale>
                                      <p:cBhvr>
                                        <p:cTn id="53" dur="166" decel="50000">
                                          <p:stCondLst>
                                            <p:cond delay="1338"/>
                                          </p:stCondLst>
                                        </p:cTn>
                                        <p:tgtEl>
                                          <p:spTgt spid="6">
                                            <p:txEl>
                                              <p:pRg st="2" end="2"/>
                                            </p:txEl>
                                          </p:spTgt>
                                        </p:tgtEl>
                                      </p:cBhvr>
                                      <p:to x="100000" y="100000"/>
                                    </p:animScale>
                                    <p:animScale>
                                      <p:cBhvr>
                                        <p:cTn id="54" dur="26">
                                          <p:stCondLst>
                                            <p:cond delay="1642"/>
                                          </p:stCondLst>
                                        </p:cTn>
                                        <p:tgtEl>
                                          <p:spTgt spid="6">
                                            <p:txEl>
                                              <p:pRg st="2" end="2"/>
                                            </p:txEl>
                                          </p:spTgt>
                                        </p:tgtEl>
                                      </p:cBhvr>
                                      <p:to x="100000" y="90000"/>
                                    </p:animScale>
                                    <p:animScale>
                                      <p:cBhvr>
                                        <p:cTn id="55" dur="166" decel="50000">
                                          <p:stCondLst>
                                            <p:cond delay="1668"/>
                                          </p:stCondLst>
                                        </p:cTn>
                                        <p:tgtEl>
                                          <p:spTgt spid="6">
                                            <p:txEl>
                                              <p:pRg st="2" end="2"/>
                                            </p:txEl>
                                          </p:spTgt>
                                        </p:tgtEl>
                                      </p:cBhvr>
                                      <p:to x="100000" y="100000"/>
                                    </p:animScale>
                                    <p:animScale>
                                      <p:cBhvr>
                                        <p:cTn id="56" dur="26">
                                          <p:stCondLst>
                                            <p:cond delay="1808"/>
                                          </p:stCondLst>
                                        </p:cTn>
                                        <p:tgtEl>
                                          <p:spTgt spid="6">
                                            <p:txEl>
                                              <p:pRg st="2" end="2"/>
                                            </p:txEl>
                                          </p:spTgt>
                                        </p:tgtEl>
                                      </p:cBhvr>
                                      <p:to x="100000" y="95000"/>
                                    </p:animScale>
                                    <p:animScale>
                                      <p:cBhvr>
                                        <p:cTn id="57" dur="166" decel="50000">
                                          <p:stCondLst>
                                            <p:cond delay="1834"/>
                                          </p:stCondLst>
                                        </p:cTn>
                                        <p:tgtEl>
                                          <p:spTgt spid="6">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58"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sunset-landscape-views-night-sky-mountain-water-ocean-sea-lake-river-sea-water-ocean-sunset.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Fotor_1440397651106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80738" cy="7238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1926433"/>
      </p:ext>
    </p:extLst>
  </p:cSld>
  <p:clrMapOvr>
    <a:masterClrMapping/>
  </p:clrMapOvr>
  <p:transition spd="slow" advTm="6000">
    <p:plu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amanecer-mojar-pies-sardinero-santand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9693"/>
            <a:ext cx="10980738" cy="7286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592143"/>
      </p:ext>
    </p:extLst>
  </p:cSld>
  <p:clrMapOvr>
    <a:masterClrMapping/>
  </p:clrMapOvr>
  <p:transition spd="slow" advTm="6000">
    <p:plu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48270586631_db32d5e3fa_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980738" cy="7326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649118"/>
      </p:ext>
    </p:extLst>
  </p:cSld>
  <p:clrMapOvr>
    <a:masterClrMapping/>
  </p:clrMapOvr>
  <p:transition spd="slow" advTm="6000">
    <p:plu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Atardecer__en_la_playa_de_Zarautz_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31" y="0"/>
            <a:ext cx="11320640" cy="7238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762841"/>
      </p:ext>
    </p:extLst>
  </p:cSld>
  <p:clrMapOvr>
    <a:masterClrMapping/>
  </p:clrMapOvr>
  <p:transition spd="slow" advTm="6000">
    <p:plus/>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Imagen relacionada"/>
          <p:cNvPicPr>
            <a:picLocks noChangeAspect="1" noChangeArrowheads="1"/>
          </p:cNvPicPr>
          <p:nvPr/>
        </p:nvPicPr>
        <p:blipFill>
          <a:blip r:embed="rId2"/>
          <a:srcRect/>
          <a:stretch>
            <a:fillRect/>
          </a:stretch>
        </p:blipFill>
        <p:spPr bwMode="auto">
          <a:xfrm>
            <a:off x="-1" y="0"/>
            <a:ext cx="12348418" cy="6858000"/>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1" descr="C:\Documents and Settings\Jose Luis\Escritorio\ip-destacada06.jpg"/>
          <p:cNvPicPr>
            <a:picLocks noChangeAspect="1" noChangeArrowheads="1"/>
          </p:cNvPicPr>
          <p:nvPr/>
        </p:nvPicPr>
        <p:blipFill>
          <a:blip r:embed="rId2"/>
          <a:srcRect/>
          <a:stretch>
            <a:fillRect/>
          </a:stretch>
        </p:blipFill>
        <p:spPr bwMode="auto">
          <a:xfrm>
            <a:off x="0" y="0"/>
            <a:ext cx="11137894" cy="6858000"/>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429225658-acacia-tortilis-puesta-del-sol-naranja-color-rojo.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Tree>
  </p:cSld>
  <p:clrMapOvr>
    <a:masterClrMapping/>
  </p:clrMapOvr>
  <p:transition spd="slow" advTm="6000">
    <p:plus/>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746c4d8b5bda97c15f0fde8b44f61be2.gif"/>
          <p:cNvPicPr>
            <a:picLocks noChangeAspect="1" noChangeArrowheads="1" noCrop="1"/>
          </p:cNvPicPr>
          <p:nvPr/>
        </p:nvPicPr>
        <p:blipFill>
          <a:blip r:embed="rId2"/>
          <a:srcRect/>
          <a:stretch>
            <a:fillRect/>
          </a:stretch>
        </p:blipFill>
        <p:spPr bwMode="auto">
          <a:xfrm>
            <a:off x="-1" y="0"/>
            <a:ext cx="10980739" cy="6957439"/>
          </a:xfrm>
          <a:prstGeom prst="rect">
            <a:avLst/>
          </a:prstGeom>
          <a:noFill/>
        </p:spPr>
      </p:pic>
      <p:sp>
        <p:nvSpPr>
          <p:cNvPr id="3" name="2 Rectángulo"/>
          <p:cNvSpPr/>
          <p:nvPr/>
        </p:nvSpPr>
        <p:spPr>
          <a:xfrm>
            <a:off x="584656" y="300579"/>
            <a:ext cx="9811423" cy="2031325"/>
          </a:xfrm>
          <a:prstGeom prst="rect">
            <a:avLst/>
          </a:prstGeom>
        </p:spPr>
        <p:txBody>
          <a:bodyPr wrap="square">
            <a:spAutoFit/>
          </a:bodyPr>
          <a:lstStyle/>
          <a:p>
            <a:r>
              <a:rPr lang="es-ES" b="1" dirty="0" smtClean="0"/>
              <a:t>En tanto, en el hemisferio sur la situación que se da es la inversa, en otoño e invierno sale entre el este y el norte y en las estaciones de primavera y de verano sale entre el este y el sur.</a:t>
            </a:r>
          </a:p>
          <a:p>
            <a:r>
              <a:rPr lang="es-ES" b="1" dirty="0" smtClean="0"/>
              <a:t>En las estaciones de la primavera y mucho más en el verano, el día dura mucho más y el amanecer se produce ciertamente temprano, alrededor de las cinco de la mañana, en tanto, empieza a oscurecer a las ocho de la mañana aproximadamente y dependiendo, claro está, de las posiciones en las que se hallen los lugares en cuestión.</a:t>
            </a:r>
            <a:endParaRPr lang="es-ES" b="1" dirty="0"/>
          </a:p>
        </p:txBody>
      </p:sp>
    </p:spTree>
  </p:cSld>
  <p:clrMapOvr>
    <a:masterClrMapping/>
  </p:clrMapOvr>
  <mc:AlternateContent xmlns:mc="http://schemas.openxmlformats.org/markup-compatibility/2006">
    <mc:Choice xmlns:p14="http://schemas.microsoft.com/office/powerpoint/2010/main" Requires="p14">
      <p:transition p14:dur="250" advClick="0" advTm="31000">
        <p:plus/>
      </p:transition>
    </mc:Choice>
    <mc:Fallback>
      <p:transition advClick="0" advTm="31000">
        <p:plu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c5811e2175def98012a122d6f61af25a.gif"/>
          <p:cNvPicPr>
            <a:picLocks noChangeAspect="1" noChangeArrowheads="1" noCrop="1"/>
          </p:cNvPicPr>
          <p:nvPr/>
        </p:nvPicPr>
        <p:blipFill>
          <a:blip r:embed="rId2"/>
          <a:srcRect/>
          <a:stretch>
            <a:fillRect/>
          </a:stretch>
        </p:blipFill>
        <p:spPr bwMode="auto">
          <a:xfrm>
            <a:off x="0" y="-134742"/>
            <a:ext cx="10980738" cy="699274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Users\Jose Luis\Desktop\giphy.gif"/>
          <p:cNvPicPr>
            <a:picLocks noChangeAspect="1" noChangeArrowheads="1" noCrop="1"/>
          </p:cNvPicPr>
          <p:nvPr/>
        </p:nvPicPr>
        <p:blipFill>
          <a:blip r:embed="rId2"/>
          <a:srcRect/>
          <a:stretch>
            <a:fillRect/>
          </a:stretch>
        </p:blipFill>
        <p:spPr bwMode="auto">
          <a:xfrm>
            <a:off x="0" y="0"/>
            <a:ext cx="10980738" cy="6858000"/>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Imagen relacionada"/>
          <p:cNvPicPr>
            <a:picLocks noChangeAspect="1" noChangeArrowheads="1"/>
          </p:cNvPicPr>
          <p:nvPr/>
        </p:nvPicPr>
        <p:blipFill>
          <a:blip r:embed="rId2"/>
          <a:srcRect/>
          <a:stretch>
            <a:fillRect/>
          </a:stretch>
        </p:blipFill>
        <p:spPr bwMode="auto">
          <a:xfrm>
            <a:off x="0" y="0"/>
            <a:ext cx="10980738" cy="7327591"/>
          </a:xfrm>
          <a:prstGeom prst="rect">
            <a:avLst/>
          </a:prstGeom>
          <a:noFill/>
        </p:spPr>
      </p:pic>
      <p:sp>
        <p:nvSpPr>
          <p:cNvPr id="3" name="2 Rectángulo"/>
          <p:cNvSpPr/>
          <p:nvPr/>
        </p:nvSpPr>
        <p:spPr>
          <a:xfrm>
            <a:off x="3704419" y="714356"/>
            <a:ext cx="5489575" cy="2585323"/>
          </a:xfrm>
          <a:prstGeom prst="rect">
            <a:avLst/>
          </a:prstGeom>
        </p:spPr>
        <p:txBody>
          <a:bodyPr>
            <a:spAutoFit/>
          </a:bodyPr>
          <a:lstStyle/>
          <a:p>
            <a:r>
              <a:rPr lang="es-ES" b="1" dirty="0" smtClean="0"/>
              <a:t>Siento el amanecer.</a:t>
            </a:r>
            <a:r>
              <a:rPr lang="es-ES" dirty="0" smtClean="0"/>
              <a:t> Siento </a:t>
            </a:r>
            <a:r>
              <a:rPr lang="es-ES" b="1" dirty="0" smtClean="0"/>
              <a:t>el despertar</a:t>
            </a:r>
            <a:r>
              <a:rPr lang="es-ES" dirty="0" smtClean="0"/>
              <a:t> de mi cuerpo y de mi mente. El despertar del día. Es una sensación fantástica que me relaja a la vez que me despierta. De vez en cuando escucho la respiración de mis hijos, que parece acompasarse con la mía. Me siento </a:t>
            </a:r>
            <a:r>
              <a:rPr lang="es-ES" b="1" dirty="0" smtClean="0"/>
              <a:t>fluir con el amanecer.</a:t>
            </a:r>
            <a:r>
              <a:rPr lang="es-ES" dirty="0" smtClean="0"/>
              <a:t> Los pensamientos se van tal como vienen dejando paso al sentir. No me dejo llevar por ellos, los dejo pasar. Todo fluye con el amanecer.</a:t>
            </a:r>
            <a:endParaRPr lang="es-ES" dirty="0"/>
          </a:p>
        </p:txBody>
      </p:sp>
    </p:spTree>
  </p:cSld>
  <p:clrMapOvr>
    <a:masterClrMapping/>
  </p:clrMapOvr>
  <p:transition spd="slow" advTm="31000">
    <p:plus/>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AutoShape 2" descr="Resultado de imagen de amanec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9635" name="Picture 3" descr="C:\Documents and Settings\Jose Luis\Escritorio\IMG_7616.jpg"/>
          <p:cNvPicPr>
            <a:picLocks noChangeAspect="1" noChangeArrowheads="1"/>
          </p:cNvPicPr>
          <p:nvPr/>
        </p:nvPicPr>
        <p:blipFill>
          <a:blip r:embed="rId2"/>
          <a:srcRect/>
          <a:stretch>
            <a:fillRect/>
          </a:stretch>
        </p:blipFill>
        <p:spPr bwMode="auto">
          <a:xfrm>
            <a:off x="0" y="0"/>
            <a:ext cx="10980738" cy="7143750"/>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AutoShape 2" descr="https://www.definicionabc.com/wp-content/uploads/Amanec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5540" name="AutoShape 4" descr="https://www.definicionabc.com/wp-content/uploads/Amanecer.jpg"/>
          <p:cNvSpPr>
            <a:spLocks noChangeAspect="1" noChangeArrowheads="1"/>
          </p:cNvSpPr>
          <p:nvPr/>
        </p:nvSpPr>
        <p:spPr bwMode="auto">
          <a:xfrm>
            <a:off x="63500" y="-1538288"/>
            <a:ext cx="4286250" cy="321945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5542" name="AutoShape 6" descr="Resultado de imagen de amanec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5543" name="Picture 7" descr="C:\Documents and Settings\Jose Luis\Escritorio\Amanecer.jpg"/>
          <p:cNvPicPr>
            <a:picLocks noChangeAspect="1" noChangeArrowheads="1"/>
          </p:cNvPicPr>
          <p:nvPr/>
        </p:nvPicPr>
        <p:blipFill>
          <a:blip r:embed="rId2"/>
          <a:srcRect/>
          <a:stretch>
            <a:fillRect/>
          </a:stretch>
        </p:blipFill>
        <p:spPr bwMode="auto">
          <a:xfrm>
            <a:off x="-1" y="0"/>
            <a:ext cx="10980739" cy="7021836"/>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5602" name="Picture 2" descr="Picture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55277" y="6477003"/>
            <a:ext cx="303114"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1" descr="superbes-photos-de-couleurs-d-automne-13.jpg"/>
          <p:cNvPicPr>
            <a:picLocks noChangeAspect="1"/>
          </p:cNvPicPr>
          <p:nvPr/>
        </p:nvPicPr>
        <p:blipFill>
          <a:blip r:embed="rId5"/>
          <a:srcRect/>
          <a:stretch>
            <a:fillRect/>
          </a:stretch>
        </p:blipFill>
        <p:spPr bwMode="auto">
          <a:xfrm>
            <a:off x="0" y="0"/>
            <a:ext cx="10980738" cy="6858000"/>
          </a:xfrm>
          <a:prstGeom prst="rect">
            <a:avLst/>
          </a:prstGeom>
          <a:noFill/>
          <a:ln w="9525">
            <a:noFill/>
            <a:miter lim="800000"/>
            <a:headEnd/>
            <a:tailEnd/>
          </a:ln>
        </p:spPr>
      </p:pic>
    </p:spTree>
    <p:extLst>
      <p:ext uri="{BB962C8B-B14F-4D97-AF65-F5344CB8AC3E}">
        <p14:creationId xmlns:p14="http://schemas.microsoft.com/office/powerpoint/2010/main" val="3006796604"/>
      </p:ext>
    </p:extLst>
  </p:cSld>
  <p:clrMapOvr>
    <a:masterClrMapping/>
  </p:clrMapOvr>
  <mc:AlternateContent xmlns:mc="http://schemas.openxmlformats.org/markup-compatibility/2006">
    <mc:Choice xmlns:p14="http://schemas.microsoft.com/office/powerpoint/2010/main" Requires="p14">
      <p:transition spd="slow" p14:dur="1250" advTm="6000">
        <p:sndAc>
          <p:stSnd loop="1">
            <p:snd r:embed="rId3" name="sound001.wav"/>
          </p:stSnd>
        </p:sndAc>
      </p:transition>
    </mc:Choice>
    <mc:Fallback>
      <p:transition spd="slow" advTm="6000">
        <p:sndAc>
          <p:stSnd loop="1">
            <p:snd r:embed="rId3" name="sound001.wav"/>
          </p:stSnd>
        </p:sndAc>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spring_trees_herbs_young_water_sunset_reflection_beam_81039_1920x1080.jpg"/>
          <p:cNvPicPr>
            <a:picLocks noChangeAspect="1"/>
          </p:cNvPicPr>
          <p:nvPr/>
        </p:nvPicPr>
        <p:blipFill>
          <a:blip r:embed="rId2"/>
          <a:srcRect/>
          <a:stretch>
            <a:fillRect/>
          </a:stretch>
        </p:blipFill>
        <p:spPr bwMode="auto">
          <a:xfrm>
            <a:off x="0" y="0"/>
            <a:ext cx="10980738" cy="6858000"/>
          </a:xfrm>
          <a:prstGeom prst="rect">
            <a:avLst/>
          </a:prstGeom>
          <a:noFill/>
          <a:ln w="9525">
            <a:noFill/>
            <a:miter lim="800000"/>
            <a:headEnd/>
            <a:tailEnd/>
          </a:ln>
        </p:spPr>
      </p:pic>
      <p:sp>
        <p:nvSpPr>
          <p:cNvPr id="3" name="2 Rectángulo"/>
          <p:cNvSpPr/>
          <p:nvPr/>
        </p:nvSpPr>
        <p:spPr>
          <a:xfrm>
            <a:off x="2632849" y="285728"/>
            <a:ext cx="5489575" cy="1477328"/>
          </a:xfrm>
          <a:prstGeom prst="rect">
            <a:avLst/>
          </a:prstGeom>
        </p:spPr>
        <p:txBody>
          <a:bodyPr>
            <a:spAutoFit/>
          </a:bodyPr>
          <a:lstStyle/>
          <a:p>
            <a:pPr algn="ctr"/>
            <a:r>
              <a:rPr lang="es-ES" dirty="0" smtClean="0"/>
              <a:t>Como consecuencia del fenómeno de refracción de la luz en la atmósfera terrestre genera que veamos luz, es decir, que el cielo se ilumine, aun cuando el sol no ha salido, tal situación se conoce como </a:t>
            </a:r>
            <a:r>
              <a:rPr lang="es-ES" b="1" dirty="0" smtClean="0"/>
              <a:t>aurora, alba o crepúsculo matutino.</a:t>
            </a:r>
            <a:endParaRPr lang="es-ES" dirty="0"/>
          </a:p>
        </p:txBody>
      </p:sp>
    </p:spTree>
  </p:cSld>
  <p:clrMapOvr>
    <a:masterClrMapping/>
  </p:clrMapOvr>
  <p:transition spd="slow" advTm="21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8KQd.gif"/>
          <p:cNvPicPr>
            <a:picLocks noChangeAspect="1" noChangeArrowheads="1" noCrop="1"/>
          </p:cNvPicPr>
          <p:nvPr/>
        </p:nvPicPr>
        <p:blipFill>
          <a:blip r:embed="rId2"/>
          <a:srcRect/>
          <a:stretch>
            <a:fillRect/>
          </a:stretch>
        </p:blipFill>
        <p:spPr bwMode="auto">
          <a:xfrm>
            <a:off x="-1" y="-1"/>
            <a:ext cx="10980739" cy="7048453"/>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Documents and Settings\Jose Luis\Escritorio\14198395032_a6f9a4dbab_b.jpg"/>
          <p:cNvPicPr>
            <a:picLocks noChangeAspect="1" noChangeArrowheads="1"/>
          </p:cNvPicPr>
          <p:nvPr/>
        </p:nvPicPr>
        <p:blipFill>
          <a:blip r:embed="rId2"/>
          <a:srcRect/>
          <a:stretch>
            <a:fillRect/>
          </a:stretch>
        </p:blipFill>
        <p:spPr bwMode="auto">
          <a:xfrm>
            <a:off x="-1" y="0"/>
            <a:ext cx="10980739" cy="6858000"/>
          </a:xfrm>
          <a:prstGeom prst="rect">
            <a:avLst/>
          </a:prstGeom>
          <a:noFill/>
        </p:spPr>
      </p:pic>
      <p:sp>
        <p:nvSpPr>
          <p:cNvPr id="3" name="2 Rectángulo"/>
          <p:cNvSpPr/>
          <p:nvPr/>
        </p:nvSpPr>
        <p:spPr>
          <a:xfrm>
            <a:off x="846899" y="500042"/>
            <a:ext cx="5489575" cy="1754326"/>
          </a:xfrm>
          <a:prstGeom prst="rect">
            <a:avLst/>
          </a:prstGeom>
        </p:spPr>
        <p:txBody>
          <a:bodyPr>
            <a:spAutoFit/>
          </a:bodyPr>
          <a:lstStyle/>
          <a:p>
            <a:r>
              <a:rPr lang="es-ES" b="1" dirty="0" smtClean="0"/>
              <a:t>Amanecer para mi significa renacer, volver a nacer, comenzar algo de nuevo, de emocionante, motivador, vida, ilusión, agradecimiento, optimismo, superación, alegría, es el profeta del nuevo día,. lo contrario a la oscuridad i la antesala a la luz plena¡</a:t>
            </a:r>
            <a:endParaRPr lang="es-ES" b="1" dirty="0"/>
          </a:p>
        </p:txBody>
      </p:sp>
    </p:spTree>
  </p:cSld>
  <p:clrMapOvr>
    <a:masterClrMapping/>
  </p:clrMapOvr>
  <p:transition spd="slow" advTm="24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d081a6ae5d1b48212c93fb8693dd1903.gif"/>
          <p:cNvPicPr>
            <a:picLocks noChangeAspect="1" noChangeArrowheads="1" noCrop="1"/>
          </p:cNvPicPr>
          <p:nvPr/>
        </p:nvPicPr>
        <p:blipFill>
          <a:blip r:embed="rId2"/>
          <a:srcRect/>
          <a:stretch>
            <a:fillRect/>
          </a:stretch>
        </p:blipFill>
        <p:spPr bwMode="auto">
          <a:xfrm>
            <a:off x="-1" y="-428652"/>
            <a:ext cx="10980739" cy="8215370"/>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Imagen1.jpg"/>
          <p:cNvPicPr>
            <a:picLocks noChangeAspect="1" noChangeArrowheads="1"/>
          </p:cNvPicPr>
          <p:nvPr/>
        </p:nvPicPr>
        <p:blipFill>
          <a:blip r:embed="rId2"/>
          <a:srcRect/>
          <a:stretch>
            <a:fillRect/>
          </a:stretch>
        </p:blipFill>
        <p:spPr bwMode="auto">
          <a:xfrm>
            <a:off x="0" y="0"/>
            <a:ext cx="10980738" cy="6858000"/>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945848-medium.jpg"/>
          <p:cNvPicPr>
            <a:picLocks noChangeAspect="1" noChangeArrowheads="1"/>
          </p:cNvPicPr>
          <p:nvPr/>
        </p:nvPicPr>
        <p:blipFill>
          <a:blip r:embed="rId2"/>
          <a:srcRect/>
          <a:stretch>
            <a:fillRect/>
          </a:stretch>
        </p:blipFill>
        <p:spPr bwMode="auto">
          <a:xfrm>
            <a:off x="0" y="0"/>
            <a:ext cx="10980738" cy="7221360"/>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tenor.gif"/>
          <p:cNvPicPr>
            <a:picLocks noChangeAspect="1" noChangeArrowheads="1" noCrop="1"/>
          </p:cNvPicPr>
          <p:nvPr/>
        </p:nvPicPr>
        <p:blipFill>
          <a:blip r:embed="rId2"/>
          <a:srcRect/>
          <a:stretch>
            <a:fillRect/>
          </a:stretch>
        </p:blipFill>
        <p:spPr bwMode="auto">
          <a:xfrm>
            <a:off x="-1" y="0"/>
            <a:ext cx="10980739" cy="6948123"/>
          </a:xfrm>
          <a:prstGeom prst="rect">
            <a:avLst/>
          </a:prstGeom>
          <a:noFill/>
        </p:spPr>
      </p:pic>
      <p:sp>
        <p:nvSpPr>
          <p:cNvPr id="2" name="1 Rectángulo"/>
          <p:cNvSpPr/>
          <p:nvPr/>
        </p:nvSpPr>
        <p:spPr>
          <a:xfrm>
            <a:off x="1346965" y="785794"/>
            <a:ext cx="5489575" cy="1569660"/>
          </a:xfrm>
          <a:prstGeom prst="rect">
            <a:avLst/>
          </a:prstGeom>
        </p:spPr>
        <p:txBody>
          <a:bodyPr>
            <a:spAutoFit/>
          </a:bodyPr>
          <a:lstStyle/>
          <a:p>
            <a:pPr algn="ctr"/>
            <a:r>
              <a:rPr lang="es-ES" sz="2400" b="1" dirty="0" smtClean="0"/>
              <a:t>AMANECER </a:t>
            </a:r>
          </a:p>
          <a:p>
            <a:pPr algn="ctr"/>
            <a:r>
              <a:rPr lang="es-ES" b="1" dirty="0" smtClean="0"/>
              <a:t>Me gusta como suena y lo que significa. Transmite fuerza, poder, salud, bienestar. Para mi, simboliza algo como: nuevos proyectos, animo, honestidad, amor, sol, silencio.</a:t>
            </a:r>
            <a:endParaRPr lang="es-ES" b="1" dirty="0"/>
          </a:p>
        </p:txBody>
      </p:sp>
    </p:spTree>
  </p:cSld>
  <p:clrMapOvr>
    <a:masterClrMapping/>
  </p:clrMapOvr>
  <p:transition spd="slow" advTm="14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anim calcmode="discrete" valueType="clr">
                                      <p:cBhvr override="childStyle">
                                        <p:cTn id="7" dur="80"/>
                                        <p:tgtEl>
                                          <p:spTgt spid="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
                                            <p:txEl>
                                              <p:pRg st="0" end="0"/>
                                            </p:txEl>
                                          </p:spTgt>
                                        </p:tgtEl>
                                        <p:attrNameLst>
                                          <p:attrName>fill.type</p:attrName>
                                        </p:attrNameLst>
                                      </p:cBhvr>
                                      <p:to>
                                        <p:strVal val="solid"/>
                                      </p:to>
                                    </p:set>
                                  </p:childTnLst>
                                </p:cTn>
                              </p:par>
                            </p:childTnLst>
                          </p:cTn>
                        </p:par>
                        <p:par>
                          <p:cTn id="10" fill="hold">
                            <p:stCondLst>
                              <p:cond delay="36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2">
                                            <p:txEl>
                                              <p:pRg st="1" end="1"/>
                                            </p:txEl>
                                          </p:spTgt>
                                        </p:tgtEl>
                                        <p:attrNameLst>
                                          <p:attrName>style.visibility</p:attrName>
                                        </p:attrNameLst>
                                      </p:cBhvr>
                                      <p:to>
                                        <p:strVal val="visible"/>
                                      </p:to>
                                    </p:set>
                                    <p:anim calcmode="discrete" valueType="clr">
                                      <p:cBhvr override="childStyle">
                                        <p:cTn id="13" dur="80"/>
                                        <p:tgtEl>
                                          <p:spTgt spid="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2">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c5811e2175def98012a122d6f61af25a.gif"/>
          <p:cNvPicPr>
            <a:picLocks noChangeAspect="1" noChangeArrowheads="1" noCrop="1"/>
          </p:cNvPicPr>
          <p:nvPr/>
        </p:nvPicPr>
        <p:blipFill>
          <a:blip r:embed="rId2"/>
          <a:srcRect/>
          <a:stretch>
            <a:fillRect/>
          </a:stretch>
        </p:blipFill>
        <p:spPr bwMode="auto">
          <a:xfrm>
            <a:off x="0" y="-134742"/>
            <a:ext cx="10980738" cy="6992742"/>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schemeClr val="accent2">
                <a:shade val="45000"/>
                <a:satMod val="135000"/>
              </a:schemeClr>
              <a:prstClr val="white"/>
            </a:duotone>
          </a:blip>
          <a:srcRect/>
          <a:stretch>
            <a:fillRect/>
          </a:stretch>
        </p:blipFill>
        <p:spPr bwMode="auto">
          <a:xfrm>
            <a:off x="66289" y="-6351"/>
            <a:ext cx="10980739"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7206" y="3387217"/>
            <a:ext cx="6858000" cy="8358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9946" y="3387217"/>
            <a:ext cx="6858000" cy="8358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980738" cy="69511"/>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7"/>
            <a:ext cx="1098073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60002" y="5803933"/>
            <a:ext cx="723586" cy="684513"/>
          </a:xfrm>
          <a:prstGeom prst="rect">
            <a:avLst/>
          </a:prstGeom>
          <a:noFill/>
          <a:ln w="38100">
            <a:solidFill>
              <a:srgbClr val="1CDEF8"/>
            </a:solidFill>
            <a:miter lim="800000"/>
            <a:headEnd/>
            <a:tailEnd/>
          </a:ln>
        </p:spPr>
      </p:pic>
      <p:sp>
        <p:nvSpPr>
          <p:cNvPr id="19" name="18 Rectángulo"/>
          <p:cNvSpPr/>
          <p:nvPr/>
        </p:nvSpPr>
        <p:spPr>
          <a:xfrm>
            <a:off x="2378147" y="4572019"/>
            <a:ext cx="3233006" cy="1070535"/>
          </a:xfrm>
          <a:prstGeom prst="rect">
            <a:avLst/>
          </a:prstGeom>
        </p:spPr>
        <p:txBody>
          <a:bodyPr wrap="square" lIns="80110" tIns="40056" rIns="80110" bIns="40056">
            <a:spAutoFit/>
          </a:bodyPr>
          <a:lstStyle/>
          <a:p>
            <a:pPr algn="ctr"/>
            <a:endParaRPr lang="es-ES" sz="63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73615" y="501227"/>
            <a:ext cx="3363934" cy="3146798"/>
          </a:xfrm>
          <a:prstGeom prst="rect">
            <a:avLst/>
          </a:prstGeom>
        </p:spPr>
        <p:txBody>
          <a:bodyPr wrap="none" lIns="80110" tIns="40056" rIns="80110" bIns="4005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95254" y="3"/>
            <a:ext cx="4200875" cy="4956420"/>
          </a:xfrm>
          <a:prstGeom prst="rect">
            <a:avLst/>
          </a:prstGeom>
          <a:noFill/>
          <a:ln w="38100">
            <a:noFill/>
            <a:miter lim="800000"/>
            <a:headEnd/>
            <a:tailEnd/>
          </a:ln>
          <a:effectLst/>
        </p:spPr>
        <p:txBody>
          <a:bodyPr wrap="square" lIns="100266" tIns="50133" rIns="100266" bIns="50133">
            <a:spAutoFit/>
          </a:bodyPr>
          <a:lstStyle/>
          <a:p>
            <a:pPr algn="ctr" defTabSz="1002598" eaLnBrk="0" hangingPunct="0">
              <a:spcBef>
                <a:spcPct val="50000"/>
              </a:spcBef>
            </a:pPr>
            <a:endParaRPr lang="fr-FR" sz="3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endParaRPr>
          </a:p>
          <a:p>
            <a:pPr algn="ctr" defTabSz="1002598" eaLnBrk="0" hangingPunct="0">
              <a:spcBef>
                <a:spcPct val="50000"/>
              </a:spcBef>
            </a:pPr>
            <a:r>
              <a:rPr lang="fr-FR" sz="3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Hoy es </a:t>
            </a:r>
            <a:fld id="{547A8F08-4E97-4815-9C23-5989351D5EDB}" type="datetime2">
              <a:rPr lang="es-ES_tradnl" sz="39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pPr algn="ctr" defTabSz="1002598" eaLnBrk="0" hangingPunct="0">
                <a:spcBef>
                  <a:spcPct val="50000"/>
                </a:spcBef>
              </a:pPr>
              <a:t>martes, 05 de noviembre de 2019</a:t>
            </a:fld>
            <a:endParaRPr lang="es-ES" sz="3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endParaRPr>
          </a:p>
          <a:p>
            <a:pPr algn="ctr" defTabSz="1002598" eaLnBrk="0" hangingPunct="0">
              <a:spcBef>
                <a:spcPct val="50000"/>
              </a:spcBef>
            </a:pPr>
            <a:r>
              <a:rPr lang="fr-FR" sz="35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Ahora mismo son las </a:t>
            </a:r>
            <a:fld id="{D4F074C5-9B07-4D47-A00C-C4AC33E005FE}" type="datetime10">
              <a:rPr lang="fr-FR" sz="35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pPr algn="ctr" defTabSz="1002598" eaLnBrk="0" hangingPunct="0">
                <a:spcBef>
                  <a:spcPct val="50000"/>
                </a:spcBef>
              </a:pPr>
              <a:t>19:32</a:t>
            </a:fld>
            <a:r>
              <a:rPr lang="fr-FR" sz="35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 </a:t>
            </a:r>
            <a:r>
              <a:rPr lang="fr-FR" sz="35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horas</a:t>
            </a:r>
            <a:r>
              <a:rPr lang="fr-FR" sz="35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a:t>
            </a:r>
            <a:endParaRPr lang="fr-FR" sz="35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endParaRPr>
          </a:p>
          <a:p>
            <a:pPr algn="ctr" defTabSz="1002598" eaLnBrk="0" hangingPunct="0">
              <a:spcBef>
                <a:spcPct val="50000"/>
              </a:spcBef>
            </a:pPr>
            <a:endParaRPr lang="fr-FR" sz="3500" dirty="0">
              <a:solidFill>
                <a:srgbClr val="FFFF00"/>
              </a:solidFill>
              <a:latin typeface="Comic Sans MS" pitchFamily="66"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522798" y="5611366"/>
            <a:ext cx="2412348" cy="934064"/>
          </a:xfrm>
          <a:prstGeom prst="rect">
            <a:avLst/>
          </a:prstGeom>
          <a:noFill/>
        </p:spPr>
      </p:pic>
    </p:spTree>
  </p:cSld>
  <p:clrMapOvr>
    <a:masterClrMapping/>
  </p:clrMapOvr>
  <p:transition advClick="0" advTm="1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3" presetClass="entr" presetSubtype="16" fill="hold"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 calcmode="lin" valueType="num">
                                      <p:cBhvr>
                                        <p:cTn id="10" dur="500" fill="hold"/>
                                        <p:tgtEl>
                                          <p:spTgt spid="12">
                                            <p:txEl>
                                              <p:pRg st="1" end="1"/>
                                            </p:txEl>
                                          </p:spTgt>
                                        </p:tgtEl>
                                        <p:attrNameLst>
                                          <p:attrName>ppt_w</p:attrName>
                                        </p:attrNameLst>
                                      </p:cBhvr>
                                      <p:tavLst>
                                        <p:tav tm="0">
                                          <p:val>
                                            <p:fltVal val="0"/>
                                          </p:val>
                                        </p:tav>
                                        <p:tav tm="100000">
                                          <p:val>
                                            <p:strVal val="#ppt_w"/>
                                          </p:val>
                                        </p:tav>
                                      </p:tavLst>
                                    </p:anim>
                                    <p:anim calcmode="lin" valueType="num">
                                      <p:cBhvr>
                                        <p:cTn id="11" dur="500" fill="hold"/>
                                        <p:tgtEl>
                                          <p:spTgt spid="12">
                                            <p:txEl>
                                              <p:pRg st="1" end="1"/>
                                            </p:txEl>
                                          </p:spTgt>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12">
                                            <p:txEl>
                                              <p:pRg st="2" end="2"/>
                                            </p:txEl>
                                          </p:spTgt>
                                        </p:tgtEl>
                                        <p:attrNameLst>
                                          <p:attrName>style.visibility</p:attrName>
                                        </p:attrNameLst>
                                      </p:cBhvr>
                                      <p:to>
                                        <p:strVal val="visible"/>
                                      </p:to>
                                    </p:set>
                                    <p:anim calcmode="lin" valueType="num">
                                      <p:cBhvr>
                                        <p:cTn id="14" dur="500" fill="hold"/>
                                        <p:tgtEl>
                                          <p:spTgt spid="12">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2">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980738"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980738"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79160" y="0"/>
            <a:ext cx="5856394" cy="1562100"/>
          </a:xfrm>
          <a:prstGeom prst="rect">
            <a:avLst/>
          </a:prstGeom>
          <a:noFill/>
        </p:spPr>
      </p:pic>
      <p:sp>
        <p:nvSpPr>
          <p:cNvPr id="4104" name="Text Box 8"/>
          <p:cNvSpPr txBox="1">
            <a:spLocks noChangeArrowheads="1"/>
          </p:cNvSpPr>
          <p:nvPr/>
        </p:nvSpPr>
        <p:spPr bwMode="auto">
          <a:xfrm>
            <a:off x="0" y="1905001"/>
            <a:ext cx="10980738"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72592" y="4724402"/>
            <a:ext cx="3202715"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771455" y="4191000"/>
            <a:ext cx="2836691"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49826" y="4876800"/>
            <a:ext cx="1464098"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40543"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40543"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40543"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40543"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HERMOSO AMANEC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USICA PARA METER">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HERMOSO AMANECER</Template>
  <TotalTime>22</TotalTime>
  <Words>472</Words>
  <Application>Microsoft Office PowerPoint</Application>
  <PresentationFormat>Personalizado</PresentationFormat>
  <Paragraphs>30</Paragraphs>
  <Slides>64</Slides>
  <Notes>1</Notes>
  <HiddenSlides>0</HiddenSlides>
  <MMClips>1</MMClips>
  <ScaleCrop>false</ScaleCrop>
  <HeadingPairs>
    <vt:vector size="4" baseType="variant">
      <vt:variant>
        <vt:lpstr>Tema</vt:lpstr>
      </vt:variant>
      <vt:variant>
        <vt:i4>3</vt:i4>
      </vt:variant>
      <vt:variant>
        <vt:lpstr>Títulos de diapositiva</vt:lpstr>
      </vt:variant>
      <vt:variant>
        <vt:i4>64</vt:i4>
      </vt:variant>
    </vt:vector>
  </HeadingPairs>
  <TitlesOfParts>
    <vt:vector size="67" baseType="lpstr">
      <vt:lpstr>HERMOSO AMANECER</vt:lpstr>
      <vt:lpstr>Diseño predeterminado</vt:lpstr>
      <vt:lpstr>MUSICA PARA METER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2019-11-05T18:31:57Z</dcterms:created>
  <dcterms:modified xsi:type="dcterms:W3CDTF">2019-11-05T18:54:10Z</dcterms:modified>
</cp:coreProperties>
</file>