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6" r:id="rId4"/>
    <p:sldId id="285" r:id="rId5"/>
    <p:sldId id="284" r:id="rId6"/>
    <p:sldId id="283" r:id="rId7"/>
    <p:sldId id="282" r:id="rId8"/>
    <p:sldId id="281" r:id="rId9"/>
    <p:sldId id="280" r:id="rId10"/>
    <p:sldId id="279" r:id="rId11"/>
    <p:sldId id="278" r:id="rId12"/>
    <p:sldId id="277" r:id="rId13"/>
    <p:sldId id="276" r:id="rId14"/>
    <p:sldId id="275" r:id="rId15"/>
    <p:sldId id="274" r:id="rId16"/>
    <p:sldId id="273" r:id="rId17"/>
    <p:sldId id="272" r:id="rId18"/>
    <p:sldId id="271" r:id="rId19"/>
    <p:sldId id="270" r:id="rId20"/>
    <p:sldId id="269" r:id="rId21"/>
    <p:sldId id="268" r:id="rId22"/>
    <p:sldId id="267" r:id="rId23"/>
    <p:sldId id="266" r:id="rId24"/>
    <p:sldId id="265" r:id="rId25"/>
    <p:sldId id="264" r:id="rId26"/>
    <p:sldId id="263" r:id="rId27"/>
    <p:sldId id="262" r:id="rId28"/>
    <p:sldId id="261" r:id="rId29"/>
    <p:sldId id="304" r:id="rId30"/>
    <p:sldId id="303" r:id="rId31"/>
    <p:sldId id="302" r:id="rId32"/>
    <p:sldId id="301" r:id="rId33"/>
    <p:sldId id="300" r:id="rId34"/>
    <p:sldId id="299" r:id="rId35"/>
    <p:sldId id="298" r:id="rId36"/>
    <p:sldId id="297" r:id="rId37"/>
    <p:sldId id="296" r:id="rId38"/>
    <p:sldId id="295" r:id="rId39"/>
    <p:sldId id="294" r:id="rId40"/>
    <p:sldId id="293" r:id="rId41"/>
    <p:sldId id="292" r:id="rId42"/>
    <p:sldId id="291" r:id="rId43"/>
    <p:sldId id="289" r:id="rId44"/>
    <p:sldId id="288" r:id="rId45"/>
    <p:sldId id="287" r:id="rId46"/>
    <p:sldId id="260" r:id="rId47"/>
    <p:sldId id="259" r:id="rId48"/>
    <p:sldId id="258" r:id="rId49"/>
    <p:sldId id="305" r:id="rId5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25T1gGitYvnfTNISIQtdg==" hashData="pMQRY97enT12fvYsyf6+0kbu8U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751CD-2B2F-4D90-A8FA-C4FDFB24A9EB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352EC-A350-4FF2-92DA-EDD194C1AF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751CD-2B2F-4D90-A8FA-C4FDFB24A9EB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352EC-A350-4FF2-92DA-EDD194C1AF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751CD-2B2F-4D90-A8FA-C4FDFB24A9EB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352EC-A350-4FF2-92DA-EDD194C1AF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751CD-2B2F-4D90-A8FA-C4FDFB24A9EB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352EC-A350-4FF2-92DA-EDD194C1AF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751CD-2B2F-4D90-A8FA-C4FDFB24A9EB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352EC-A350-4FF2-92DA-EDD194C1AF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751CD-2B2F-4D90-A8FA-C4FDFB24A9EB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352EC-A350-4FF2-92DA-EDD194C1AF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751CD-2B2F-4D90-A8FA-C4FDFB24A9EB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352EC-A350-4FF2-92DA-EDD194C1AF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751CD-2B2F-4D90-A8FA-C4FDFB24A9EB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352EC-A350-4FF2-92DA-EDD194C1AF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751CD-2B2F-4D90-A8FA-C4FDFB24A9EB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352EC-A350-4FF2-92DA-EDD194C1AF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751CD-2B2F-4D90-A8FA-C4FDFB24A9EB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352EC-A350-4FF2-92DA-EDD194C1AF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751CD-2B2F-4D90-A8FA-C4FDFB24A9EB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352EC-A350-4FF2-92DA-EDD194C1AF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447D1F-A275-42D2-8D41-A0B8B37DD7A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751CD-2B2F-4D90-A8FA-C4FDFB24A9EB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8352EC-A350-4FF2-92DA-EDD194C1AF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AEAC877-BD58-4BEE-81E7-0AA3458FE88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1c40_51f3a3a4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160" name="Picture 8" descr="Rendered Imag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548680"/>
            <a:ext cx="5063063" cy="648072"/>
          </a:xfrm>
          <a:prstGeom prst="rect">
            <a:avLst/>
          </a:prstGeom>
          <a:noFill/>
        </p:spPr>
      </p:pic>
      <p:pic>
        <p:nvPicPr>
          <p:cNvPr id="49161" name="Picture 9" descr="C:\Users\Usuario\Downloads\TOMAS\cooltext10416045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5229200"/>
            <a:ext cx="4634697" cy="720080"/>
          </a:xfrm>
          <a:prstGeom prst="rect">
            <a:avLst/>
          </a:prstGeom>
          <a:noFill/>
        </p:spPr>
      </p:pic>
      <p:pic>
        <p:nvPicPr>
          <p:cNvPr id="49165" name="Picture 13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3789040"/>
            <a:ext cx="4359056" cy="1080120"/>
          </a:xfrm>
          <a:prstGeom prst="rect">
            <a:avLst/>
          </a:prstGeom>
          <a:noFill/>
        </p:spPr>
      </p:pic>
      <p:pic>
        <p:nvPicPr>
          <p:cNvPr id="49167" name="Picture 15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1680" y="2348880"/>
            <a:ext cx="5586120" cy="1008112"/>
          </a:xfrm>
          <a:prstGeom prst="rect">
            <a:avLst/>
          </a:prstGeom>
          <a:noFill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8000">
    <p:wheel/>
    <p:sndAc>
      <p:stSnd>
        <p:snd r:embed="rId2" name="mago de oz - fiesta paga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dacf_a4aa986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1e83e8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a905_5d39da4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b08a_a427ec31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b026_23f36e8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cb3f_83347ef7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e65b_c34b120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15"/>
            <a:ext cx="9144000" cy="684657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bd49_1178e9b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e7cc_3def7d7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d03_43b5ecee_-1-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f40b_3948c25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a0cb_b5cc34f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522_a4935d9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5cc_1995c34f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8d95e_8dec01b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7e3a_5647795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7e3d_e6de62c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d2a_74d04fa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1e4d_fdf1646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7db5_93f208b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0f67_e1eccac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5ee6_9c7249d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8b23_2df91a6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9a9_834fe21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3d2d_a1966f08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98e1_ee6e8d9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98e3_876bc302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36c5_845901fa_-4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55e6_98603de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11ac_10c25e6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75a8_74787bc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75a9_dfc35e7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48aa_dff48837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559f_5a4d87d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53c_9dd9a4a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355a_9ae792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950c_747be90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5474_db699c5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7548_a38df0a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8328_85ae94c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2770_83766e1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2774_d078510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718_115403eb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f79a_d1bda5f6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f799_264eaaf7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f0d3_beb3acc5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75000"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60</Words>
  <Application>Microsoft Office PowerPoint</Application>
  <PresentationFormat>Presentación en pantalla (4:3)</PresentationFormat>
  <Paragraphs>28</Paragraphs>
  <Slides>48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2013-05-21T14:42:05Z</dcterms:created>
  <dcterms:modified xsi:type="dcterms:W3CDTF">2013-05-21T22:31:02Z</dcterms:modified>
</cp:coreProperties>
</file>