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9" r:id="rId4"/>
    <p:sldId id="278" r:id="rId5"/>
    <p:sldId id="277" r:id="rId6"/>
    <p:sldId id="276" r:id="rId7"/>
    <p:sldId id="275" r:id="rId8"/>
    <p:sldId id="274" r:id="rId9"/>
    <p:sldId id="273" r:id="rId10"/>
    <p:sldId id="271" r:id="rId11"/>
    <p:sldId id="270" r:id="rId12"/>
    <p:sldId id="269" r:id="rId13"/>
    <p:sldId id="268" r:id="rId14"/>
    <p:sldId id="267" r:id="rId15"/>
    <p:sldId id="266" r:id="rId16"/>
    <p:sldId id="265" r:id="rId17"/>
    <p:sldId id="264" r:id="rId18"/>
    <p:sldId id="263" r:id="rId19"/>
    <p:sldId id="261" r:id="rId20"/>
    <p:sldId id="260" r:id="rId21"/>
    <p:sldId id="259" r:id="rId22"/>
    <p:sldId id="258" r:id="rId23"/>
    <p:sldId id="289" r:id="rId24"/>
    <p:sldId id="287" r:id="rId25"/>
    <p:sldId id="286" r:id="rId26"/>
    <p:sldId id="285" r:id="rId27"/>
    <p:sldId id="284" r:id="rId28"/>
    <p:sldId id="283" r:id="rId29"/>
    <p:sldId id="282" r:id="rId30"/>
    <p:sldId id="281" r:id="rId31"/>
    <p:sldId id="301" r:id="rId32"/>
    <p:sldId id="300" r:id="rId33"/>
    <p:sldId id="299" r:id="rId34"/>
    <p:sldId id="298" r:id="rId35"/>
    <p:sldId id="296" r:id="rId36"/>
    <p:sldId id="295" r:id="rId37"/>
    <p:sldId id="293" r:id="rId38"/>
    <p:sldId id="292" r:id="rId39"/>
    <p:sldId id="291" r:id="rId40"/>
    <p:sldId id="290" r:id="rId41"/>
    <p:sldId id="308" r:id="rId42"/>
    <p:sldId id="307" r:id="rId43"/>
    <p:sldId id="306" r:id="rId44"/>
    <p:sldId id="305" r:id="rId45"/>
    <p:sldId id="304" r:id="rId46"/>
    <p:sldId id="303" r:id="rId47"/>
    <p:sldId id="302" r:id="rId48"/>
    <p:sldId id="280" r:id="rId49"/>
    <p:sldId id="257" r:id="rId50"/>
    <p:sldId id="315" r:id="rId51"/>
    <p:sldId id="314" r:id="rId52"/>
    <p:sldId id="313" r:id="rId53"/>
    <p:sldId id="312" r:id="rId54"/>
    <p:sldId id="311" r:id="rId55"/>
    <p:sldId id="310" r:id="rId56"/>
    <p:sldId id="318" r:id="rId57"/>
    <p:sldId id="317" r:id="rId58"/>
    <p:sldId id="316" r:id="rId59"/>
    <p:sldId id="319" r:id="rId60"/>
    <p:sldId id="320" r:id="rId6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gm+rwusGCK69LGcvvWZLw==" hashData="WoJmr7ziZRchel1g7hi2Kzl14z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D17A4-EF8A-446A-9527-4384E70056FF}" type="datetimeFigureOut">
              <a:rPr lang="es-ES" smtClean="0"/>
              <a:pPr/>
              <a:t>13/04/2013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544A3-A0D9-4FDE-A4EA-451B800B70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D17A4-EF8A-446A-9527-4384E70056FF}" type="datetimeFigureOut">
              <a:rPr lang="es-ES" smtClean="0"/>
              <a:pPr/>
              <a:t>13/04/2013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544A3-A0D9-4FDE-A4EA-451B800B70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D17A4-EF8A-446A-9527-4384E70056FF}" type="datetimeFigureOut">
              <a:rPr lang="es-ES" smtClean="0"/>
              <a:pPr/>
              <a:t>13/04/2013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544A3-A0D9-4FDE-A4EA-451B800B70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D17A4-EF8A-446A-9527-4384E70056FF}" type="datetimeFigureOut">
              <a:rPr lang="es-ES" smtClean="0"/>
              <a:pPr/>
              <a:t>13/04/2013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544A3-A0D9-4FDE-A4EA-451B800B70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D17A4-EF8A-446A-9527-4384E70056FF}" type="datetimeFigureOut">
              <a:rPr lang="es-ES" smtClean="0"/>
              <a:pPr/>
              <a:t>13/04/2013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544A3-A0D9-4FDE-A4EA-451B800B70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D17A4-EF8A-446A-9527-4384E70056FF}" type="datetimeFigureOut">
              <a:rPr lang="es-ES" smtClean="0"/>
              <a:pPr/>
              <a:t>13/04/2013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544A3-A0D9-4FDE-A4EA-451B800B70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D17A4-EF8A-446A-9527-4384E70056FF}" type="datetimeFigureOut">
              <a:rPr lang="es-ES" smtClean="0"/>
              <a:pPr/>
              <a:t>13/04/2013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544A3-A0D9-4FDE-A4EA-451B800B70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D17A4-EF8A-446A-9527-4384E70056FF}" type="datetimeFigureOut">
              <a:rPr lang="es-ES" smtClean="0"/>
              <a:pPr/>
              <a:t>13/04/2013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544A3-A0D9-4FDE-A4EA-451B800B70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D17A4-EF8A-446A-9527-4384E70056FF}" type="datetimeFigureOut">
              <a:rPr lang="es-ES" smtClean="0"/>
              <a:pPr/>
              <a:t>13/04/2013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544A3-A0D9-4FDE-A4EA-451B800B70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D17A4-EF8A-446A-9527-4384E70056FF}" type="datetimeFigureOut">
              <a:rPr lang="es-ES" smtClean="0"/>
              <a:pPr/>
              <a:t>13/04/2013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544A3-A0D9-4FDE-A4EA-451B800B70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D17A4-EF8A-446A-9527-4384E70056FF}" type="datetimeFigureOut">
              <a:rPr lang="es-ES" smtClean="0"/>
              <a:pPr/>
              <a:t>13/04/2013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544A3-A0D9-4FDE-A4EA-451B800B70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083DD7-9BF9-4461-8D8F-1ED7F637E6A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FD17A4-EF8A-446A-9527-4384E70056FF}" type="datetimeFigureOut">
              <a:rPr lang="es-ES" smtClean="0"/>
              <a:pPr/>
              <a:t>13/04/2013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C544A3-A0D9-4FDE-A4EA-451B800B70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865A06B-B132-4D69-8B8B-6189202E7EFE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gif"/><Relationship Id="rId5" Type="http://schemas.openxmlformats.org/officeDocument/2006/relationships/image" Target="../media/image38.gif"/><Relationship Id="rId4" Type="http://schemas.openxmlformats.org/officeDocument/2006/relationships/image" Target="../media/image37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gif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gif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gif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gif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gif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gif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gif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gif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gif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gif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gif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gif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gif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gif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gif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gif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gif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gif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gif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gif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gif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22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2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Imagen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9" name="Picture 1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0"/>
            <a:ext cx="3848100" cy="381001"/>
          </a:xfrm>
          <a:prstGeom prst="rect">
            <a:avLst/>
          </a:prstGeom>
          <a:noFill/>
        </p:spPr>
      </p:pic>
      <p:pic>
        <p:nvPicPr>
          <p:cNvPr id="10" name="Picture 10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620688"/>
            <a:ext cx="5334000" cy="885825"/>
          </a:xfrm>
          <a:prstGeom prst="rect">
            <a:avLst/>
          </a:prstGeom>
          <a:noFill/>
        </p:spPr>
      </p:pic>
      <p:pic>
        <p:nvPicPr>
          <p:cNvPr id="11" name="Picture 4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29200" y="0"/>
            <a:ext cx="4114800" cy="638175"/>
          </a:xfrm>
          <a:prstGeom prst="rect">
            <a:avLst/>
          </a:prstGeom>
          <a:noFill/>
        </p:spPr>
      </p:pic>
      <p:pic>
        <p:nvPicPr>
          <p:cNvPr id="12" name="Picture 14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03648" y="5013176"/>
            <a:ext cx="6515100" cy="885825"/>
          </a:xfrm>
          <a:prstGeom prst="rect">
            <a:avLst/>
          </a:prstGeom>
          <a:noFill/>
        </p:spPr>
      </p:pic>
      <p:pic>
        <p:nvPicPr>
          <p:cNvPr id="13" name="Picture 12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91680" y="5972175"/>
            <a:ext cx="5753100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  <p:sndAc>
      <p:stSnd loop="1">
        <p:snd r:embed="rId2" name="carlos santana - santana's greatest hits - samba pa ti(3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260648"/>
            <a:ext cx="52292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5877272"/>
            <a:ext cx="72771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32656"/>
            <a:ext cx="59626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5877272"/>
            <a:ext cx="39338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6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6219825"/>
            <a:ext cx="39338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0"/>
            <a:ext cx="52006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548680"/>
            <a:ext cx="30384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88640"/>
            <a:ext cx="44577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8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620688"/>
            <a:ext cx="21907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332656"/>
            <a:ext cx="30956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053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8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88640"/>
            <a:ext cx="72294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6" name="Picture 6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188640"/>
            <a:ext cx="43529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260648"/>
            <a:ext cx="40862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Imagen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81485" cy="6858000"/>
          </a:xfrm>
          <a:prstGeom prst="rect">
            <a:avLst/>
          </a:prstGeom>
        </p:spPr>
      </p:pic>
      <p:pic>
        <p:nvPicPr>
          <p:cNvPr id="8" name="7 Imagen" descr="Imagen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2515" y="0"/>
            <a:ext cx="4581485" cy="6858000"/>
          </a:xfrm>
          <a:prstGeom prst="rect">
            <a:avLst/>
          </a:prstGeom>
        </p:spPr>
      </p:pic>
      <p:pic>
        <p:nvPicPr>
          <p:cNvPr id="9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88640"/>
            <a:ext cx="4019550" cy="638175"/>
          </a:xfrm>
          <a:prstGeom prst="rect">
            <a:avLst/>
          </a:prstGeom>
          <a:noFill/>
        </p:spPr>
      </p:pic>
      <p:pic>
        <p:nvPicPr>
          <p:cNvPr id="10" name="Picture 8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48225" y="5949280"/>
            <a:ext cx="4295775" cy="638175"/>
          </a:xfrm>
          <a:prstGeom prst="rect">
            <a:avLst/>
          </a:prstGeom>
          <a:noFill/>
        </p:spPr>
      </p:pic>
      <p:pic>
        <p:nvPicPr>
          <p:cNvPr id="11" name="Picture 9" descr="C:\Users\Usuario\Downloads\TEXTURAS\ESTRECHAS\banner9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1143000" y="3356992"/>
            <a:ext cx="6858000" cy="14401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0862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332656"/>
            <a:ext cx="68389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20287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0"/>
            <a:ext cx="40957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88640"/>
            <a:ext cx="24479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476672"/>
            <a:ext cx="62103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260648"/>
            <a:ext cx="16954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6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1124744"/>
            <a:ext cx="50006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6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404664"/>
            <a:ext cx="56578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548680"/>
            <a:ext cx="42767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548680"/>
            <a:ext cx="50958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548680"/>
            <a:ext cx="59436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476672"/>
            <a:ext cx="40386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6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332656"/>
            <a:ext cx="46577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332656"/>
            <a:ext cx="30575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5517232"/>
            <a:ext cx="35909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188640"/>
            <a:ext cx="36004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0"/>
            <a:ext cx="36004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404664"/>
            <a:ext cx="61722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332656"/>
            <a:ext cx="57816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764704"/>
            <a:ext cx="40671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332656"/>
            <a:ext cx="34480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476672"/>
            <a:ext cx="45243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404664"/>
            <a:ext cx="21526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476672"/>
            <a:ext cx="50292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5517232"/>
            <a:ext cx="49149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6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764704"/>
            <a:ext cx="45529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9258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692696"/>
            <a:ext cx="49053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0648"/>
            <a:ext cx="33147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404664"/>
            <a:ext cx="51339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6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548680"/>
            <a:ext cx="36957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48680"/>
            <a:ext cx="34385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692696"/>
            <a:ext cx="50673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6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908720"/>
            <a:ext cx="48863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0"/>
            <a:ext cx="52006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0"/>
            <a:ext cx="58007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53125" y="260648"/>
            <a:ext cx="31908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260648"/>
            <a:ext cx="44100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6219825"/>
            <a:ext cx="57721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404664"/>
            <a:ext cx="43243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6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04664"/>
            <a:ext cx="49339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6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6219825"/>
            <a:ext cx="54673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85" y="0"/>
            <a:ext cx="9134515" cy="6858000"/>
          </a:xfrm>
          <a:prstGeom prst="rect">
            <a:avLst/>
          </a:prstGeom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38481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45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60</Words>
  <Application>Microsoft Office PowerPoint</Application>
  <PresentationFormat>Presentación en pantalla (4:3)</PresentationFormat>
  <Paragraphs>28</Paragraphs>
  <Slides>59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23</cp:revision>
  <dcterms:created xsi:type="dcterms:W3CDTF">2013-04-12T20:44:14Z</dcterms:created>
  <dcterms:modified xsi:type="dcterms:W3CDTF">2013-04-13T19:35:03Z</dcterms:modified>
</cp:coreProperties>
</file>