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92" r:id="rId3"/>
    <p:sldId id="294" r:id="rId4"/>
    <p:sldId id="257" r:id="rId5"/>
    <p:sldId id="288" r:id="rId6"/>
    <p:sldId id="259" r:id="rId7"/>
    <p:sldId id="258" r:id="rId8"/>
    <p:sldId id="264" r:id="rId9"/>
    <p:sldId id="267" r:id="rId10"/>
    <p:sldId id="263" r:id="rId11"/>
    <p:sldId id="269" r:id="rId12"/>
    <p:sldId id="270" r:id="rId13"/>
    <p:sldId id="284" r:id="rId14"/>
    <p:sldId id="285" r:id="rId15"/>
    <p:sldId id="280" r:id="rId16"/>
    <p:sldId id="296" r:id="rId17"/>
    <p:sldId id="308" r:id="rId18"/>
    <p:sldId id="309" r:id="rId19"/>
    <p:sldId id="315" r:id="rId20"/>
    <p:sldId id="297" r:id="rId21"/>
    <p:sldId id="298" r:id="rId2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yX2ce1pd1CKRXW9c66HkQ" hashData="V3bpzo0m0DHiDm1PLQgBm5mOtm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EE3C0C"/>
    <a:srgbClr val="37441C"/>
    <a:srgbClr val="323E1A"/>
    <a:srgbClr val="663300"/>
    <a:srgbClr val="423D26"/>
    <a:srgbClr val="582A04"/>
    <a:srgbClr val="67310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17" autoAdjust="0"/>
  </p:normalViewPr>
  <p:slideViewPr>
    <p:cSldViewPr>
      <p:cViewPr>
        <p:scale>
          <a:sx n="42" d="100"/>
          <a:sy n="42" d="100"/>
        </p:scale>
        <p:origin x="-734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BBECE1-3FBB-4FCD-8CC7-D5A78804C020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C91AD1-DE88-433C-847D-C5C908F74EB9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6BB5B-457A-476E-BF70-012730670282}" type="slidenum">
              <a:rPr lang="es-CL" smtClean="0"/>
              <a:pPr/>
              <a:t>1</a:t>
            </a:fld>
            <a:endParaRPr 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C91AD1-DE88-433C-847D-C5C908F74EB9}" type="slidenum">
              <a:rPr lang="es-CL" smtClean="0"/>
              <a:pPr/>
              <a:t>13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3B8611-DE71-451F-911C-9727439048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C0A56-EA82-4B91-A729-479B21EB2407}" type="datetimeFigureOut">
              <a:rPr lang="es-CL" smtClean="0"/>
              <a:pPr/>
              <a:t>21-03-2014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0F059-E256-4BB0-9412-07517C392F7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70156F-2493-4B11-A37D-8BB58060AE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13" Type="http://schemas.openxmlformats.org/officeDocument/2006/relationships/image" Target="../media/image63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jpeg"/><Relationship Id="rId17" Type="http://schemas.openxmlformats.org/officeDocument/2006/relationships/image" Target="../media/image67.jpeg"/><Relationship Id="rId2" Type="http://schemas.openxmlformats.org/officeDocument/2006/relationships/image" Target="../media/image52.jpeg"/><Relationship Id="rId16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11" Type="http://schemas.openxmlformats.org/officeDocument/2006/relationships/image" Target="../media/image61.png"/><Relationship Id="rId5" Type="http://schemas.openxmlformats.org/officeDocument/2006/relationships/image" Target="../media/image55.jpeg"/><Relationship Id="rId15" Type="http://schemas.openxmlformats.org/officeDocument/2006/relationships/image" Target="../media/image6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Relationship Id="rId14" Type="http://schemas.openxmlformats.org/officeDocument/2006/relationships/image" Target="../media/image6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Relationship Id="rId9" Type="http://schemas.openxmlformats.org/officeDocument/2006/relationships/image" Target="../media/image8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10" Type="http://schemas.openxmlformats.org/officeDocument/2006/relationships/image" Target="../media/image93.jpeg"/><Relationship Id="rId4" Type="http://schemas.openxmlformats.org/officeDocument/2006/relationships/image" Target="../media/image87.jpeg"/><Relationship Id="rId9" Type="http://schemas.openxmlformats.org/officeDocument/2006/relationships/image" Target="../media/image9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5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12" Type="http://schemas.openxmlformats.org/officeDocument/2006/relationships/image" Target="../media/image104.jpeg"/><Relationship Id="rId17" Type="http://schemas.openxmlformats.org/officeDocument/2006/relationships/image" Target="../media/image109.jpeg"/><Relationship Id="rId2" Type="http://schemas.openxmlformats.org/officeDocument/2006/relationships/image" Target="../media/image94.jpeg"/><Relationship Id="rId16" Type="http://schemas.openxmlformats.org/officeDocument/2006/relationships/image" Target="../media/image1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11" Type="http://schemas.openxmlformats.org/officeDocument/2006/relationships/image" Target="../media/image103.png"/><Relationship Id="rId5" Type="http://schemas.openxmlformats.org/officeDocument/2006/relationships/image" Target="../media/image97.jpeg"/><Relationship Id="rId15" Type="http://schemas.openxmlformats.org/officeDocument/2006/relationships/image" Target="../media/image107.jpeg"/><Relationship Id="rId10" Type="http://schemas.openxmlformats.org/officeDocument/2006/relationships/image" Target="../media/image102.jpeg"/><Relationship Id="rId4" Type="http://schemas.openxmlformats.org/officeDocument/2006/relationships/image" Target="../media/image96.jpeg"/><Relationship Id="rId9" Type="http://schemas.openxmlformats.org/officeDocument/2006/relationships/image" Target="../media/image101.png"/><Relationship Id="rId14" Type="http://schemas.openxmlformats.org/officeDocument/2006/relationships/image" Target="../media/image10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8.jpeg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28.jpeg"/><Relationship Id="rId7" Type="http://schemas.openxmlformats.org/officeDocument/2006/relationships/image" Target="../media/image132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11" Type="http://schemas.openxmlformats.org/officeDocument/2006/relationships/image" Target="../media/image136.jpeg"/><Relationship Id="rId5" Type="http://schemas.openxmlformats.org/officeDocument/2006/relationships/image" Target="../media/image130.jpeg"/><Relationship Id="rId10" Type="http://schemas.openxmlformats.org/officeDocument/2006/relationships/image" Target="../media/image135.jpeg"/><Relationship Id="rId4" Type="http://schemas.openxmlformats.org/officeDocument/2006/relationships/image" Target="../media/image129.jpeg"/><Relationship Id="rId9" Type="http://schemas.openxmlformats.org/officeDocument/2006/relationships/image" Target="../media/image13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13" Type="http://schemas.openxmlformats.org/officeDocument/2006/relationships/image" Target="../media/image147.jpeg"/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12" Type="http://schemas.openxmlformats.org/officeDocument/2006/relationships/image" Target="../media/image14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40.jpeg"/><Relationship Id="rId11" Type="http://schemas.openxmlformats.org/officeDocument/2006/relationships/image" Target="../media/image145.jpeg"/><Relationship Id="rId5" Type="http://schemas.openxmlformats.org/officeDocument/2006/relationships/image" Target="../media/image139.jpeg"/><Relationship Id="rId10" Type="http://schemas.openxmlformats.org/officeDocument/2006/relationships/image" Target="../media/image144.jpeg"/><Relationship Id="rId4" Type="http://schemas.openxmlformats.org/officeDocument/2006/relationships/image" Target="../media/image138.jpeg"/><Relationship Id="rId9" Type="http://schemas.openxmlformats.org/officeDocument/2006/relationships/image" Target="../media/image1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1.png"/><Relationship Id="rId4" Type="http://schemas.openxmlformats.org/officeDocument/2006/relationships/image" Target="../media/image15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na María\Escritorio\IMAGENES\AVES-2\6834137302_bac218bcc0_b.jpg"/>
          <p:cNvPicPr>
            <a:picLocks noChangeAspect="1" noChangeArrowheads="1"/>
          </p:cNvPicPr>
          <p:nvPr/>
        </p:nvPicPr>
        <p:blipFill>
          <a:blip r:embed="rId4" cstate="print"/>
          <a:srcRect t="65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2 Triángulo rectángulo"/>
          <p:cNvSpPr/>
          <p:nvPr/>
        </p:nvSpPr>
        <p:spPr>
          <a:xfrm>
            <a:off x="0" y="3286124"/>
            <a:ext cx="4572000" cy="3571876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571500" y="-571500"/>
            <a:ext cx="3500438" cy="4643438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4572000" y="0"/>
            <a:ext cx="4572000" cy="3571876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flipH="1">
            <a:off x="457200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ombo"/>
          <p:cNvSpPr/>
          <p:nvPr/>
        </p:nvSpPr>
        <p:spPr>
          <a:xfrm>
            <a:off x="285720" y="214290"/>
            <a:ext cx="8572560" cy="6429420"/>
          </a:xfrm>
          <a:prstGeom prst="diamond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127000" prst="relaxedInset"/>
            <a:bevelB w="317500" h="317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" name="Picture 2" descr="C:\Documents and Settings\Ana María\Mis documentos\Mis imágenes\hermosa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78203">
            <a:off x="-115878" y="196621"/>
            <a:ext cx="4500562" cy="202894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0" descr="C:\Documents and Settings\Ana María\Mis documentos\Mis imágenes\ave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82018">
            <a:off x="3939562" y="155924"/>
            <a:ext cx="2663292" cy="1513322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4" name="13 CuadroTexto"/>
          <p:cNvSpPr txBox="1"/>
          <p:nvPr/>
        </p:nvSpPr>
        <p:spPr>
          <a:xfrm>
            <a:off x="714348" y="4357694"/>
            <a:ext cx="655949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ood" dir="t"/>
            </a:scene3d>
            <a:sp3d extrusionH="57150">
              <a:bevelT w="444500" h="38100"/>
            </a:sp3d>
          </a:bodyPr>
          <a:lstStyle/>
          <a:p>
            <a:r>
              <a:rPr lang="es-CL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101600" dir="8100000" algn="tr" rotWithShape="0">
                    <a:prstClr val="black">
                      <a:alpha val="40000"/>
                    </a:prstClr>
                  </a:outerShdw>
                </a:effectLst>
                <a:latin typeface="Brial" pitchFamily="34" charset="0"/>
              </a:rPr>
              <a:t>3</a:t>
            </a:r>
            <a:endParaRPr lang="es-CL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101600" dir="8100000" algn="tr" rotWithShape="0">
                  <a:prstClr val="black">
                    <a:alpha val="40000"/>
                  </a:prstClr>
                </a:outerShdw>
              </a:effectLst>
              <a:latin typeface="Brial" pitchFamily="34" charset="0"/>
            </a:endParaRPr>
          </a:p>
        </p:txBody>
      </p:sp>
      <p:pic>
        <p:nvPicPr>
          <p:cNvPr id="13314" name="Picture 2" descr="C:\Documents and Settings\Ana María\Escritorio\Imagen7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387369">
            <a:off x="79843" y="1644509"/>
            <a:ext cx="4754563" cy="27305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1500">
    <p:wedge/>
    <p:sndAc>
      <p:stSnd loop="1">
        <p:snd r:embed="rId3" name="Barátnőmnek!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  <p:bldP spid="9" grpId="0" animBg="1"/>
      <p:bldP spid="14" grpId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riángulo isósceles"/>
          <p:cNvSpPr/>
          <p:nvPr/>
        </p:nvSpPr>
        <p:spPr>
          <a:xfrm rot="5400000">
            <a:off x="1170000" y="-1134000"/>
            <a:ext cx="6840000" cy="9108000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0" y="9000"/>
            <a:ext cx="9144000" cy="3420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6200000">
            <a:off x="2826000" y="540000"/>
            <a:ext cx="3492000" cy="9144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07000" y="1179000"/>
            <a:ext cx="6858000" cy="4500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20"/>
            </a:avLst>
          </a:prstGeom>
          <a:blipFill>
            <a:blip r:embed="rId6"/>
            <a:stretch>
              <a:fillRect/>
            </a:stretch>
          </a:blipFill>
          <a:ln>
            <a:solidFill>
              <a:schemeClr val="bg1">
                <a:lumMod val="65000"/>
                <a:lumOff val="3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1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2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</p:spPr>
      </p:pic>
      <p:pic>
        <p:nvPicPr>
          <p:cNvPr id="23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4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5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6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27" name="Picture 2" descr="C:\Users\Ana María\Desktop\2512ec82aeed54b98f99cb58112d999d.jpg"/>
          <p:cNvPicPr>
            <a:picLocks noChangeAspect="1" noChangeArrowheads="1"/>
          </p:cNvPicPr>
          <p:nvPr/>
        </p:nvPicPr>
        <p:blipFill>
          <a:blip r:embed="rId7">
            <a:lum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8" name="2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160"/>
            </a:avLst>
          </a:prstGeom>
          <a:blipFill>
            <a:blip r:embed="rId7"/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1" name="Picture 3" descr="C:\Users\Ana María\Desktop\IMG_9215_800px_c.jpg"/>
          <p:cNvPicPr>
            <a:picLocks noChangeAspect="1" noChangeArrowheads="1"/>
          </p:cNvPicPr>
          <p:nvPr/>
        </p:nvPicPr>
        <p:blipFill>
          <a:blip r:embed="rId8"/>
          <a:srcRect r="50000" b="51563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0" name="Picture 3" descr="C:\Users\Ana María\Desktop\IMG_9215_800px_c.jpg"/>
          <p:cNvPicPr>
            <a:picLocks noChangeAspect="1" noChangeArrowheads="1"/>
          </p:cNvPicPr>
          <p:nvPr/>
        </p:nvPicPr>
        <p:blipFill>
          <a:blip r:embed="rId8"/>
          <a:srcRect l="50000" b="51563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1" name="Picture 3" descr="C:\Users\Ana María\Desktop\IMG_9215_800px_c.jpg"/>
          <p:cNvPicPr>
            <a:picLocks noChangeAspect="1" noChangeArrowheads="1"/>
          </p:cNvPicPr>
          <p:nvPr/>
        </p:nvPicPr>
        <p:blipFill>
          <a:blip r:embed="rId8"/>
          <a:srcRect t="48438" r="50000" b="3125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2" name="Picture 3" descr="C:\Users\Ana María\Desktop\IMG_9215_800px_c.jpg"/>
          <p:cNvPicPr>
            <a:picLocks noChangeAspect="1" noChangeArrowheads="1"/>
          </p:cNvPicPr>
          <p:nvPr/>
        </p:nvPicPr>
        <p:blipFill>
          <a:blip r:embed="rId8"/>
          <a:srcRect l="50000" t="48438" b="3125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0"/>
                            </p:stCondLst>
                            <p:childTnLst>
                              <p:par>
                                <p:cTn id="70" presetID="3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9144000" cy="235743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>
            <a:off x="0" y="4500570"/>
            <a:ext cx="9180000" cy="2340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-36000" y="4518000"/>
            <a:ext cx="9180000" cy="2340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17430"/>
            <a:ext cx="9144000" cy="2340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5" name="Picture 2" descr="C:\Documents and Settings\Ana María\Escritorio\granaveblanc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214554"/>
            <a:ext cx="4572000" cy="2357454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granaveblanc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2214555"/>
            <a:ext cx="4536000" cy="2338891"/>
          </a:xfrm>
          <a:prstGeom prst="rect">
            <a:avLst/>
          </a:prstGeom>
          <a:noFill/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883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673105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0" y="0"/>
            <a:ext cx="9216000" cy="6858000"/>
          </a:xfrm>
          <a:prstGeom prst="rtTriangle">
            <a:avLst/>
          </a:prstGeom>
          <a:blipFill>
            <a:blip r:embed="rId9" cstate="print">
              <a:biLevel thresh="5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0" y="18000"/>
            <a:ext cx="9144000" cy="6840000"/>
          </a:xfrm>
          <a:prstGeom prst="rtTriangle">
            <a:avLst/>
          </a:prstGeom>
          <a:blipFill>
            <a:blip r:embed="rId10" cstate="print">
              <a:biLevel thresh="5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500"/>
                            </p:stCondLst>
                            <p:childTnLst>
                              <p:par>
                                <p:cTn id="54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7" grpId="0" animBg="1"/>
      <p:bldP spid="9" grpId="0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ombo"/>
          <p:cNvSpPr/>
          <p:nvPr/>
        </p:nvSpPr>
        <p:spPr>
          <a:xfrm>
            <a:off x="0" y="-18000"/>
            <a:ext cx="9180000" cy="6876000"/>
          </a:xfrm>
          <a:prstGeom prst="diamond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rectángulo"/>
          <p:cNvSpPr/>
          <p:nvPr/>
        </p:nvSpPr>
        <p:spPr>
          <a:xfrm>
            <a:off x="0" y="3357562"/>
            <a:ext cx="4608000" cy="3500438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535781" y="-535781"/>
            <a:ext cx="3571876" cy="4643438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608000" y="9000"/>
            <a:ext cx="4536000" cy="3420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rectángulo"/>
          <p:cNvSpPr/>
          <p:nvPr/>
        </p:nvSpPr>
        <p:spPr>
          <a:xfrm rot="16200000">
            <a:off x="5130000" y="2844000"/>
            <a:ext cx="3456000" cy="4572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2050" name="Picture 2" descr="C:\Users\Ana María\Desktop\812079__pelicans_p.jpg"/>
          <p:cNvPicPr>
            <a:picLocks noChangeAspect="1" noChangeArrowheads="1"/>
          </p:cNvPicPr>
          <p:nvPr/>
        </p:nvPicPr>
        <p:blipFill>
          <a:blip r:embed="rId7"/>
          <a:srcRect l="3125" t="4166" r="3125"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lum bright="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8" presetClass="exit" presetSubtype="3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500"/>
                            </p:stCondLst>
                            <p:childTnLst>
                              <p:par>
                                <p:cTn id="69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1" grpId="0" animBg="1"/>
      <p:bldP spid="12" grpId="0" animBg="1"/>
      <p:bldP spid="12" grpId="1" animBg="1"/>
      <p:bldP spid="14" grpId="0" animBg="1"/>
      <p:bldP spid="15" grpId="0" animBg="1"/>
      <p:bldP spid="1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2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Picture 2" descr="C:\Documents and Settings\Ana María\Escritorio\IMAGENES\745px-Grus_canadens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IMAGENES\745px-Grus_canadensi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sp>
        <p:nvSpPr>
          <p:cNvPr id="2" name="1 Triángulo rectángulo"/>
          <p:cNvSpPr/>
          <p:nvPr/>
        </p:nvSpPr>
        <p:spPr>
          <a:xfrm>
            <a:off x="0" y="3429000"/>
            <a:ext cx="9144000" cy="3429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rectángulo"/>
          <p:cNvSpPr/>
          <p:nvPr/>
        </p:nvSpPr>
        <p:spPr>
          <a:xfrm rot="10800000">
            <a:off x="0" y="0"/>
            <a:ext cx="9144000" cy="3429000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38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0242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r="65625" b="65625"/>
          <a:stretch>
            <a:fillRect/>
          </a:stretch>
        </p:blipFill>
        <p:spPr bwMode="auto">
          <a:xfrm>
            <a:off x="0" y="0"/>
            <a:ext cx="3168000" cy="2376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l="34375" r="32812" b="65625"/>
          <a:stretch>
            <a:fillRect/>
          </a:stretch>
        </p:blipFill>
        <p:spPr bwMode="auto">
          <a:xfrm>
            <a:off x="3143240" y="0"/>
            <a:ext cx="3024031" cy="2376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/>
          <a:srcRect l="67188" b="65625"/>
          <a:stretch>
            <a:fillRect/>
          </a:stretch>
        </p:blipFill>
        <p:spPr bwMode="auto">
          <a:xfrm>
            <a:off x="6143636" y="0"/>
            <a:ext cx="3023998" cy="2376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t="34375" r="65625" b="33333"/>
          <a:stretch>
            <a:fillRect/>
          </a:stretch>
        </p:blipFill>
        <p:spPr bwMode="auto">
          <a:xfrm>
            <a:off x="0" y="2357430"/>
            <a:ext cx="3143240" cy="2232023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l="34375" t="34375" r="32812" b="33333"/>
          <a:stretch>
            <a:fillRect/>
          </a:stretch>
        </p:blipFill>
        <p:spPr bwMode="auto">
          <a:xfrm>
            <a:off x="3143240" y="2357430"/>
            <a:ext cx="3024000" cy="2232000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>
            <a:lum/>
          </a:blip>
          <a:srcRect l="67188" t="34375" b="33333"/>
          <a:stretch>
            <a:fillRect/>
          </a:stretch>
        </p:blipFill>
        <p:spPr bwMode="auto">
          <a:xfrm>
            <a:off x="6143636" y="2357430"/>
            <a:ext cx="3023968" cy="2232000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/>
          <a:srcRect t="66667" r="65625"/>
          <a:stretch>
            <a:fillRect/>
          </a:stretch>
        </p:blipFill>
        <p:spPr bwMode="auto">
          <a:xfrm>
            <a:off x="0" y="4572008"/>
            <a:ext cx="3143240" cy="2285992"/>
          </a:xfrm>
          <a:prstGeom prst="rect">
            <a:avLst/>
          </a:prstGeom>
          <a:noFill/>
        </p:spPr>
      </p:pic>
      <p:pic>
        <p:nvPicPr>
          <p:cNvPr id="15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/>
          <a:srcRect l="34375" t="66667" r="32812"/>
          <a:stretch>
            <a:fillRect/>
          </a:stretch>
        </p:blipFill>
        <p:spPr bwMode="auto">
          <a:xfrm>
            <a:off x="3143240" y="4572008"/>
            <a:ext cx="3000396" cy="2285992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dosraros.jpg"/>
          <p:cNvPicPr>
            <a:picLocks noChangeAspect="1" noChangeArrowheads="1"/>
          </p:cNvPicPr>
          <p:nvPr/>
        </p:nvPicPr>
        <p:blipFill>
          <a:blip r:embed="rId7" cstate="print"/>
          <a:srcRect l="67188" t="66667"/>
          <a:stretch>
            <a:fillRect/>
          </a:stretch>
        </p:blipFill>
        <p:spPr bwMode="auto">
          <a:xfrm>
            <a:off x="6143636" y="4572008"/>
            <a:ext cx="3000364" cy="22859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Flecha derecha"/>
          <p:cNvSpPr/>
          <p:nvPr/>
        </p:nvSpPr>
        <p:spPr>
          <a:xfrm>
            <a:off x="0" y="0"/>
            <a:ext cx="4572000" cy="6858000"/>
          </a:xfrm>
          <a:prstGeom prst="rightArrow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Flecha derecha"/>
          <p:cNvSpPr/>
          <p:nvPr/>
        </p:nvSpPr>
        <p:spPr>
          <a:xfrm rot="10800000">
            <a:off x="4572000" y="0"/>
            <a:ext cx="4572000" cy="6858000"/>
          </a:xfrm>
          <a:prstGeom prst="rightArrow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2" descr="C:\Documents and Settings\Ana María\Escritorio\5258767009_e95355ea09_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5258767009_e95355ea09_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0"/>
            <a:ext cx="2285984" cy="1785926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5258767009_e95355ea09_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5258767009_e95355ea09_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5258767009_e95355ea09_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6" y="0"/>
            <a:ext cx="4714908" cy="6858000"/>
          </a:xfrm>
          <a:prstGeom prst="flowChartCollate">
            <a:avLst/>
          </a:prstGeom>
          <a:noFill/>
          <a:ln>
            <a:noFill/>
          </a:ln>
        </p:spPr>
      </p:pic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738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>
                <a:lumMod val="85000"/>
                <a:lumOff val="1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5" grpId="0" animBg="1"/>
      <p:bldP spid="16" grpId="0" animBg="1"/>
      <p:bldP spid="16" grpId="1" animBg="1"/>
      <p:bldP spid="16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Cheurón"/>
          <p:cNvSpPr/>
          <p:nvPr/>
        </p:nvSpPr>
        <p:spPr>
          <a:xfrm>
            <a:off x="0" y="0"/>
            <a:ext cx="4572000" cy="6858000"/>
          </a:xfrm>
          <a:prstGeom prst="chevr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" name="2 Cheurón"/>
          <p:cNvSpPr/>
          <p:nvPr/>
        </p:nvSpPr>
        <p:spPr>
          <a:xfrm rot="10800000">
            <a:off x="4500562" y="0"/>
            <a:ext cx="4643438" cy="6858000"/>
          </a:xfrm>
          <a:prstGeom prst="chevr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2214546" y="3357562"/>
            <a:ext cx="4714908" cy="3491438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071670" y="9000"/>
            <a:ext cx="4857784" cy="3420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250289" y="2250289"/>
            <a:ext cx="6858000" cy="2357422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isósceles"/>
          <p:cNvSpPr/>
          <p:nvPr/>
        </p:nvSpPr>
        <p:spPr>
          <a:xfrm rot="16200000">
            <a:off x="4509578" y="2277000"/>
            <a:ext cx="6858000" cy="2304000"/>
          </a:xfrm>
          <a:prstGeom prst="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024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rgbClr val="673105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3" presetClass="entr" presetSubtype="27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ombo"/>
          <p:cNvSpPr/>
          <p:nvPr/>
        </p:nvSpPr>
        <p:spPr>
          <a:xfrm>
            <a:off x="4500562" y="0"/>
            <a:ext cx="4643438" cy="68580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isósceles"/>
          <p:cNvSpPr/>
          <p:nvPr/>
        </p:nvSpPr>
        <p:spPr>
          <a:xfrm>
            <a:off x="2143108" y="3429000"/>
            <a:ext cx="4786346" cy="3429000"/>
          </a:xfrm>
          <a:prstGeom prst="triangle">
            <a:avLst>
              <a:gd name="adj" fmla="val 4965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2214546" y="0"/>
            <a:ext cx="4643470" cy="3429000"/>
          </a:xfrm>
          <a:prstGeom prst="triangle">
            <a:avLst>
              <a:gd name="adj" fmla="val 5035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-535789" y="535789"/>
            <a:ext cx="3429000" cy="2357422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6786578" y="0"/>
            <a:ext cx="2357422" cy="3500438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Triángulo rectángulo"/>
          <p:cNvSpPr/>
          <p:nvPr/>
        </p:nvSpPr>
        <p:spPr>
          <a:xfrm>
            <a:off x="0" y="3429000"/>
            <a:ext cx="2357422" cy="342900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Triángulo rectángulo"/>
          <p:cNvSpPr/>
          <p:nvPr/>
        </p:nvSpPr>
        <p:spPr>
          <a:xfrm rot="16200000">
            <a:off x="6228578" y="3960000"/>
            <a:ext cx="3456000" cy="2340000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262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9" name="Picture 2" descr="C:\Documents and Settings\Ana María\Escritorio\Imagen43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-6350" y="0"/>
            <a:ext cx="9158288" cy="3429000"/>
          </a:xfrm>
          <a:prstGeom prst="rect">
            <a:avLst/>
          </a:prstGeom>
          <a:noFill/>
        </p:spPr>
      </p:pic>
      <p:sp>
        <p:nvSpPr>
          <p:cNvPr id="16" name="15 Triángulo rectángulo"/>
          <p:cNvSpPr/>
          <p:nvPr/>
        </p:nvSpPr>
        <p:spPr>
          <a:xfrm rot="5400000">
            <a:off x="535781" y="-535781"/>
            <a:ext cx="3500438" cy="4572000"/>
          </a:xfrm>
          <a:prstGeom prst="rtTriangle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4536000" y="9000"/>
            <a:ext cx="4608000" cy="3420000"/>
          </a:xfrm>
          <a:prstGeom prst="rtTriangle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0" name="Picture 2" descr="C:\Documents and Settings\Ana María\Escritorio\Imagen43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3429000"/>
            <a:ext cx="9158288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Triángulo rectángulo"/>
          <p:cNvSpPr/>
          <p:nvPr/>
        </p:nvSpPr>
        <p:spPr>
          <a:xfrm>
            <a:off x="0" y="3429000"/>
            <a:ext cx="4680000" cy="3429000"/>
          </a:xfrm>
          <a:prstGeom prst="rtTriangle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5107781" y="2821781"/>
            <a:ext cx="3500438" cy="4572000"/>
          </a:xfrm>
          <a:prstGeom prst="rtTriangle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786"/>
            </a:avLst>
          </a:prstGeom>
          <a:blipFill>
            <a:blip r:embed="rId17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75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500"/>
                            </p:stCondLst>
                            <p:childTnLst>
                              <p:par>
                                <p:cTn id="7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6" grpId="0" animBg="1"/>
      <p:bldP spid="18" grpId="0" animBg="1"/>
      <p:bldP spid="15" grpId="0" animBg="1"/>
      <p:bldP spid="17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55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Triángulo isósceles"/>
          <p:cNvSpPr/>
          <p:nvPr/>
        </p:nvSpPr>
        <p:spPr>
          <a:xfrm>
            <a:off x="0" y="0"/>
            <a:ext cx="3071802" cy="6858000"/>
          </a:xfrm>
          <a:prstGeom prst="triangle">
            <a:avLst>
              <a:gd name="adj" fmla="val 4944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Triángulo isósceles"/>
          <p:cNvSpPr/>
          <p:nvPr/>
        </p:nvSpPr>
        <p:spPr>
          <a:xfrm>
            <a:off x="2928926" y="0"/>
            <a:ext cx="3168000" cy="6858000"/>
          </a:xfrm>
          <a:prstGeom prst="triangle">
            <a:avLst>
              <a:gd name="adj" fmla="val 5057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20 Triángulo isósceles"/>
          <p:cNvSpPr/>
          <p:nvPr/>
        </p:nvSpPr>
        <p:spPr>
          <a:xfrm>
            <a:off x="6000760" y="0"/>
            <a:ext cx="3204000" cy="6876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21 Triángulo isósceles"/>
          <p:cNvSpPr/>
          <p:nvPr/>
        </p:nvSpPr>
        <p:spPr>
          <a:xfrm rot="10800000">
            <a:off x="1500166" y="0"/>
            <a:ext cx="3071802" cy="6858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22 Triángulo isósceles"/>
          <p:cNvSpPr/>
          <p:nvPr/>
        </p:nvSpPr>
        <p:spPr>
          <a:xfrm rot="10800000">
            <a:off x="4500562" y="18000"/>
            <a:ext cx="3143272" cy="6840000"/>
          </a:xfrm>
          <a:prstGeom prst="triangle">
            <a:avLst>
              <a:gd name="adj" fmla="val 50000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4" name="23 Triángulo rectángulo"/>
          <p:cNvSpPr/>
          <p:nvPr/>
        </p:nvSpPr>
        <p:spPr>
          <a:xfrm rot="10800000">
            <a:off x="7595996" y="0"/>
            <a:ext cx="1548000" cy="685800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24 Triángulo rectángulo"/>
          <p:cNvSpPr/>
          <p:nvPr/>
        </p:nvSpPr>
        <p:spPr>
          <a:xfrm rot="5400000">
            <a:off x="-2643198" y="2643198"/>
            <a:ext cx="6858000" cy="1571604"/>
          </a:xfrm>
          <a:prstGeom prst="rtTriangl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6" name="2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500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37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1" grpId="0" animBg="1"/>
      <p:bldP spid="11" grpId="1" animBg="1"/>
      <p:bldP spid="12" grpId="0" animBg="1"/>
      <p:bldP spid="1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Triángulo rectángulo"/>
          <p:cNvSpPr/>
          <p:nvPr/>
        </p:nvSpPr>
        <p:spPr>
          <a:xfrm rot="16200000">
            <a:off x="6215070" y="3929070"/>
            <a:ext cx="3500438" cy="235742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6929454" cy="6858000"/>
          </a:xfrm>
          <a:custGeom>
            <a:avLst/>
            <a:gdLst>
              <a:gd name="connsiteX0" fmla="*/ 0 w 4714908"/>
              <a:gd name="connsiteY0" fmla="*/ 3429000 h 6858000"/>
              <a:gd name="connsiteX1" fmla="*/ 2357454 w 4714908"/>
              <a:gd name="connsiteY1" fmla="*/ 0 h 6858000"/>
              <a:gd name="connsiteX2" fmla="*/ 4714908 w 4714908"/>
              <a:gd name="connsiteY2" fmla="*/ 0 h 6858000"/>
              <a:gd name="connsiteX3" fmla="*/ 0 w 4714908"/>
              <a:gd name="connsiteY3" fmla="*/ 6858000 h 6858000"/>
              <a:gd name="connsiteX4" fmla="*/ 0 w 4714908"/>
              <a:gd name="connsiteY4" fmla="*/ 3429000 h 6858000"/>
              <a:gd name="connsiteX0" fmla="*/ 0 w 6929454"/>
              <a:gd name="connsiteY0" fmla="*/ 6858000 h 6858000"/>
              <a:gd name="connsiteX1" fmla="*/ 4572000 w 6929454"/>
              <a:gd name="connsiteY1" fmla="*/ 0 h 6858000"/>
              <a:gd name="connsiteX2" fmla="*/ 6929454 w 6929454"/>
              <a:gd name="connsiteY2" fmla="*/ 0 h 6858000"/>
              <a:gd name="connsiteX3" fmla="*/ 2214546 w 6929454"/>
              <a:gd name="connsiteY3" fmla="*/ 6858000 h 6858000"/>
              <a:gd name="connsiteX4" fmla="*/ 0 w 69294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454" h="6858000">
                <a:moveTo>
                  <a:pt x="0" y="6858000"/>
                </a:moveTo>
                <a:lnTo>
                  <a:pt x="4572000" y="0"/>
                </a:lnTo>
                <a:lnTo>
                  <a:pt x="6929454" y="0"/>
                </a:lnTo>
                <a:lnTo>
                  <a:pt x="2214546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" name="1 Franja diagonal"/>
          <p:cNvSpPr/>
          <p:nvPr/>
        </p:nvSpPr>
        <p:spPr>
          <a:xfrm>
            <a:off x="0" y="0"/>
            <a:ext cx="4643438" cy="6858001"/>
          </a:xfrm>
          <a:prstGeom prst="diagStrip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2214546" y="0"/>
            <a:ext cx="6929454" cy="6858000"/>
          </a:xfrm>
          <a:custGeom>
            <a:avLst/>
            <a:gdLst>
              <a:gd name="connsiteX0" fmla="*/ 0 w 4572000"/>
              <a:gd name="connsiteY0" fmla="*/ 3429000 h 6858000"/>
              <a:gd name="connsiteX1" fmla="*/ 2286000 w 4572000"/>
              <a:gd name="connsiteY1" fmla="*/ 0 h 6858000"/>
              <a:gd name="connsiteX2" fmla="*/ 4572000 w 4572000"/>
              <a:gd name="connsiteY2" fmla="*/ 0 h 6858000"/>
              <a:gd name="connsiteX3" fmla="*/ 0 w 4572000"/>
              <a:gd name="connsiteY3" fmla="*/ 6858000 h 6858000"/>
              <a:gd name="connsiteX4" fmla="*/ 0 w 4572000"/>
              <a:gd name="connsiteY4" fmla="*/ 3429000 h 6858000"/>
              <a:gd name="connsiteX0" fmla="*/ 0 w 6929454"/>
              <a:gd name="connsiteY0" fmla="*/ 6858000 h 6858000"/>
              <a:gd name="connsiteX1" fmla="*/ 4643454 w 6929454"/>
              <a:gd name="connsiteY1" fmla="*/ 0 h 6858000"/>
              <a:gd name="connsiteX2" fmla="*/ 6929454 w 6929454"/>
              <a:gd name="connsiteY2" fmla="*/ 0 h 6858000"/>
              <a:gd name="connsiteX3" fmla="*/ 2357454 w 6929454"/>
              <a:gd name="connsiteY3" fmla="*/ 6858000 h 6858000"/>
              <a:gd name="connsiteX4" fmla="*/ 0 w 69294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29454" h="6858000">
                <a:moveTo>
                  <a:pt x="0" y="6858000"/>
                </a:moveTo>
                <a:lnTo>
                  <a:pt x="4643454" y="0"/>
                </a:lnTo>
                <a:lnTo>
                  <a:pt x="6929454" y="0"/>
                </a:lnTo>
                <a:lnTo>
                  <a:pt x="2357454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>
            <a:off x="4536000" y="-18000"/>
            <a:ext cx="4608000" cy="6876000"/>
          </a:xfrm>
          <a:custGeom>
            <a:avLst/>
            <a:gdLst>
              <a:gd name="connsiteX0" fmla="*/ 0 w 4572000"/>
              <a:gd name="connsiteY0" fmla="*/ 3380034 h 6858000"/>
              <a:gd name="connsiteX1" fmla="*/ 2253356 w 4572000"/>
              <a:gd name="connsiteY1" fmla="*/ 0 h 6858000"/>
              <a:gd name="connsiteX2" fmla="*/ 4572000 w 4572000"/>
              <a:gd name="connsiteY2" fmla="*/ 0 h 6858000"/>
              <a:gd name="connsiteX3" fmla="*/ 0 w 4572000"/>
              <a:gd name="connsiteY3" fmla="*/ 6858000 h 6858000"/>
              <a:gd name="connsiteX4" fmla="*/ 0 w 4572000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429000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357562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357422"/>
              <a:gd name="connsiteY0" fmla="*/ 3380034 h 6858000"/>
              <a:gd name="connsiteX1" fmla="*/ 2253356 w 2357422"/>
              <a:gd name="connsiteY1" fmla="*/ 0 h 6858000"/>
              <a:gd name="connsiteX2" fmla="*/ 2357422 w 2357422"/>
              <a:gd name="connsiteY2" fmla="*/ 3357562 h 6858000"/>
              <a:gd name="connsiteX3" fmla="*/ 0 w 2357422"/>
              <a:gd name="connsiteY3" fmla="*/ 6858000 h 6858000"/>
              <a:gd name="connsiteX4" fmla="*/ 0 w 2357422"/>
              <a:gd name="connsiteY4" fmla="*/ 3380034 h 6858000"/>
              <a:gd name="connsiteX0" fmla="*/ 0 w 2285984"/>
              <a:gd name="connsiteY0" fmla="*/ 3380034 h 6858000"/>
              <a:gd name="connsiteX1" fmla="*/ 2253356 w 2285984"/>
              <a:gd name="connsiteY1" fmla="*/ 0 h 6858000"/>
              <a:gd name="connsiteX2" fmla="*/ 2285984 w 2285984"/>
              <a:gd name="connsiteY2" fmla="*/ 3357562 h 6858000"/>
              <a:gd name="connsiteX3" fmla="*/ 0 w 2285984"/>
              <a:gd name="connsiteY3" fmla="*/ 6858000 h 6858000"/>
              <a:gd name="connsiteX4" fmla="*/ 0 w 2285984"/>
              <a:gd name="connsiteY4" fmla="*/ 3380034 h 6858000"/>
              <a:gd name="connsiteX0" fmla="*/ 0 w 4433453"/>
              <a:gd name="connsiteY0" fmla="*/ 3380034 h 6858000"/>
              <a:gd name="connsiteX1" fmla="*/ 2253356 w 4433453"/>
              <a:gd name="connsiteY1" fmla="*/ 0 h 6858000"/>
              <a:gd name="connsiteX2" fmla="*/ 4433453 w 4433453"/>
              <a:gd name="connsiteY2" fmla="*/ 0 h 6858000"/>
              <a:gd name="connsiteX3" fmla="*/ 0 w 4433453"/>
              <a:gd name="connsiteY3" fmla="*/ 6858000 h 6858000"/>
              <a:gd name="connsiteX4" fmla="*/ 0 w 4433453"/>
              <a:gd name="connsiteY4" fmla="*/ 338003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33453" h="6858000">
                <a:moveTo>
                  <a:pt x="0" y="3380034"/>
                </a:moveTo>
                <a:lnTo>
                  <a:pt x="2253356" y="0"/>
                </a:lnTo>
                <a:lnTo>
                  <a:pt x="4433453" y="0"/>
                </a:lnTo>
                <a:lnTo>
                  <a:pt x="0" y="6858000"/>
                </a:lnTo>
                <a:lnTo>
                  <a:pt x="0" y="3380034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571508" y="571508"/>
            <a:ext cx="3500438" cy="2357422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355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59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3" presetClass="entr" presetSubtype="28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  <p:bldP spid="2" grpId="0" animBg="1"/>
      <p:bldP spid="5" grpId="0" animBg="1"/>
      <p:bldP spid="6" grpId="0" animBg="1"/>
      <p:bldP spid="7" grpId="0" animBg="1"/>
      <p:bldP spid="10" grpId="0" animBg="1"/>
      <p:bldP spid="10" grpId="1" animBg="1"/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Picture 2" descr="C:\Documents and Settings\Ana María\Escritorio\3304322119_0ac8e9b0ee_b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chevron">
            <a:avLst>
              <a:gd name="adj" fmla="val 48929"/>
            </a:avLst>
          </a:prstGeom>
          <a:noFill/>
        </p:spPr>
      </p:pic>
      <p:pic>
        <p:nvPicPr>
          <p:cNvPr id="14" name="Picture 2" descr="C:\Documents and Settings\Ana María\Escritorio\3304322119_0ac8e9b0ee_b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0"/>
            <a:ext cx="4643470" cy="6858000"/>
          </a:xfrm>
          <a:prstGeom prst="chevron">
            <a:avLst/>
          </a:prstGeom>
          <a:noFill/>
        </p:spPr>
      </p:pic>
      <p:pic>
        <p:nvPicPr>
          <p:cNvPr id="15" name="Picture 3" descr="C:\Documents and Settings\Ana María\Escritorio\3304322119_0ac8e9b0ee_b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chevron">
            <a:avLst/>
          </a:prstGeom>
          <a:noFill/>
        </p:spPr>
      </p:pic>
      <p:sp>
        <p:nvSpPr>
          <p:cNvPr id="16" name="15 Triángulo isósceles"/>
          <p:cNvSpPr/>
          <p:nvPr/>
        </p:nvSpPr>
        <p:spPr>
          <a:xfrm rot="5400000">
            <a:off x="-2250289" y="2250289"/>
            <a:ext cx="6858000" cy="2357422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Triángulo rectángulo"/>
          <p:cNvSpPr/>
          <p:nvPr/>
        </p:nvSpPr>
        <p:spPr>
          <a:xfrm rot="10800000">
            <a:off x="6786578" y="0"/>
            <a:ext cx="2357422" cy="342900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Triángulo rectángulo"/>
          <p:cNvSpPr/>
          <p:nvPr/>
        </p:nvSpPr>
        <p:spPr>
          <a:xfrm rot="16200000">
            <a:off x="6263391" y="3977390"/>
            <a:ext cx="3428999" cy="2332220"/>
          </a:xfrm>
          <a:prstGeom prst="rtTriangl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1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024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2594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50" presetClass="entr" presetSubtype="0" decel="10000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2" grpId="0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 contrast="-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ranja diagonal"/>
          <p:cNvSpPr/>
          <p:nvPr/>
        </p:nvSpPr>
        <p:spPr>
          <a:xfrm>
            <a:off x="0" y="0"/>
            <a:ext cx="4643438" cy="6858000"/>
          </a:xfrm>
          <a:prstGeom prst="diagStrip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 rot="5400000">
            <a:off x="3401999" y="1134003"/>
            <a:ext cx="6876000" cy="4608000"/>
          </a:xfrm>
          <a:prstGeom prst="diagStrip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535791" y="535789"/>
            <a:ext cx="3429001" cy="2357422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6715140" y="-2"/>
            <a:ext cx="2428860" cy="3500439"/>
          </a:xfrm>
          <a:prstGeom prst="rt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Triángulo isósceles"/>
          <p:cNvSpPr/>
          <p:nvPr/>
        </p:nvSpPr>
        <p:spPr>
          <a:xfrm>
            <a:off x="2214546" y="3429000"/>
            <a:ext cx="4714908" cy="3429000"/>
          </a:xfrm>
          <a:prstGeom prst="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074" name="Picture 2" descr="C:\Documents and Settings\Ana María\Escritorio\Imagen6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4763" y="-4763"/>
            <a:ext cx="4576763" cy="6869113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Imagen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-4763"/>
            <a:ext cx="4578350" cy="6869113"/>
          </a:xfrm>
          <a:prstGeom prst="rect">
            <a:avLst/>
          </a:prstGeom>
          <a:noFill/>
        </p:spPr>
      </p:pic>
      <p:sp>
        <p:nvSpPr>
          <p:cNvPr id="13" name="1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935"/>
            </a:avLst>
          </a:prstGeom>
          <a:blipFill>
            <a:blip r:embed="rId10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3076" name="Picture 4" descr="C:\Documents and Settings\Ana María\Escritorio\Imagen9.png"/>
          <p:cNvPicPr>
            <a:picLocks noChangeAspect="1" noChangeArrowheads="1"/>
          </p:cNvPicPr>
          <p:nvPr/>
        </p:nvPicPr>
        <p:blipFill>
          <a:blip r:embed="rId11" cstate="print"/>
          <a:srcRect r="50000" b="50000"/>
          <a:stretch>
            <a:fillRect/>
          </a:stretch>
        </p:blipFill>
        <p:spPr bwMode="auto">
          <a:xfrm>
            <a:off x="0" y="0"/>
            <a:ext cx="4572000" cy="3500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4" descr="C:\Documents and Settings\Ana María\Escritorio\Imagen9.png"/>
          <p:cNvPicPr>
            <a:picLocks noChangeAspect="1" noChangeArrowheads="1"/>
          </p:cNvPicPr>
          <p:nvPr/>
        </p:nvPicPr>
        <p:blipFill>
          <a:blip r:embed="rId11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4" descr="C:\Documents and Settings\Ana María\Escritorio\Imagen9.png"/>
          <p:cNvPicPr>
            <a:picLocks noChangeAspect="1" noChangeArrowheads="1"/>
          </p:cNvPicPr>
          <p:nvPr/>
        </p:nvPicPr>
        <p:blipFill>
          <a:blip r:embed="rId11" cstate="print"/>
          <a:srcRect l="50000" t="50000"/>
          <a:stretch>
            <a:fillRect/>
          </a:stretch>
        </p:blipFill>
        <p:spPr bwMode="auto">
          <a:xfrm>
            <a:off x="4572000" y="3500438"/>
            <a:ext cx="4571999" cy="3357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4" descr="C:\Documents and Settings\Ana María\Escritorio\Imagen9.png"/>
          <p:cNvPicPr>
            <a:picLocks noChangeAspect="1" noChangeArrowheads="1"/>
          </p:cNvPicPr>
          <p:nvPr/>
        </p:nvPicPr>
        <p:blipFill>
          <a:blip r:embed="rId11" cstate="print"/>
          <a:srcRect t="50000" r="50000"/>
          <a:stretch>
            <a:fillRect/>
          </a:stretch>
        </p:blipFill>
        <p:spPr bwMode="auto">
          <a:xfrm>
            <a:off x="0" y="3500438"/>
            <a:ext cx="4572000" cy="3357562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36 Triángulo rectángulo"/>
          <p:cNvSpPr/>
          <p:nvPr/>
        </p:nvSpPr>
        <p:spPr>
          <a:xfrm>
            <a:off x="0" y="3286124"/>
            <a:ext cx="4786314" cy="3571876"/>
          </a:xfrm>
          <a:prstGeom prst="rtTriangle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Triángulo rectángulo"/>
          <p:cNvSpPr/>
          <p:nvPr/>
        </p:nvSpPr>
        <p:spPr>
          <a:xfrm rot="16200000">
            <a:off x="5036343" y="2750343"/>
            <a:ext cx="3571876" cy="4643438"/>
          </a:xfrm>
          <a:prstGeom prst="rtTriangle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Triángulo rectángulo"/>
          <p:cNvSpPr/>
          <p:nvPr/>
        </p:nvSpPr>
        <p:spPr>
          <a:xfrm rot="5400000">
            <a:off x="607219" y="-607219"/>
            <a:ext cx="3571876" cy="4786314"/>
          </a:xfrm>
          <a:prstGeom prst="rtTriangle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Triángulo rectángulo"/>
          <p:cNvSpPr/>
          <p:nvPr/>
        </p:nvSpPr>
        <p:spPr>
          <a:xfrm rot="10800000">
            <a:off x="4357686" y="0"/>
            <a:ext cx="4786314" cy="3571876"/>
          </a:xfrm>
          <a:prstGeom prst="rtTriangle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4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44"/>
            </a:avLst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500"/>
                            </p:stCondLst>
                            <p:childTnLst>
                              <p:par>
                                <p:cTn id="62" presetID="17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500"/>
                            </p:stCondLst>
                            <p:childTnLst>
                              <p:par>
                                <p:cTn id="95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7" grpId="0" animBg="1"/>
      <p:bldP spid="40" grpId="0" animBg="1"/>
      <p:bldP spid="38" grpId="0" animBg="1"/>
      <p:bldP spid="39" grpId="0" animBg="1"/>
      <p:bldP spid="41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Documents and Settings\Ana María\Escritorio\2010081315580902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3" descr="C:\Documents and Settings\Ana María\Escritorio\2010081315580902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3" descr="C:\Documents and Settings\Ana María\Escritorio\2010081315580902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3" descr="C:\Documents and Settings\Ana María\Escritorio\2010081315580902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Imagenddd.pn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Imagenddd.pn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Imagenddd.pn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27" name="Picture 3" descr="C:\Documents and Settings\Ana María\Escritorio\Imagenddd.pn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12" name="1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11"/>
            </a:avLst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323E1A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1" name="Picture 4" descr="C:\Documents and Settings\Ana María\Escritorio\800px-Pelecanus_onocrotalus_Great_White_Pelecan_Liesbeek.JPG"/>
          <p:cNvPicPr>
            <a:picLocks noChangeAspect="1" noChangeArrowheads="1"/>
          </p:cNvPicPr>
          <p:nvPr/>
        </p:nvPicPr>
        <p:blipFill>
          <a:blip r:embed="rId5" cstate="print"/>
          <a:srcRect l="9375" t="12500" r="50000" b="50000"/>
          <a:stretch>
            <a:fillRect/>
          </a:stretch>
        </p:blipFill>
        <p:spPr bwMode="auto">
          <a:xfrm>
            <a:off x="857224" y="857233"/>
            <a:ext cx="3786214" cy="2500330"/>
          </a:xfrm>
          <a:prstGeom prst="rect">
            <a:avLst/>
          </a:prstGeom>
          <a:noFill/>
        </p:spPr>
      </p:pic>
      <p:pic>
        <p:nvPicPr>
          <p:cNvPr id="22" name="Picture 4" descr="C:\Documents and Settings\Ana María\Escritorio\800px-Pelecanus_onocrotalus_Great_White_Pelecan_Liesbeek.JPG"/>
          <p:cNvPicPr>
            <a:picLocks noChangeAspect="1" noChangeArrowheads="1"/>
          </p:cNvPicPr>
          <p:nvPr/>
        </p:nvPicPr>
        <p:blipFill>
          <a:blip r:embed="rId5" cstate="print"/>
          <a:srcRect l="50000" t="12500" r="10156" b="50000"/>
          <a:stretch>
            <a:fillRect/>
          </a:stretch>
        </p:blipFill>
        <p:spPr bwMode="auto">
          <a:xfrm>
            <a:off x="4643438" y="857232"/>
            <a:ext cx="3714776" cy="2500330"/>
          </a:xfrm>
          <a:prstGeom prst="rect">
            <a:avLst/>
          </a:prstGeom>
          <a:noFill/>
        </p:spPr>
      </p:pic>
      <p:pic>
        <p:nvPicPr>
          <p:cNvPr id="23" name="Picture 4" descr="C:\Documents and Settings\Ana María\Escritorio\800px-Pelecanus_onocrotalus_Great_White_Pelecan_Liesbeek.JPG"/>
          <p:cNvPicPr>
            <a:picLocks noChangeAspect="1" noChangeArrowheads="1"/>
          </p:cNvPicPr>
          <p:nvPr/>
        </p:nvPicPr>
        <p:blipFill>
          <a:blip r:embed="rId5" cstate="print"/>
          <a:srcRect l="9375" t="50000" r="50000" b="13541"/>
          <a:stretch>
            <a:fillRect/>
          </a:stretch>
        </p:blipFill>
        <p:spPr bwMode="auto">
          <a:xfrm>
            <a:off x="857224" y="3357562"/>
            <a:ext cx="3786214" cy="2643206"/>
          </a:xfrm>
          <a:prstGeom prst="rect">
            <a:avLst/>
          </a:prstGeom>
          <a:noFill/>
        </p:spPr>
      </p:pic>
      <p:pic>
        <p:nvPicPr>
          <p:cNvPr id="24" name="Picture 4" descr="C:\Documents and Settings\Ana María\Escritorio\800px-Pelecanus_onocrotalus_Great_White_Pelecan_Liesbeek.JPG"/>
          <p:cNvPicPr>
            <a:picLocks noChangeAspect="1" noChangeArrowheads="1"/>
          </p:cNvPicPr>
          <p:nvPr/>
        </p:nvPicPr>
        <p:blipFill>
          <a:blip r:embed="rId5" cstate="print"/>
          <a:srcRect l="50000" t="50000" r="10156" b="13541"/>
          <a:stretch>
            <a:fillRect/>
          </a:stretch>
        </p:blipFill>
        <p:spPr bwMode="auto">
          <a:xfrm>
            <a:off x="4643438" y="3357562"/>
            <a:ext cx="3714776" cy="2643206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6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22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3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500"/>
                            </p:stCondLst>
                            <p:childTnLst>
                              <p:par>
                                <p:cTn id="3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7" grpId="0" animBg="1"/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riángulo isósceles"/>
          <p:cNvSpPr/>
          <p:nvPr/>
        </p:nvSpPr>
        <p:spPr>
          <a:xfrm>
            <a:off x="0" y="3357562"/>
            <a:ext cx="9144000" cy="3500438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Triángulo isósceles"/>
          <p:cNvSpPr/>
          <p:nvPr/>
        </p:nvSpPr>
        <p:spPr>
          <a:xfrm rot="10800000">
            <a:off x="0" y="8438"/>
            <a:ext cx="9144000" cy="3420562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1125000" y="1161000"/>
            <a:ext cx="6858000" cy="4536000"/>
          </a:xfrm>
          <a:prstGeom prst="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935"/>
            </a:avLst>
          </a:prstGeom>
          <a:blipFill>
            <a:blip r:embed="rId7" cstate="print"/>
            <a:stretch>
              <a:fillRect/>
            </a:stretch>
          </a:blipFill>
          <a:ln>
            <a:solidFill>
              <a:schemeClr val="tx2">
                <a:lumMod val="25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876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8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500"/>
                            </p:stCondLst>
                            <p:childTnLst>
                              <p:par>
                                <p:cTn id="72" presetID="50" presetClass="entr" presetSubtype="0" de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472509__pink-flamingo_p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6147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t="5208"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1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12500" t="5208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37500" t="5208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25000" t="5208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50000" t="5208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62500" t="5208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75000" t="5208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3" descr="C:\Users\Ana María\Documents\IMAGENES\AVES-4\133363238.YWVkUUdT.IMG_0579.jpg"/>
          <p:cNvPicPr>
            <a:picLocks noChangeAspect="1" noChangeArrowheads="1"/>
          </p:cNvPicPr>
          <p:nvPr/>
        </p:nvPicPr>
        <p:blipFill>
          <a:blip r:embed="rId3"/>
          <a:srcRect l="87500" t="5208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na María\Desktop\184041uejulg3xettzf9ujttt.jpg"/>
          <p:cNvPicPr>
            <a:picLocks noChangeAspect="1" noChangeArrowheads="1"/>
          </p:cNvPicPr>
          <p:nvPr/>
        </p:nvPicPr>
        <p:blipFill>
          <a:blip r:embed="rId2"/>
          <a:srcRect l="2343" t="3125" r="23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r="87793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12207" r="75586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24414" r="63379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36621" r="51172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48829" r="38964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61036" r="26757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73243" r="1455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IMAGENES\603501__brown-pelican-for-jerry_p.jpg"/>
          <p:cNvPicPr>
            <a:picLocks noChangeAspect="1" noChangeArrowheads="1"/>
          </p:cNvPicPr>
          <p:nvPr/>
        </p:nvPicPr>
        <p:blipFill>
          <a:blip r:embed="rId3"/>
          <a:srcRect l="85450" r="2343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6" name="Picture 3" descr="C:\Users\Ana María\Desktop\IMAGENES\475451__ground-hornbill_p.jpg"/>
          <p:cNvPicPr>
            <a:picLocks noChangeAspect="1" noChangeArrowheads="1"/>
          </p:cNvPicPr>
          <p:nvPr/>
        </p:nvPicPr>
        <p:blipFill>
          <a:blip r:embed="rId4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17" name="Picture 3" descr="C:\Users\Ana María\Desktop\IMAGENES\475451__ground-hornbill_p.jpg"/>
          <p:cNvPicPr>
            <a:picLocks noChangeAspect="1" noChangeArrowheads="1"/>
          </p:cNvPicPr>
          <p:nvPr/>
        </p:nvPicPr>
        <p:blipFill>
          <a:blip r:embed="rId4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18" name="Picture 3" descr="C:\Users\Ana María\Desktop\IMAGENES\475451__ground-hornbill_p.jpg"/>
          <p:cNvPicPr>
            <a:picLocks noChangeAspect="1" noChangeArrowheads="1"/>
          </p:cNvPicPr>
          <p:nvPr/>
        </p:nvPicPr>
        <p:blipFill>
          <a:blip r:embed="rId4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19" name="Picture 3" descr="C:\Users\Ana María\Desktop\IMAGENES\475451__ground-hornbill_p.jpg"/>
          <p:cNvPicPr>
            <a:picLocks noChangeAspect="1" noChangeArrowheads="1"/>
          </p:cNvPicPr>
          <p:nvPr/>
        </p:nvPicPr>
        <p:blipFill>
          <a:blip r:embed="rId4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659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9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9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Ana María\Desktop\0_97d09_ba4f0678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aralelogramo"/>
          <p:cNvSpPr/>
          <p:nvPr/>
        </p:nvSpPr>
        <p:spPr>
          <a:xfrm>
            <a:off x="1643042" y="0"/>
            <a:ext cx="2412000" cy="6840000"/>
          </a:xfrm>
          <a:prstGeom prst="parallelogram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Paralelogramo"/>
          <p:cNvSpPr/>
          <p:nvPr/>
        </p:nvSpPr>
        <p:spPr>
          <a:xfrm>
            <a:off x="0" y="0"/>
            <a:ext cx="2268000" cy="6840000"/>
          </a:xfrm>
          <a:prstGeom prst="parallelogram">
            <a:avLst>
              <a:gd name="adj" fmla="val 24184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5214942" y="0"/>
            <a:ext cx="2304000" cy="6840000"/>
          </a:xfrm>
          <a:prstGeom prst="parallelogram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786578" y="0"/>
            <a:ext cx="2357422" cy="6858000"/>
          </a:xfrm>
          <a:prstGeom prst="parallelogram">
            <a:avLst>
              <a:gd name="adj" fmla="val 29572"/>
            </a:avLst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-3071826" y="3071826"/>
            <a:ext cx="6858000" cy="714348"/>
          </a:xfrm>
          <a:prstGeom prst="rtTriangl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>
            <a:off x="5286388" y="3000388"/>
            <a:ext cx="6858000" cy="857224"/>
          </a:xfrm>
          <a:prstGeom prst="rtTriangl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428992" y="18000"/>
            <a:ext cx="2428892" cy="6840000"/>
          </a:xfrm>
          <a:prstGeom prst="parallelogram">
            <a:avLst>
              <a:gd name="adj" fmla="val 21268"/>
            </a:avLst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616"/>
            </a:avLst>
          </a:prstGeom>
          <a:blipFill>
            <a:blip r:embed="rId10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6" name="Picture 2" descr="C:\Users\Ana María\Desktop\der-gaukler-8adc6d8a-7a52-4af0-a983-eb2d5e0caf38ee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885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10" grpId="0" animBg="1"/>
      <p:bldP spid="11" grpId="0" animBg="1"/>
      <p:bldP spid="12" grpId="0" animBg="1"/>
      <p:bldP spid="13" grpId="0" animBg="1"/>
      <p:bldP spid="9" grpId="0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aralelogramo"/>
          <p:cNvSpPr/>
          <p:nvPr/>
        </p:nvSpPr>
        <p:spPr>
          <a:xfrm>
            <a:off x="0" y="0"/>
            <a:ext cx="4572000" cy="6858000"/>
          </a:xfrm>
          <a:prstGeom prst="parallelogram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4572000" y="0"/>
            <a:ext cx="4572000" cy="6858000"/>
          </a:xfrm>
          <a:custGeom>
            <a:avLst/>
            <a:gdLst>
              <a:gd name="connsiteX0" fmla="*/ 0 w 4572000"/>
              <a:gd name="connsiteY0" fmla="*/ 6858000 h 6858000"/>
              <a:gd name="connsiteX1" fmla="*/ 1143000 w 4572000"/>
              <a:gd name="connsiteY1" fmla="*/ 0 h 6858000"/>
              <a:gd name="connsiteX2" fmla="*/ 4572000 w 4572000"/>
              <a:gd name="connsiteY2" fmla="*/ 0 h 6858000"/>
              <a:gd name="connsiteX3" fmla="*/ 3429000 w 4572000"/>
              <a:gd name="connsiteY3" fmla="*/ 6858000 h 6858000"/>
              <a:gd name="connsiteX4" fmla="*/ 0 w 4572000"/>
              <a:gd name="connsiteY4" fmla="*/ 6858000 h 6858000"/>
              <a:gd name="connsiteX0" fmla="*/ 0 w 5143480"/>
              <a:gd name="connsiteY0" fmla="*/ 6858000 h 6858000"/>
              <a:gd name="connsiteX1" fmla="*/ 1143000 w 5143480"/>
              <a:gd name="connsiteY1" fmla="*/ 0 h 6858000"/>
              <a:gd name="connsiteX2" fmla="*/ 4572000 w 5143480"/>
              <a:gd name="connsiteY2" fmla="*/ 0 h 6858000"/>
              <a:gd name="connsiteX3" fmla="*/ 5143480 w 5143480"/>
              <a:gd name="connsiteY3" fmla="*/ 6858000 h 6858000"/>
              <a:gd name="connsiteX4" fmla="*/ 0 w 5143480"/>
              <a:gd name="connsiteY4" fmla="*/ 6858000 h 6858000"/>
              <a:gd name="connsiteX0" fmla="*/ 500042 w 4000480"/>
              <a:gd name="connsiteY0" fmla="*/ 6858000 h 6858000"/>
              <a:gd name="connsiteX1" fmla="*/ 0 w 4000480"/>
              <a:gd name="connsiteY1" fmla="*/ 0 h 6858000"/>
              <a:gd name="connsiteX2" fmla="*/ 3429000 w 4000480"/>
              <a:gd name="connsiteY2" fmla="*/ 0 h 6858000"/>
              <a:gd name="connsiteX3" fmla="*/ 4000480 w 4000480"/>
              <a:gd name="connsiteY3" fmla="*/ 6858000 h 6858000"/>
              <a:gd name="connsiteX4" fmla="*/ 500042 w 4000480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929098 w 4500578"/>
              <a:gd name="connsiteY2" fmla="*/ 0 h 6858000"/>
              <a:gd name="connsiteX3" fmla="*/ 4500578 w 4500578"/>
              <a:gd name="connsiteY3" fmla="*/ 6858000 h 6858000"/>
              <a:gd name="connsiteX4" fmla="*/ 1000140 w 4500578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929098 w 4500578"/>
              <a:gd name="connsiteY2" fmla="*/ 0 h 6858000"/>
              <a:gd name="connsiteX3" fmla="*/ 3704551 w 4500578"/>
              <a:gd name="connsiteY3" fmla="*/ 18661 h 6858000"/>
              <a:gd name="connsiteX4" fmla="*/ 4500578 w 4500578"/>
              <a:gd name="connsiteY4" fmla="*/ 6858000 h 6858000"/>
              <a:gd name="connsiteX5" fmla="*/ 1000140 w 4500578"/>
              <a:gd name="connsiteY5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929098 w 4500578"/>
              <a:gd name="connsiteY2" fmla="*/ 0 h 6858000"/>
              <a:gd name="connsiteX3" fmla="*/ 4500578 w 4500578"/>
              <a:gd name="connsiteY3" fmla="*/ 6858000 h 6858000"/>
              <a:gd name="connsiteX4" fmla="*/ 1000140 w 4500578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643314 w 4500578"/>
              <a:gd name="connsiteY2" fmla="*/ 0 h 6858000"/>
              <a:gd name="connsiteX3" fmla="*/ 4500578 w 4500578"/>
              <a:gd name="connsiteY3" fmla="*/ 6858000 h 6858000"/>
              <a:gd name="connsiteX4" fmla="*/ 1000140 w 4500578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643314 w 4500578"/>
              <a:gd name="connsiteY2" fmla="*/ 0 h 6858000"/>
              <a:gd name="connsiteX3" fmla="*/ 4500578 w 4500578"/>
              <a:gd name="connsiteY3" fmla="*/ 6858000 h 6858000"/>
              <a:gd name="connsiteX4" fmla="*/ 1000140 w 4500578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643314 w 4500578"/>
              <a:gd name="connsiteY2" fmla="*/ 0 h 6858000"/>
              <a:gd name="connsiteX3" fmla="*/ 4500578 w 4500578"/>
              <a:gd name="connsiteY3" fmla="*/ 6858000 h 6858000"/>
              <a:gd name="connsiteX4" fmla="*/ 1000140 w 4500578"/>
              <a:gd name="connsiteY4" fmla="*/ 6858000 h 6858000"/>
              <a:gd name="connsiteX0" fmla="*/ 1000140 w 4500578"/>
              <a:gd name="connsiteY0" fmla="*/ 6858000 h 6858000"/>
              <a:gd name="connsiteX1" fmla="*/ 0 w 4500578"/>
              <a:gd name="connsiteY1" fmla="*/ 0 h 6858000"/>
              <a:gd name="connsiteX2" fmla="*/ 3643314 w 4500578"/>
              <a:gd name="connsiteY2" fmla="*/ 0 h 6858000"/>
              <a:gd name="connsiteX3" fmla="*/ 3657640 w 4500578"/>
              <a:gd name="connsiteY3" fmla="*/ 18661 h 6858000"/>
              <a:gd name="connsiteX4" fmla="*/ 4500578 w 4500578"/>
              <a:gd name="connsiteY4" fmla="*/ 6858000 h 6858000"/>
              <a:gd name="connsiteX5" fmla="*/ 1000140 w 4500578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500578" h="6858000">
                <a:moveTo>
                  <a:pt x="1000140" y="6858000"/>
                </a:moveTo>
                <a:lnTo>
                  <a:pt x="0" y="0"/>
                </a:lnTo>
                <a:lnTo>
                  <a:pt x="3643314" y="0"/>
                </a:lnTo>
                <a:lnTo>
                  <a:pt x="3657640" y="18661"/>
                </a:lnTo>
                <a:lnTo>
                  <a:pt x="4500578" y="6858000"/>
                </a:lnTo>
                <a:lnTo>
                  <a:pt x="1000140" y="68580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357554" y="0"/>
            <a:ext cx="2428892" cy="6858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2821793" y="2821793"/>
            <a:ext cx="6858000" cy="1214414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8229600" y="0"/>
            <a:ext cx="914400" cy="6858000"/>
          </a:xfrm>
          <a:prstGeom prst="rtTriangl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056"/>
            </a:avLst>
          </a:prstGeom>
          <a:blipFill>
            <a:blip r:embed="rId8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Picture 2" descr="C:\Users\Ana María\Desktop\6055988822_d2a2702cf2_b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  <p:sp>
        <p:nvSpPr>
          <p:cNvPr id="11" name="10 Triángulo rectángulo"/>
          <p:cNvSpPr/>
          <p:nvPr/>
        </p:nvSpPr>
        <p:spPr>
          <a:xfrm rot="5400000">
            <a:off x="607219" y="-607219"/>
            <a:ext cx="3429000" cy="4643438"/>
          </a:xfrm>
          <a:prstGeom prst="rtTriangl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4500562" y="0"/>
            <a:ext cx="4643438" cy="3429000"/>
          </a:xfrm>
          <a:prstGeom prst="rtTriangle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0" y="3357562"/>
            <a:ext cx="4572000" cy="3500438"/>
          </a:xfrm>
          <a:prstGeom prst="rtTriangle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>
            <a:off x="5143500" y="2857500"/>
            <a:ext cx="3429000" cy="4572000"/>
          </a:xfrm>
          <a:prstGeom prst="rtTriangle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633"/>
            </a:avLst>
          </a:prstGeom>
          <a:blipFill>
            <a:blip r:embed="rId9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1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na María\Desktop\ich-liebe-dich-b3e06fd0-9008-430b-907e-2dca1d4cb47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6250" t="9375" r="7031"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78039" r="50000" b="10416"/>
          <a:stretch>
            <a:fillRect/>
          </a:stretch>
        </p:blipFill>
        <p:spPr bwMode="auto">
          <a:xfrm>
            <a:off x="0" y="5857892"/>
            <a:ext cx="4572000" cy="1000108"/>
          </a:xfrm>
          <a:prstGeom prst="rect">
            <a:avLst/>
          </a:prstGeom>
          <a:noFill/>
        </p:spPr>
      </p:pic>
      <p:pic>
        <p:nvPicPr>
          <p:cNvPr id="3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65669" r="50000" b="21961"/>
          <a:stretch>
            <a:fillRect/>
          </a:stretch>
        </p:blipFill>
        <p:spPr bwMode="auto">
          <a:xfrm>
            <a:off x="0" y="4786322"/>
            <a:ext cx="4572000" cy="1071570"/>
          </a:xfrm>
          <a:prstGeom prst="rect">
            <a:avLst/>
          </a:prstGeom>
          <a:noFill/>
        </p:spPr>
      </p:pic>
      <p:pic>
        <p:nvPicPr>
          <p:cNvPr id="4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51649" r="50000" b="34331"/>
          <a:stretch>
            <a:fillRect/>
          </a:stretch>
        </p:blipFill>
        <p:spPr bwMode="auto">
          <a:xfrm>
            <a:off x="0" y="3571876"/>
            <a:ext cx="4572000" cy="1214446"/>
          </a:xfrm>
          <a:prstGeom prst="rect">
            <a:avLst/>
          </a:prstGeom>
          <a:noFill/>
        </p:spPr>
      </p:pic>
      <p:pic>
        <p:nvPicPr>
          <p:cNvPr id="5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38454" r="50000" b="48351"/>
          <a:stretch>
            <a:fillRect/>
          </a:stretch>
        </p:blipFill>
        <p:spPr bwMode="auto">
          <a:xfrm>
            <a:off x="0" y="2428868"/>
            <a:ext cx="4572000" cy="1143008"/>
          </a:xfrm>
          <a:prstGeom prst="rect">
            <a:avLst/>
          </a:prstGeom>
          <a:noFill/>
        </p:spPr>
      </p:pic>
      <p:pic>
        <p:nvPicPr>
          <p:cNvPr id="6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24435" r="50000" b="61545"/>
          <a:stretch>
            <a:fillRect/>
          </a:stretch>
        </p:blipFill>
        <p:spPr bwMode="auto">
          <a:xfrm>
            <a:off x="0" y="1214422"/>
            <a:ext cx="4572000" cy="1214446"/>
          </a:xfrm>
          <a:prstGeom prst="rect">
            <a:avLst/>
          </a:prstGeom>
          <a:noFill/>
        </p:spPr>
      </p:pic>
      <p:pic>
        <p:nvPicPr>
          <p:cNvPr id="7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6250" t="10416" r="50000" b="75565"/>
          <a:stretch>
            <a:fillRect/>
          </a:stretch>
        </p:blipFill>
        <p:spPr bwMode="auto">
          <a:xfrm>
            <a:off x="0" y="0"/>
            <a:ext cx="4572000" cy="1214422"/>
          </a:xfrm>
          <a:prstGeom prst="rect">
            <a:avLst/>
          </a:prstGeom>
          <a:noFill/>
        </p:spPr>
      </p:pic>
      <p:pic>
        <p:nvPicPr>
          <p:cNvPr id="8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10416" r="6250" b="75565"/>
          <a:stretch>
            <a:fillRect/>
          </a:stretch>
        </p:blipFill>
        <p:spPr bwMode="auto">
          <a:xfrm>
            <a:off x="4572000" y="0"/>
            <a:ext cx="4572000" cy="1214422"/>
          </a:xfrm>
          <a:prstGeom prst="rect">
            <a:avLst/>
          </a:prstGeom>
          <a:noFill/>
        </p:spPr>
      </p:pic>
      <p:pic>
        <p:nvPicPr>
          <p:cNvPr id="9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24435" r="6250" b="61545"/>
          <a:stretch>
            <a:fillRect/>
          </a:stretch>
        </p:blipFill>
        <p:spPr bwMode="auto">
          <a:xfrm>
            <a:off x="4572000" y="1214422"/>
            <a:ext cx="4572000" cy="1214446"/>
          </a:xfrm>
          <a:prstGeom prst="rect">
            <a:avLst/>
          </a:prstGeom>
          <a:noFill/>
        </p:spPr>
      </p:pic>
      <p:pic>
        <p:nvPicPr>
          <p:cNvPr id="10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38454" r="6250" b="48351"/>
          <a:stretch>
            <a:fillRect/>
          </a:stretch>
        </p:blipFill>
        <p:spPr bwMode="auto">
          <a:xfrm>
            <a:off x="4572000" y="2428868"/>
            <a:ext cx="4572000" cy="1143008"/>
          </a:xfrm>
          <a:prstGeom prst="rect">
            <a:avLst/>
          </a:prstGeom>
          <a:noFill/>
        </p:spPr>
      </p:pic>
      <p:pic>
        <p:nvPicPr>
          <p:cNvPr id="11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51649" r="6250" b="34331"/>
          <a:stretch>
            <a:fillRect/>
          </a:stretch>
        </p:blipFill>
        <p:spPr bwMode="auto">
          <a:xfrm>
            <a:off x="4572000" y="3571876"/>
            <a:ext cx="4572000" cy="1214446"/>
          </a:xfrm>
          <a:prstGeom prst="rect">
            <a:avLst/>
          </a:prstGeom>
          <a:noFill/>
        </p:spPr>
      </p:pic>
      <p:pic>
        <p:nvPicPr>
          <p:cNvPr id="12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65669" r="6250" b="21961"/>
          <a:stretch>
            <a:fillRect/>
          </a:stretch>
        </p:blipFill>
        <p:spPr bwMode="auto">
          <a:xfrm>
            <a:off x="4572000" y="4786322"/>
            <a:ext cx="4572000" cy="1071570"/>
          </a:xfrm>
          <a:prstGeom prst="rect">
            <a:avLst/>
          </a:prstGeom>
          <a:noFill/>
        </p:spPr>
      </p:pic>
      <p:pic>
        <p:nvPicPr>
          <p:cNvPr id="13" name="Picture 2" descr="C:\Users\Ana María\Desktop\IMAGENES\ich-liebe-dich-b3e06fd0-9008-430b-907e-2dca1d4cb474.jpg"/>
          <p:cNvPicPr>
            <a:picLocks noChangeAspect="1" noChangeArrowheads="1"/>
          </p:cNvPicPr>
          <p:nvPr/>
        </p:nvPicPr>
        <p:blipFill>
          <a:blip r:embed="rId2"/>
          <a:srcRect l="50000" t="78039" r="6250" b="10416"/>
          <a:stretch>
            <a:fillRect/>
          </a:stretch>
        </p:blipFill>
        <p:spPr bwMode="auto">
          <a:xfrm>
            <a:off x="4572000" y="5857892"/>
            <a:ext cx="4572000" cy="1000108"/>
          </a:xfrm>
          <a:prstGeom prst="rect">
            <a:avLst/>
          </a:prstGeom>
          <a:noFill/>
        </p:spPr>
      </p:pic>
      <p:sp>
        <p:nvSpPr>
          <p:cNvPr id="16" name="15 Triángulo rectángulo"/>
          <p:cNvSpPr/>
          <p:nvPr/>
        </p:nvSpPr>
        <p:spPr>
          <a:xfrm>
            <a:off x="0" y="0"/>
            <a:ext cx="9180000" cy="6840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ocuments\Pictures\cooltext1466861152.png"/>
          <p:cNvPicPr>
            <a:picLocks noChangeAspect="1" noChangeArrowheads="1"/>
          </p:cNvPicPr>
          <p:nvPr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 bwMode="auto">
          <a:xfrm rot="20714736">
            <a:off x="1216253" y="1290690"/>
            <a:ext cx="1899949" cy="1382453"/>
          </a:xfrm>
          <a:prstGeom prst="rect">
            <a:avLst/>
          </a:prstGeom>
          <a:noFill/>
          <a:effectLst/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833"/>
            </a:avLst>
          </a:prstGeom>
          <a:solidFill>
            <a:srgbClr val="EE3C0C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"/>
                            </p:stCondLst>
                            <p:childTnLst>
                              <p:par>
                                <p:cTn id="102" presetID="1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4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zoom dir="in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4662</TotalTime>
  <Words>63</Words>
  <Application>Microsoft Office PowerPoint</Application>
  <PresentationFormat>Presentación en pantalla (4:3)</PresentationFormat>
  <Paragraphs>31</Paragraphs>
  <Slides>20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Ana María</cp:lastModifiedBy>
  <cp:revision>437</cp:revision>
  <dcterms:created xsi:type="dcterms:W3CDTF">2014-02-18T18:06:12Z</dcterms:created>
  <dcterms:modified xsi:type="dcterms:W3CDTF">2014-03-21T01:43:28Z</dcterms:modified>
</cp:coreProperties>
</file>