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57" r:id="rId4"/>
    <p:sldId id="256" r:id="rId5"/>
    <p:sldId id="265" r:id="rId6"/>
    <p:sldId id="259" r:id="rId7"/>
    <p:sldId id="260" r:id="rId8"/>
    <p:sldId id="258" r:id="rId9"/>
    <p:sldId id="262" r:id="rId10"/>
    <p:sldId id="267" r:id="rId11"/>
    <p:sldId id="263" r:id="rId12"/>
    <p:sldId id="261" r:id="rId13"/>
    <p:sldId id="270" r:id="rId14"/>
    <p:sldId id="273" r:id="rId15"/>
    <p:sldId id="280" r:id="rId16"/>
    <p:sldId id="271" r:id="rId17"/>
    <p:sldId id="284" r:id="rId18"/>
    <p:sldId id="285" r:id="rId1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3sqVqH88+i0Ftu0KOuNdg" hashData="EMDmFV3iDGhI+T/7QmXM0WXDU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3300"/>
    <a:srgbClr val="996600"/>
    <a:srgbClr val="7F7F7F"/>
    <a:srgbClr val="CC33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39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C42047-0FE9-4CC3-BFF9-27E280C84F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D9CA3-41CE-4038-ABF7-F9D8AFB75B36}" type="datetimeFigureOut">
              <a:rPr lang="es-CL" smtClean="0"/>
              <a:pPr/>
              <a:t>19-02-2014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8CCAA-53A5-4CEC-820D-C463BBE27C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E62081-E9C5-4DA1-AA3D-9276650890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pn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Documents and Settings\Ana María\Escritorio\IMAGENES\flying_bird_picture_beautiful_animals_hd-wallpaper-4977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11 Forma libre"/>
          <p:cNvSpPr/>
          <p:nvPr/>
        </p:nvSpPr>
        <p:spPr>
          <a:xfrm rot="8088684">
            <a:off x="2968154" y="1211427"/>
            <a:ext cx="1302653" cy="2666632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3" name="12 Forma libre"/>
          <p:cNvSpPr/>
          <p:nvPr/>
        </p:nvSpPr>
        <p:spPr>
          <a:xfrm rot="18823155">
            <a:off x="4939100" y="2878982"/>
            <a:ext cx="1281379" cy="2877490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5" name="14 Forma libre"/>
          <p:cNvSpPr/>
          <p:nvPr/>
        </p:nvSpPr>
        <p:spPr>
          <a:xfrm rot="13573712">
            <a:off x="4799349" y="1273562"/>
            <a:ext cx="1251799" cy="2549013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6" name="15 Forma libre"/>
          <p:cNvSpPr/>
          <p:nvPr/>
        </p:nvSpPr>
        <p:spPr>
          <a:xfrm rot="2944204">
            <a:off x="3017777" y="3022744"/>
            <a:ext cx="1301953" cy="2719800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26" name="25 Forma libre"/>
          <p:cNvSpPr/>
          <p:nvPr/>
        </p:nvSpPr>
        <p:spPr>
          <a:xfrm rot="7897372">
            <a:off x="1675153" y="93025"/>
            <a:ext cx="1376396" cy="2586635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27" name="26 Forma libre"/>
          <p:cNvSpPr/>
          <p:nvPr/>
        </p:nvSpPr>
        <p:spPr>
          <a:xfrm rot="13602713">
            <a:off x="5968548" y="136236"/>
            <a:ext cx="1297051" cy="2469837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28" name="27 Forma libre"/>
          <p:cNvSpPr/>
          <p:nvPr/>
        </p:nvSpPr>
        <p:spPr>
          <a:xfrm rot="18727241">
            <a:off x="6109684" y="4176780"/>
            <a:ext cx="1316788" cy="2471510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29" name="28 Forma libre"/>
          <p:cNvSpPr/>
          <p:nvPr/>
        </p:nvSpPr>
        <p:spPr>
          <a:xfrm rot="2960530">
            <a:off x="1774684" y="4239688"/>
            <a:ext cx="1354622" cy="2433025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 rot="10800000">
            <a:off x="3929058" y="0"/>
            <a:ext cx="1302653" cy="2666632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4" name="13 Forma libre"/>
          <p:cNvSpPr/>
          <p:nvPr/>
        </p:nvSpPr>
        <p:spPr>
          <a:xfrm>
            <a:off x="4000496" y="4191368"/>
            <a:ext cx="1374091" cy="2452342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7" name="16 Forma libre"/>
          <p:cNvSpPr/>
          <p:nvPr/>
        </p:nvSpPr>
        <p:spPr>
          <a:xfrm rot="16200000">
            <a:off x="6072198" y="2071678"/>
            <a:ext cx="1302653" cy="2666632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sp>
        <p:nvSpPr>
          <p:cNvPr id="18" name="17 Forma libre"/>
          <p:cNvSpPr/>
          <p:nvPr/>
        </p:nvSpPr>
        <p:spPr>
          <a:xfrm rot="5400000">
            <a:off x="1726192" y="2131405"/>
            <a:ext cx="1357323" cy="2666632"/>
          </a:xfrm>
          <a:custGeom>
            <a:avLst/>
            <a:gdLst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0 w 2119602"/>
              <a:gd name="connsiteY0" fmla="*/ 1065672 h 4394039"/>
              <a:gd name="connsiteX1" fmla="*/ 1059801 w 2119602"/>
              <a:gd name="connsiteY1" fmla="*/ 0 h 4394039"/>
              <a:gd name="connsiteX2" fmla="*/ 2119602 w 2119602"/>
              <a:gd name="connsiteY2" fmla="*/ 1065672 h 4394039"/>
              <a:gd name="connsiteX3" fmla="*/ 2119602 w 2119602"/>
              <a:gd name="connsiteY3" fmla="*/ 1065672 h 4394039"/>
              <a:gd name="connsiteX4" fmla="*/ 2119602 w 2119602"/>
              <a:gd name="connsiteY4" fmla="*/ 4394039 h 4394039"/>
              <a:gd name="connsiteX5" fmla="*/ 0 w 2119602"/>
              <a:gd name="connsiteY5" fmla="*/ 4394039 h 4394039"/>
              <a:gd name="connsiteX6" fmla="*/ 0 w 2119602"/>
              <a:gd name="connsiteY6" fmla="*/ 1065672 h 4394039"/>
              <a:gd name="connsiteX0" fmla="*/ 2119602 w 2211042"/>
              <a:gd name="connsiteY0" fmla="*/ 4394039 h 4485479"/>
              <a:gd name="connsiteX1" fmla="*/ 0 w 2211042"/>
              <a:gd name="connsiteY1" fmla="*/ 4394039 h 4485479"/>
              <a:gd name="connsiteX2" fmla="*/ 0 w 2211042"/>
              <a:gd name="connsiteY2" fmla="*/ 1065672 h 4485479"/>
              <a:gd name="connsiteX3" fmla="*/ 1059801 w 2211042"/>
              <a:gd name="connsiteY3" fmla="*/ 0 h 4485479"/>
              <a:gd name="connsiteX4" fmla="*/ 2119602 w 2211042"/>
              <a:gd name="connsiteY4" fmla="*/ 1065672 h 4485479"/>
              <a:gd name="connsiteX5" fmla="*/ 2119602 w 2211042"/>
              <a:gd name="connsiteY5" fmla="*/ 1065672 h 4485479"/>
              <a:gd name="connsiteX6" fmla="*/ 2211042 w 2211042"/>
              <a:gd name="connsiteY6" fmla="*/ 4485479 h 4485479"/>
              <a:gd name="connsiteX0" fmla="*/ 2119602 w 2211042"/>
              <a:gd name="connsiteY0" fmla="*/ 4394039 h 4485479"/>
              <a:gd name="connsiteX1" fmla="*/ 1128748 w 2211042"/>
              <a:gd name="connsiteY1" fmla="*/ 3080726 h 4485479"/>
              <a:gd name="connsiteX2" fmla="*/ 0 w 2211042"/>
              <a:gd name="connsiteY2" fmla="*/ 4394039 h 4485479"/>
              <a:gd name="connsiteX3" fmla="*/ 0 w 2211042"/>
              <a:gd name="connsiteY3" fmla="*/ 1065672 h 4485479"/>
              <a:gd name="connsiteX4" fmla="*/ 1059801 w 2211042"/>
              <a:gd name="connsiteY4" fmla="*/ 0 h 4485479"/>
              <a:gd name="connsiteX5" fmla="*/ 2119602 w 2211042"/>
              <a:gd name="connsiteY5" fmla="*/ 1065672 h 4485479"/>
              <a:gd name="connsiteX6" fmla="*/ 2119602 w 2211042"/>
              <a:gd name="connsiteY6" fmla="*/ 1065672 h 4485479"/>
              <a:gd name="connsiteX7" fmla="*/ 2211042 w 2211042"/>
              <a:gd name="connsiteY7" fmla="*/ 4485479 h 4485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11042" h="4485479">
                <a:moveTo>
                  <a:pt x="2119602" y="4394039"/>
                </a:moveTo>
                <a:lnTo>
                  <a:pt x="1128748" y="3080726"/>
                </a:lnTo>
                <a:lnTo>
                  <a:pt x="0" y="4394039"/>
                </a:lnTo>
                <a:lnTo>
                  <a:pt x="0" y="1065672"/>
                </a:lnTo>
                <a:lnTo>
                  <a:pt x="1059801" y="0"/>
                </a:lnTo>
                <a:lnTo>
                  <a:pt x="2119602" y="1065672"/>
                </a:lnTo>
                <a:lnTo>
                  <a:pt x="2119602" y="1065672"/>
                </a:lnTo>
                <a:cubicBezTo>
                  <a:pt x="2119602" y="2175128"/>
                  <a:pt x="2211042" y="4485479"/>
                  <a:pt x="2211042" y="4485479"/>
                </a:cubicBezTo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CL"/>
          </a:p>
        </p:txBody>
      </p:sp>
      <p:pic>
        <p:nvPicPr>
          <p:cNvPr id="19" name="Picture 3" descr="C:\Documents and Settings\Ana María\Mis documentos\Mis imágenes\Imagen1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-428660" y="214290"/>
            <a:ext cx="5929354" cy="321468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20" name="19 Rectángulo"/>
          <p:cNvSpPr/>
          <p:nvPr/>
        </p:nvSpPr>
        <p:spPr>
          <a:xfrm>
            <a:off x="2143108" y="2786058"/>
            <a:ext cx="1071570" cy="144655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unset" dir="t"/>
            </a:scene3d>
            <a:sp3d extrusionH="57150" prstMaterial="dkEdge">
              <a:bevelT w="222250" h="38100" prst="coolSlant"/>
            </a:sp3d>
          </a:bodyPr>
          <a:lstStyle/>
          <a:p>
            <a:pPr algn="ctr"/>
            <a:r>
              <a:rPr lang="es-ES" sz="8800" b="1" dirty="0" smtClean="0">
                <a:ln w="1905"/>
                <a:solidFill>
                  <a:srgbClr val="6633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Jacoba" pitchFamily="2" charset="0"/>
                <a:cs typeface="Jacoba" pitchFamily="2" charset="0"/>
              </a:rPr>
              <a:t>2</a:t>
            </a:r>
            <a:endParaRPr lang="es-ES" sz="8800" b="1" cap="none" spc="0" dirty="0">
              <a:ln w="1905"/>
              <a:solidFill>
                <a:srgbClr val="66330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Jacoba" pitchFamily="2" charset="0"/>
              <a:cs typeface="Jacoba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sndAc>
      <p:stSnd loop="1">
        <p:snd r:embed="rId2" name="for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2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2" animBg="1"/>
      <p:bldP spid="29" grpId="0" animBg="1"/>
      <p:bldP spid="29" grpId="1" animBg="1"/>
      <p:bldP spid="11" grpId="0" animBg="1"/>
      <p:bldP spid="11" grpId="1" animBg="1"/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  <p:bldP spid="20" grpId="0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ombo"/>
          <p:cNvSpPr/>
          <p:nvPr/>
        </p:nvSpPr>
        <p:spPr>
          <a:xfrm>
            <a:off x="0" y="0"/>
            <a:ext cx="4643438" cy="68580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2285984" y="45000"/>
            <a:ext cx="4643470" cy="3384000"/>
          </a:xfrm>
          <a:prstGeom prst="triangle">
            <a:avLst>
              <a:gd name="adj" fmla="val 5003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>
            <a:off x="2285984" y="3429000"/>
            <a:ext cx="4572032" cy="3429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>
            <a:off x="0" y="3429000"/>
            <a:ext cx="2357422" cy="34290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535789" y="535789"/>
            <a:ext cx="3429000" cy="2357422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6858016" y="0"/>
            <a:ext cx="2285984" cy="3429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16200000">
            <a:off x="6215070" y="3929070"/>
            <a:ext cx="3429000" cy="242886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78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6">
                <a:lumMod val="50000"/>
                <a:alpha val="69000"/>
              </a:schemeClr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Ana María\Escritorio\IMAGENES\831100__big-birds_p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t="50000" r="71094" b="25000"/>
          <a:stretch>
            <a:fillRect/>
          </a:stretch>
        </p:blipFill>
        <p:spPr bwMode="auto">
          <a:xfrm>
            <a:off x="0" y="3429000"/>
            <a:ext cx="2643174" cy="1714512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t="75000" r="71094"/>
          <a:stretch>
            <a:fillRect/>
          </a:stretch>
        </p:blipFill>
        <p:spPr bwMode="auto">
          <a:xfrm>
            <a:off x="0" y="5143512"/>
            <a:ext cx="2643174" cy="1714488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t="25000" r="71094" b="50000"/>
          <a:stretch>
            <a:fillRect/>
          </a:stretch>
        </p:blipFill>
        <p:spPr bwMode="auto">
          <a:xfrm>
            <a:off x="0" y="1714488"/>
            <a:ext cx="2643174" cy="1714512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r="71094" b="75000"/>
          <a:stretch>
            <a:fillRect/>
          </a:stretch>
        </p:blipFill>
        <p:spPr bwMode="auto">
          <a:xfrm>
            <a:off x="0" y="0"/>
            <a:ext cx="2643174" cy="1714488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l="71875" b="75000"/>
          <a:stretch>
            <a:fillRect/>
          </a:stretch>
        </p:blipFill>
        <p:spPr bwMode="auto">
          <a:xfrm>
            <a:off x="6572264" y="0"/>
            <a:ext cx="2571736" cy="1714488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l="71875" t="25000" b="50000"/>
          <a:stretch>
            <a:fillRect/>
          </a:stretch>
        </p:blipFill>
        <p:spPr bwMode="auto">
          <a:xfrm>
            <a:off x="6572264" y="1714488"/>
            <a:ext cx="2571736" cy="1714512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l="71875" t="50000" b="25000"/>
          <a:stretch>
            <a:fillRect/>
          </a:stretch>
        </p:blipFill>
        <p:spPr bwMode="auto">
          <a:xfrm>
            <a:off x="6572264" y="3429000"/>
            <a:ext cx="2571736" cy="1714512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l="71875" t="75000"/>
          <a:stretch>
            <a:fillRect/>
          </a:stretch>
        </p:blipFill>
        <p:spPr bwMode="auto">
          <a:xfrm>
            <a:off x="6572264" y="5143512"/>
            <a:ext cx="2571736" cy="1714488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IMAGENES\5800321426_16b6a6db7a_b.jpg"/>
          <p:cNvPicPr>
            <a:picLocks noChangeAspect="1" noChangeArrowheads="1"/>
          </p:cNvPicPr>
          <p:nvPr/>
        </p:nvPicPr>
        <p:blipFill>
          <a:blip r:embed="rId2" cstate="print"/>
          <a:srcRect l="28906" r="28125"/>
          <a:stretch>
            <a:fillRect/>
          </a:stretch>
        </p:blipFill>
        <p:spPr bwMode="auto">
          <a:xfrm>
            <a:off x="2643174" y="0"/>
            <a:ext cx="3929090" cy="6858000"/>
          </a:xfrm>
          <a:prstGeom prst="rect">
            <a:avLst/>
          </a:prstGeom>
          <a:noFill/>
        </p:spPr>
      </p:pic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blipFill>
            <a:blip r:embed="rId2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Triángulo rectángulo"/>
          <p:cNvSpPr/>
          <p:nvPr/>
        </p:nvSpPr>
        <p:spPr>
          <a:xfrm>
            <a:off x="0" y="0"/>
            <a:ext cx="9144000" cy="6840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3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Triángulo rectángulo"/>
          <p:cNvSpPr/>
          <p:nvPr/>
        </p:nvSpPr>
        <p:spPr>
          <a:xfrm>
            <a:off x="0" y="3286124"/>
            <a:ext cx="2304000" cy="352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Triángulo rectángulo"/>
          <p:cNvSpPr/>
          <p:nvPr/>
        </p:nvSpPr>
        <p:spPr>
          <a:xfrm rot="5400000">
            <a:off x="-531289" y="531289"/>
            <a:ext cx="3420000" cy="235742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786578" y="0"/>
            <a:ext cx="2357422" cy="3500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Triángulo rectángulo"/>
          <p:cNvSpPr/>
          <p:nvPr/>
        </p:nvSpPr>
        <p:spPr>
          <a:xfrm rot="16200000">
            <a:off x="6250789" y="3964789"/>
            <a:ext cx="3429000" cy="2357422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" name="Picture 2" descr="C:\Documents and Settings\Ana María\Escritorio\11854808.tee56medlu.jpg"/>
          <p:cNvPicPr>
            <a:picLocks noChangeAspect="1" noChangeArrowheads="1"/>
          </p:cNvPicPr>
          <p:nvPr/>
        </p:nvPicPr>
        <p:blipFill>
          <a:blip r:embed="rId2" cstate="print"/>
          <a:srcRect l="24219" r="25000" b="50000"/>
          <a:stretch>
            <a:fillRect/>
          </a:stretch>
        </p:blipFill>
        <p:spPr bwMode="auto">
          <a:xfrm>
            <a:off x="2214546" y="0"/>
            <a:ext cx="4643470" cy="3429000"/>
          </a:xfrm>
          <a:prstGeom prst="rect">
            <a:avLst/>
          </a:prstGeom>
          <a:noFill/>
        </p:spPr>
      </p:pic>
      <p:pic>
        <p:nvPicPr>
          <p:cNvPr id="31" name="Picture 2" descr="C:\Documents and Settings\Ana María\Escritorio\11854808.tee56medlu.jpg"/>
          <p:cNvPicPr>
            <a:picLocks noChangeAspect="1" noChangeArrowheads="1"/>
          </p:cNvPicPr>
          <p:nvPr/>
        </p:nvPicPr>
        <p:blipFill>
          <a:blip r:embed="rId2" cstate="print"/>
          <a:srcRect l="24219" t="50000" r="25000"/>
          <a:stretch>
            <a:fillRect/>
          </a:stretch>
        </p:blipFill>
        <p:spPr bwMode="auto">
          <a:xfrm>
            <a:off x="2214546" y="3429000"/>
            <a:ext cx="4643470" cy="3429000"/>
          </a:xfrm>
          <a:prstGeom prst="rect">
            <a:avLst/>
          </a:prstGeom>
          <a:noFill/>
        </p:spPr>
      </p:pic>
      <p:sp>
        <p:nvSpPr>
          <p:cNvPr id="23" name="22 Rombo"/>
          <p:cNvSpPr/>
          <p:nvPr/>
        </p:nvSpPr>
        <p:spPr>
          <a:xfrm>
            <a:off x="0" y="0"/>
            <a:ext cx="4572000" cy="6804000"/>
          </a:xfrm>
          <a:prstGeom prst="diamond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27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0033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3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Triángulo rectángulo"/>
          <p:cNvSpPr/>
          <p:nvPr/>
        </p:nvSpPr>
        <p:spPr>
          <a:xfrm rot="16200000">
            <a:off x="5076000" y="3004338"/>
            <a:ext cx="3564000" cy="4572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Triángulo rectángulo"/>
          <p:cNvSpPr/>
          <p:nvPr/>
        </p:nvSpPr>
        <p:spPr>
          <a:xfrm>
            <a:off x="0" y="3500438"/>
            <a:ext cx="4572000" cy="35719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Triángulo rectángulo"/>
          <p:cNvSpPr/>
          <p:nvPr/>
        </p:nvSpPr>
        <p:spPr>
          <a:xfrm rot="10800000">
            <a:off x="4500562" y="0"/>
            <a:ext cx="4643438" cy="3571876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Triángulo rectángulo"/>
          <p:cNvSpPr/>
          <p:nvPr/>
        </p:nvSpPr>
        <p:spPr>
          <a:xfrm rot="5400000">
            <a:off x="571500" y="-571500"/>
            <a:ext cx="3571876" cy="4714876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Rombo"/>
          <p:cNvSpPr/>
          <p:nvPr/>
        </p:nvSpPr>
        <p:spPr>
          <a:xfrm>
            <a:off x="0" y="0"/>
            <a:ext cx="9144000" cy="7072338"/>
          </a:xfrm>
          <a:prstGeom prst="diamond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Marco"/>
          <p:cNvSpPr/>
          <p:nvPr/>
        </p:nvSpPr>
        <p:spPr>
          <a:xfrm>
            <a:off x="0" y="0"/>
            <a:ext cx="9144000" cy="7072338"/>
          </a:xfrm>
          <a:prstGeom prst="frame">
            <a:avLst>
              <a:gd name="adj1" fmla="val 7113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0" y="0"/>
            <a:ext cx="9144000" cy="7072338"/>
          </a:xfrm>
          <a:prstGeom prst="frame">
            <a:avLst>
              <a:gd name="adj1" fmla="val 2157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22" grpId="0" animBg="1"/>
      <p:bldP spid="21" grpId="0" animBg="1"/>
      <p:bldP spid="20" grpId="0" animBg="1"/>
      <p:bldP spid="1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DB3603">
                  <a:alpha val="80784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5072062" y="2786062"/>
            <a:ext cx="3429000" cy="4714876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786314" cy="3429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429124" y="0"/>
            <a:ext cx="4714876" cy="3429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592876" y="-630562"/>
            <a:ext cx="3420000" cy="4681124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643042" y="1643050"/>
            <a:ext cx="5868000" cy="352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Anillo"/>
          <p:cNvSpPr/>
          <p:nvPr/>
        </p:nvSpPr>
        <p:spPr>
          <a:xfrm>
            <a:off x="928662" y="928670"/>
            <a:ext cx="7236000" cy="4968000"/>
          </a:xfrm>
          <a:prstGeom prst="donut">
            <a:avLst>
              <a:gd name="adj" fmla="val 1489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1 Anillo"/>
          <p:cNvSpPr/>
          <p:nvPr/>
        </p:nvSpPr>
        <p:spPr>
          <a:xfrm>
            <a:off x="0" y="0"/>
            <a:ext cx="9144000" cy="6840000"/>
          </a:xfrm>
          <a:prstGeom prst="donut">
            <a:avLst>
              <a:gd name="adj" fmla="val 14890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78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rgbClr val="CC33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6" presetClass="exit" presetSubtype="4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xit" presetSubtype="2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2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xit" presetSubtype="4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xit" presetSubtype="4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6" presetClass="exit" presetSubtype="4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4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8" grpId="1" animBg="1"/>
      <p:bldP spid="7" grpId="0" animBg="1"/>
      <p:bldP spid="7" grpId="1" animBg="1"/>
      <p:bldP spid="6" grpId="0" animBg="1"/>
      <p:bldP spid="6" grpId="1" animBg="1"/>
      <p:bldP spid="5" grpId="0" animBg="1"/>
      <p:bldP spid="5" grpId="1" animBg="1"/>
      <p:bldP spid="4" grpId="0" animBg="1"/>
      <p:bldP spid="4" grpId="1" animBg="1"/>
      <p:bldP spid="3" grpId="0" animBg="1"/>
      <p:bldP spid="3" grpId="1" animBg="1"/>
      <p:bldP spid="2" grpId="0" animBg="1"/>
      <p:bldP spid="2" grpId="1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6" name="Picture 4" descr="C:\Documents and Settings\Ana María\Escritorio\Imagen11.png"/>
          <p:cNvPicPr>
            <a:picLocks noChangeAspect="1" noChangeArrowheads="1"/>
          </p:cNvPicPr>
          <p:nvPr/>
        </p:nvPicPr>
        <p:blipFill>
          <a:blip r:embed="rId3" cstate="print"/>
          <a:srcRect r="50000" b="50012"/>
          <a:stretch>
            <a:fillRect/>
          </a:stretch>
        </p:blipFill>
        <p:spPr bwMode="auto">
          <a:xfrm>
            <a:off x="1" y="1"/>
            <a:ext cx="4571999" cy="3376245"/>
          </a:xfrm>
          <a:prstGeom prst="rect">
            <a:avLst/>
          </a:prstGeom>
          <a:noFill/>
        </p:spPr>
      </p:pic>
      <p:pic>
        <p:nvPicPr>
          <p:cNvPr id="7" name="Picture 4" descr="C:\Documents and Settings\Ana María\Escritorio\Imagen11.png"/>
          <p:cNvPicPr>
            <a:picLocks noChangeAspect="1" noChangeArrowheads="1"/>
          </p:cNvPicPr>
          <p:nvPr/>
        </p:nvPicPr>
        <p:blipFill>
          <a:blip r:embed="rId3" cstate="print"/>
          <a:srcRect t="49988" r="50000"/>
          <a:stretch>
            <a:fillRect/>
          </a:stretch>
        </p:blipFill>
        <p:spPr bwMode="auto">
          <a:xfrm>
            <a:off x="0" y="3357562"/>
            <a:ext cx="4572000" cy="3500438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Imagen11.png"/>
          <p:cNvPicPr>
            <a:picLocks noChangeAspect="1" noChangeArrowheads="1"/>
          </p:cNvPicPr>
          <p:nvPr/>
        </p:nvPicPr>
        <p:blipFill>
          <a:blip r:embed="rId3" cstate="print"/>
          <a:srcRect l="50000" t="49988"/>
          <a:stretch>
            <a:fillRect/>
          </a:stretch>
        </p:blipFill>
        <p:spPr bwMode="auto">
          <a:xfrm>
            <a:off x="4572000" y="3357562"/>
            <a:ext cx="4608000" cy="3528001"/>
          </a:xfrm>
          <a:prstGeom prst="rect">
            <a:avLst/>
          </a:prstGeom>
          <a:noFill/>
        </p:spPr>
      </p:pic>
      <p:pic>
        <p:nvPicPr>
          <p:cNvPr id="6" name="Picture 4" descr="C:\Documents and Settings\Ana María\Escritorio\Imagen11.png"/>
          <p:cNvPicPr>
            <a:picLocks noChangeAspect="1" noChangeArrowheads="1"/>
          </p:cNvPicPr>
          <p:nvPr/>
        </p:nvPicPr>
        <p:blipFill>
          <a:blip r:embed="rId3" cstate="print"/>
          <a:srcRect l="50000" b="50012"/>
          <a:stretch>
            <a:fillRect/>
          </a:stretch>
        </p:blipFill>
        <p:spPr bwMode="auto">
          <a:xfrm>
            <a:off x="4572000" y="-26647"/>
            <a:ext cx="4571718" cy="3384000"/>
          </a:xfrm>
          <a:prstGeom prst="rect">
            <a:avLst/>
          </a:prstGeom>
          <a:noFill/>
        </p:spPr>
      </p:pic>
      <p:sp>
        <p:nvSpPr>
          <p:cNvPr id="10" name="9 Triángulo rectángulo"/>
          <p:cNvSpPr/>
          <p:nvPr/>
        </p:nvSpPr>
        <p:spPr>
          <a:xfrm rot="10800000">
            <a:off x="4500562" y="-27000"/>
            <a:ext cx="4643438" cy="3456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rectángulo"/>
          <p:cNvSpPr/>
          <p:nvPr/>
        </p:nvSpPr>
        <p:spPr>
          <a:xfrm>
            <a:off x="0" y="3286124"/>
            <a:ext cx="4680000" cy="3600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642938" y="-642938"/>
            <a:ext cx="3429000" cy="4714876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5107781" y="2821781"/>
            <a:ext cx="3500438" cy="45720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4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0033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7171" name="Picture 3" descr="C:\Documents and Settings\Ana María\Escritorio\IMAGENES\95597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14346" y="0"/>
            <a:ext cx="9396000" cy="68855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8" presetClass="entr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0"/>
                            </p:stCondLst>
                            <p:childTnLst>
                              <p:par>
                                <p:cTn id="82" presetID="50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10" grpId="1" animBg="1"/>
      <p:bldP spid="11" grpId="0" animBg="1"/>
      <p:bldP spid="11" grpId="1" animBg="1"/>
      <p:bldP spid="9" grpId="0" animBg="1"/>
      <p:bldP spid="9" grpId="1" animBg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b="89584"/>
          <a:stretch>
            <a:fillRect/>
          </a:stretch>
        </p:blipFill>
        <p:spPr bwMode="auto">
          <a:xfrm>
            <a:off x="0" y="0"/>
            <a:ext cx="9144000" cy="714356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10416" b="78126"/>
          <a:stretch>
            <a:fillRect/>
          </a:stretch>
        </p:blipFill>
        <p:spPr bwMode="auto">
          <a:xfrm>
            <a:off x="0" y="714356"/>
            <a:ext cx="9144000" cy="785818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21875" b="65625"/>
          <a:stretch>
            <a:fillRect/>
          </a:stretch>
        </p:blipFill>
        <p:spPr bwMode="auto">
          <a:xfrm>
            <a:off x="0" y="1500174"/>
            <a:ext cx="9144000" cy="857256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34375" b="54167"/>
          <a:stretch>
            <a:fillRect/>
          </a:stretch>
        </p:blipFill>
        <p:spPr bwMode="auto">
          <a:xfrm>
            <a:off x="0" y="2357430"/>
            <a:ext cx="9144000" cy="71438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45833" b="42709"/>
          <a:stretch>
            <a:fillRect/>
          </a:stretch>
        </p:blipFill>
        <p:spPr bwMode="auto">
          <a:xfrm>
            <a:off x="1" y="3071810"/>
            <a:ext cx="9144000" cy="82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56250" b="32292"/>
          <a:stretch>
            <a:fillRect/>
          </a:stretch>
        </p:blipFill>
        <p:spPr bwMode="auto">
          <a:xfrm>
            <a:off x="0" y="3857628"/>
            <a:ext cx="9144000" cy="785818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67708" b="20833"/>
          <a:stretch>
            <a:fillRect/>
          </a:stretch>
        </p:blipFill>
        <p:spPr bwMode="auto">
          <a:xfrm>
            <a:off x="0" y="4643446"/>
            <a:ext cx="9144000" cy="785818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79167" b="10416"/>
          <a:stretch>
            <a:fillRect/>
          </a:stretch>
        </p:blipFill>
        <p:spPr bwMode="auto">
          <a:xfrm>
            <a:off x="0" y="5429264"/>
            <a:ext cx="9144000" cy="71438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IMAGENES\Imágenes-de-grullas.jpg"/>
          <p:cNvPicPr>
            <a:picLocks noChangeAspect="1" noChangeArrowheads="1"/>
          </p:cNvPicPr>
          <p:nvPr/>
        </p:nvPicPr>
        <p:blipFill>
          <a:blip r:embed="rId2" cstate="print"/>
          <a:srcRect t="89584"/>
          <a:stretch>
            <a:fillRect/>
          </a:stretch>
        </p:blipFill>
        <p:spPr bwMode="auto">
          <a:xfrm>
            <a:off x="0" y="6143644"/>
            <a:ext cx="9144000" cy="714356"/>
          </a:xfrm>
          <a:prstGeom prst="rect">
            <a:avLst/>
          </a:prstGeom>
          <a:noFill/>
        </p:spPr>
      </p:pic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948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-39000" contrast="-71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5400000">
            <a:off x="607219" y="-607219"/>
            <a:ext cx="3429000" cy="4643438"/>
          </a:xfrm>
          <a:prstGeom prst="rtTriangle">
            <a:avLst/>
          </a:prstGeom>
          <a:blipFill>
            <a:blip r:embed="rId3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>
            <a:off x="0" y="3286124"/>
            <a:ext cx="4572000" cy="3571876"/>
          </a:xfrm>
          <a:prstGeom prst="rtTriangle">
            <a:avLst/>
          </a:prstGeom>
          <a:blipFill>
            <a:blip r:embed="rId4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429124" y="0"/>
            <a:ext cx="4714876" cy="3500438"/>
          </a:xfrm>
          <a:prstGeom prst="rtTriangle">
            <a:avLst/>
          </a:prstGeom>
          <a:blipFill>
            <a:blip r:embed="rId5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5036343" y="2750343"/>
            <a:ext cx="3571876" cy="4643438"/>
          </a:xfrm>
          <a:prstGeom prst="rtTriangle">
            <a:avLst/>
          </a:prstGeom>
          <a:blipFill>
            <a:blip r:embed="rId6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Picture 4" descr="C:\Documents and Settings\Ana María\Escritorio\956069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64"/>
            </a:avLst>
          </a:prstGeom>
          <a:blipFill>
            <a:blip r:embed="rId2" cstate="print">
              <a:lum bright="-10000"/>
            </a:blip>
            <a:stretch>
              <a:fillRect/>
            </a:stretch>
          </a:blip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8194" name="Picture 2" descr="C:\Documents and Settings\Ana María\Escritorio\pps-aves\Albatross_8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Documents and Settings\Ana María\Escritorio\955987.jpg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8" name="Picture 4" descr="C:\Documents and Settings\Ana María\Escritorio\Imagen5.png"/>
          <p:cNvPicPr>
            <a:picLocks noChangeAspect="1" noChangeArrowheads="1"/>
          </p:cNvPicPr>
          <p:nvPr/>
        </p:nvPicPr>
        <p:blipFill>
          <a:blip r:embed="rId3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9" name="Picture 4" descr="C:\Documents and Settings\Ana María\Escritorio\Imagen5.png"/>
          <p:cNvPicPr>
            <a:picLocks noChangeAspect="1" noChangeArrowheads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rot="5400000">
            <a:off x="593719" y="-593719"/>
            <a:ext cx="3456000" cy="46434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>
            <a:off x="0" y="3357562"/>
            <a:ext cx="4680000" cy="3491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00562" y="-28124"/>
            <a:ext cx="4643438" cy="3600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5072062" y="2786062"/>
            <a:ext cx="3500438" cy="4643438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27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0033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9844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riángulo isósceles"/>
          <p:cNvSpPr/>
          <p:nvPr/>
        </p:nvSpPr>
        <p:spPr>
          <a:xfrm rot="16200000">
            <a:off x="1143000" y="-1143000"/>
            <a:ext cx="6858000" cy="9144000"/>
          </a:xfrm>
          <a:prstGeom prst="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>
            <a:off x="0" y="3429000"/>
            <a:ext cx="9144000" cy="3420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5400000">
            <a:off x="2844000" y="-2844000"/>
            <a:ext cx="3456000" cy="9144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9144000" cy="3500438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2844000" y="558000"/>
            <a:ext cx="3456000" cy="91440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1143000" y="-1143000"/>
            <a:ext cx="6858000" cy="9144000"/>
          </a:xfrm>
          <a:prstGeom prst="triangle">
            <a:avLst>
              <a:gd name="adj" fmla="val 49778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9180000" cy="3429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2808000" y="-2844000"/>
            <a:ext cx="3492000" cy="9180000"/>
          </a:xfrm>
          <a:prstGeom prst="rtTriangl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7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17" presetClass="exit" presetSubtype="8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Imagen23.png"/>
          <p:cNvPicPr>
            <a:picLocks noChangeAspect="1" noChangeArrowheads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6146" name="Picture 2" descr="C:\Documents and Settings\Ana María\Escritorio\Imagen23.png"/>
          <p:cNvPicPr>
            <a:picLocks noChangeAspect="1" noChangeArrowheads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rot="5400000">
            <a:off x="607219" y="-607219"/>
            <a:ext cx="3429000" cy="464343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>
            <a:off x="0" y="3357562"/>
            <a:ext cx="4572000" cy="35004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00562" y="0"/>
            <a:ext cx="4643438" cy="3500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5107781" y="2821781"/>
            <a:ext cx="3500438" cy="4572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27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16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0" name="Picture 2" descr="C:\Documents and Settings\Ana María\Escritorio\Imagen32.png"/>
          <p:cNvPicPr>
            <a:picLocks noChangeAspect="1" noChangeArrowheads="1"/>
          </p:cNvPicPr>
          <p:nvPr/>
        </p:nvPicPr>
        <p:blipFill>
          <a:blip r:embed="rId3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Imagen32.png"/>
          <p:cNvPicPr>
            <a:picLocks noChangeAspect="1" noChangeArrowheads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3286124"/>
            <a:ext cx="4643438" cy="3571876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5400000">
            <a:off x="607219" y="-607219"/>
            <a:ext cx="3429000" cy="4643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4500562" y="0"/>
            <a:ext cx="4643438" cy="3429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6200000">
            <a:off x="5107781" y="2821781"/>
            <a:ext cx="3500438" cy="45720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0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AB86BD9B6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AB86BD9B6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AB86BD9B6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AB86BD9B6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500034" y="428604"/>
            <a:ext cx="8001056" cy="578647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Anillo"/>
          <p:cNvSpPr/>
          <p:nvPr/>
        </p:nvSpPr>
        <p:spPr>
          <a:xfrm>
            <a:off x="428596" y="428604"/>
            <a:ext cx="8170876" cy="5786478"/>
          </a:xfrm>
          <a:prstGeom prst="donut">
            <a:avLst>
              <a:gd name="adj" fmla="val 1344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3" name="Picture 2" descr="C:\Documents and Settings\Ana María\Escritorio\AB86BD9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>
              <a:gd name="adj" fmla="val 10809"/>
            </a:avLst>
          </a:prstGeom>
          <a:noFill/>
          <a:ln>
            <a:noFill/>
          </a:ln>
        </p:spPr>
      </p:pic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00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C:\Documents and Settings\Ana María\Escritorio\Imagen1.png"/>
          <p:cNvPicPr>
            <a:picLocks noChangeAspect="1" noChangeArrowheads="1"/>
          </p:cNvPicPr>
          <p:nvPr/>
        </p:nvPicPr>
        <p:blipFill>
          <a:blip r:embed="rId3" cstate="print"/>
          <a:srcRect t="49988"/>
          <a:stretch>
            <a:fillRect/>
          </a:stretch>
        </p:blipFill>
        <p:spPr bwMode="auto">
          <a:xfrm>
            <a:off x="-4763" y="3357562"/>
            <a:ext cx="9155113" cy="3506788"/>
          </a:xfrm>
          <a:prstGeom prst="rect">
            <a:avLst/>
          </a:prstGeom>
          <a:noFill/>
        </p:spPr>
      </p:pic>
      <p:pic>
        <p:nvPicPr>
          <p:cNvPr id="1027" name="Picture 3" descr="C:\Documents and Settings\Ana María\Escritorio\Imagen1.png"/>
          <p:cNvPicPr>
            <a:picLocks noChangeAspect="1" noChangeArrowheads="1"/>
          </p:cNvPicPr>
          <p:nvPr/>
        </p:nvPicPr>
        <p:blipFill>
          <a:blip r:embed="rId3" cstate="print"/>
          <a:srcRect b="50012"/>
          <a:stretch>
            <a:fillRect/>
          </a:stretch>
        </p:blipFill>
        <p:spPr bwMode="auto">
          <a:xfrm>
            <a:off x="-4763" y="0"/>
            <a:ext cx="9155113" cy="3500438"/>
          </a:xfrm>
          <a:prstGeom prst="rect">
            <a:avLst/>
          </a:prstGeom>
          <a:noFill/>
        </p:spPr>
      </p:pic>
      <p:pic>
        <p:nvPicPr>
          <p:cNvPr id="1028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9375" t="12500" r="80754" b="12500"/>
          <a:stretch>
            <a:fillRect/>
          </a:stretch>
        </p:blipFill>
        <p:spPr bwMode="auto">
          <a:xfrm>
            <a:off x="785786" y="857232"/>
            <a:ext cx="928694" cy="5143536"/>
          </a:xfrm>
          <a:prstGeom prst="rect">
            <a:avLst/>
          </a:prstGeom>
          <a:noFill/>
        </p:spPr>
      </p:pic>
      <p:pic>
        <p:nvPicPr>
          <p:cNvPr id="6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19246" t="12500" r="70123" b="12500"/>
          <a:stretch>
            <a:fillRect/>
          </a:stretch>
        </p:blipFill>
        <p:spPr bwMode="auto">
          <a:xfrm>
            <a:off x="1714480" y="857232"/>
            <a:ext cx="1000132" cy="5143536"/>
          </a:xfrm>
          <a:prstGeom prst="rect">
            <a:avLst/>
          </a:prstGeom>
          <a:noFill/>
        </p:spPr>
      </p:pic>
      <p:pic>
        <p:nvPicPr>
          <p:cNvPr id="7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29877" t="12500" r="60251" b="12500"/>
          <a:stretch>
            <a:fillRect/>
          </a:stretch>
        </p:blipFill>
        <p:spPr bwMode="auto">
          <a:xfrm>
            <a:off x="2714612" y="857232"/>
            <a:ext cx="928694" cy="5143536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39749" t="12500" r="49620" b="12500"/>
          <a:stretch>
            <a:fillRect/>
          </a:stretch>
        </p:blipFill>
        <p:spPr bwMode="auto">
          <a:xfrm>
            <a:off x="3643306" y="857232"/>
            <a:ext cx="1000132" cy="5143536"/>
          </a:xfrm>
          <a:prstGeom prst="rect">
            <a:avLst/>
          </a:prstGeom>
          <a:noFill/>
        </p:spPr>
      </p:pic>
      <p:pic>
        <p:nvPicPr>
          <p:cNvPr id="9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49620" t="12500" r="40509" b="12500"/>
          <a:stretch>
            <a:fillRect/>
          </a:stretch>
        </p:blipFill>
        <p:spPr bwMode="auto">
          <a:xfrm>
            <a:off x="4572000" y="857232"/>
            <a:ext cx="928694" cy="5143536"/>
          </a:xfrm>
          <a:prstGeom prst="rect">
            <a:avLst/>
          </a:prstGeom>
          <a:noFill/>
        </p:spPr>
      </p:pic>
      <p:pic>
        <p:nvPicPr>
          <p:cNvPr id="10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59491" t="12500" r="29878" b="12500"/>
          <a:stretch>
            <a:fillRect/>
          </a:stretch>
        </p:blipFill>
        <p:spPr bwMode="auto">
          <a:xfrm>
            <a:off x="5500694" y="857232"/>
            <a:ext cx="1000132" cy="5143536"/>
          </a:xfrm>
          <a:prstGeom prst="rect">
            <a:avLst/>
          </a:prstGeom>
          <a:noFill/>
        </p:spPr>
      </p:pic>
      <p:pic>
        <p:nvPicPr>
          <p:cNvPr id="11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70123" t="12500" r="19246" b="12500"/>
          <a:stretch>
            <a:fillRect/>
          </a:stretch>
        </p:blipFill>
        <p:spPr bwMode="auto">
          <a:xfrm>
            <a:off x="6500826" y="857232"/>
            <a:ext cx="1000132" cy="5143536"/>
          </a:xfrm>
          <a:prstGeom prst="rect">
            <a:avLst/>
          </a:prstGeom>
          <a:noFill/>
        </p:spPr>
      </p:pic>
      <p:pic>
        <p:nvPicPr>
          <p:cNvPr id="12" name="Picture 4" descr="C:\Documents and Settings\Ana María\Escritorio\painted_stork_pair_at_nest.jpg"/>
          <p:cNvPicPr>
            <a:picLocks noChangeAspect="1" noChangeArrowheads="1"/>
          </p:cNvPicPr>
          <p:nvPr/>
        </p:nvPicPr>
        <p:blipFill>
          <a:blip r:embed="rId4" cstate="print"/>
          <a:srcRect l="80753" t="12500" r="10959" b="12500"/>
          <a:stretch>
            <a:fillRect/>
          </a:stretch>
        </p:blipFill>
        <p:spPr bwMode="auto">
          <a:xfrm>
            <a:off x="7500959" y="857232"/>
            <a:ext cx="863209" cy="5220000"/>
          </a:xfrm>
          <a:prstGeom prst="rect">
            <a:avLst/>
          </a:prstGeom>
          <a:noFill/>
        </p:spPr>
      </p:pic>
    </p:spTree>
  </p:cSld>
  <p:clrMapOvr>
    <a:masterClrMapping/>
  </p:clrMapOvr>
  <p:transition advTm="13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8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Triángulo rectángulo"/>
          <p:cNvSpPr/>
          <p:nvPr/>
        </p:nvSpPr>
        <p:spPr>
          <a:xfrm rot="5400000">
            <a:off x="-928698" y="928698"/>
            <a:ext cx="3429000" cy="1571604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Triángulo rectángulo"/>
          <p:cNvSpPr/>
          <p:nvPr/>
        </p:nvSpPr>
        <p:spPr>
          <a:xfrm>
            <a:off x="0" y="3357562"/>
            <a:ext cx="1643042" cy="350043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Triángulo rectángulo"/>
          <p:cNvSpPr/>
          <p:nvPr/>
        </p:nvSpPr>
        <p:spPr>
          <a:xfrm rot="16200000">
            <a:off x="6572260" y="4286260"/>
            <a:ext cx="3571876" cy="1571604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Triángulo rectángulo"/>
          <p:cNvSpPr/>
          <p:nvPr/>
        </p:nvSpPr>
        <p:spPr>
          <a:xfrm rot="10800000">
            <a:off x="7500958" y="0"/>
            <a:ext cx="1643042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r="67188"/>
          <a:stretch>
            <a:fillRect/>
          </a:stretch>
        </p:blipFill>
        <p:spPr bwMode="auto">
          <a:xfrm>
            <a:off x="1" y="0"/>
            <a:ext cx="3023989" cy="6912000"/>
          </a:xfrm>
          <a:prstGeom prst="diamond">
            <a:avLst/>
          </a:prstGeom>
          <a:noFill/>
        </p:spPr>
      </p:pic>
      <p:pic>
        <p:nvPicPr>
          <p:cNvPr id="11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32812" r="32031"/>
          <a:stretch>
            <a:fillRect/>
          </a:stretch>
        </p:blipFill>
        <p:spPr bwMode="auto">
          <a:xfrm>
            <a:off x="2928927" y="0"/>
            <a:ext cx="3340007" cy="6840000"/>
          </a:xfrm>
          <a:prstGeom prst="diamond">
            <a:avLst/>
          </a:prstGeom>
          <a:noFill/>
        </p:spPr>
      </p:pic>
      <p:pic>
        <p:nvPicPr>
          <p:cNvPr id="13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67969"/>
          <a:stretch>
            <a:fillRect/>
          </a:stretch>
        </p:blipFill>
        <p:spPr bwMode="auto">
          <a:xfrm>
            <a:off x="6143636" y="1"/>
            <a:ext cx="3024000" cy="6912902"/>
          </a:xfrm>
          <a:prstGeom prst="diamond">
            <a:avLst/>
          </a:prstGeom>
          <a:noFill/>
        </p:spPr>
      </p:pic>
      <p:pic>
        <p:nvPicPr>
          <p:cNvPr id="15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16406" r="50000" b="50000"/>
          <a:stretch>
            <a:fillRect/>
          </a:stretch>
        </p:blipFill>
        <p:spPr bwMode="auto">
          <a:xfrm>
            <a:off x="1357290" y="0"/>
            <a:ext cx="3273773" cy="3500438"/>
          </a:xfrm>
          <a:prstGeom prst="flowChartMerge">
            <a:avLst/>
          </a:prstGeom>
          <a:noFill/>
        </p:spPr>
      </p:pic>
      <p:pic>
        <p:nvPicPr>
          <p:cNvPr id="16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50000" r="15625" b="50000"/>
          <a:stretch>
            <a:fillRect/>
          </a:stretch>
        </p:blipFill>
        <p:spPr bwMode="auto">
          <a:xfrm>
            <a:off x="4571998" y="0"/>
            <a:ext cx="3168022" cy="3456000"/>
          </a:xfrm>
          <a:prstGeom prst="flowChartMerge">
            <a:avLst/>
          </a:prstGeom>
          <a:noFill/>
        </p:spPr>
      </p:pic>
      <p:pic>
        <p:nvPicPr>
          <p:cNvPr id="17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50000" t="50000" r="14844"/>
          <a:stretch>
            <a:fillRect/>
          </a:stretch>
        </p:blipFill>
        <p:spPr bwMode="auto">
          <a:xfrm>
            <a:off x="4500562" y="3429000"/>
            <a:ext cx="3276000" cy="3345678"/>
          </a:xfrm>
          <a:prstGeom prst="flowChartExtract">
            <a:avLst/>
          </a:prstGeom>
          <a:noFill/>
        </p:spPr>
      </p:pic>
      <p:pic>
        <p:nvPicPr>
          <p:cNvPr id="18" name="Picture 2" descr="C:\Documents and Settings\Ana María\Escritorio\Aves-Impresionantes-en-hd_01.jpg"/>
          <p:cNvPicPr>
            <a:picLocks noChangeAspect="1" noChangeArrowheads="1"/>
          </p:cNvPicPr>
          <p:nvPr/>
        </p:nvPicPr>
        <p:blipFill>
          <a:blip r:embed="rId6" cstate="print"/>
          <a:srcRect l="15625" t="50000" r="49219"/>
          <a:stretch>
            <a:fillRect/>
          </a:stretch>
        </p:blipFill>
        <p:spPr bwMode="auto">
          <a:xfrm>
            <a:off x="1357290" y="3429000"/>
            <a:ext cx="3286148" cy="3429000"/>
          </a:xfrm>
          <a:prstGeom prst="flowChartExtract">
            <a:avLst/>
          </a:prstGeom>
          <a:noFill/>
        </p:spPr>
      </p:pic>
      <p:sp>
        <p:nvSpPr>
          <p:cNvPr id="23" name="2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00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bg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C:\Documents and Settings\Ana María\Mis documentos\Mis imágenes\Imagen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43042" y="2000240"/>
            <a:ext cx="2011363" cy="11160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500"/>
                            </p:stCondLst>
                            <p:childTnLst>
                              <p:par>
                                <p:cTn id="68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  <p:bldP spid="21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5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s Aves Tropicales - 2  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Hermosas Aves Tropicales - 2   (Sheyla)</Template>
  <TotalTime>6</TotalTime>
  <Words>61</Words>
  <Application>Microsoft Office PowerPoint</Application>
  <PresentationFormat>Presentación en pantalla (4:3)</PresentationFormat>
  <Paragraphs>29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Hermosas Aves Tropicales - 2  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2014-02-19T00:29:24Z</dcterms:created>
  <dcterms:modified xsi:type="dcterms:W3CDTF">2014-02-19T00:35:34Z</dcterms:modified>
</cp:coreProperties>
</file>