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  <p:sldMasterId id="2147483708" r:id="rId2"/>
  </p:sldMasterIdLst>
  <p:sldIdLst>
    <p:sldId id="261" r:id="rId3"/>
    <p:sldId id="262" r:id="rId4"/>
    <p:sldId id="266" r:id="rId5"/>
    <p:sldId id="268" r:id="rId6"/>
    <p:sldId id="275" r:id="rId7"/>
    <p:sldId id="281" r:id="rId8"/>
    <p:sldId id="272" r:id="rId9"/>
    <p:sldId id="282" r:id="rId10"/>
    <p:sldId id="304" r:id="rId11"/>
    <p:sldId id="288" r:id="rId12"/>
    <p:sldId id="289" r:id="rId13"/>
    <p:sldId id="287" r:id="rId14"/>
    <p:sldId id="291" r:id="rId15"/>
    <p:sldId id="294" r:id="rId16"/>
    <p:sldId id="298" r:id="rId17"/>
    <p:sldId id="301" r:id="rId18"/>
    <p:sldId id="300" r:id="rId19"/>
    <p:sldId id="302" r:id="rId20"/>
    <p:sldId id="309" r:id="rId21"/>
    <p:sldId id="306" r:id="rId22"/>
    <p:sldId id="313" r:id="rId23"/>
    <p:sldId id="314" r:id="rId24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TkHFcr2cuRTFbPypVS527A" hashData="1tDrPMWlIlEav+ke/uJly7LOSGY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DB360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866" autoAdjust="0"/>
    <p:restoredTop sz="94660"/>
  </p:normalViewPr>
  <p:slideViewPr>
    <p:cSldViewPr>
      <p:cViewPr>
        <p:scale>
          <a:sx n="62" d="100"/>
          <a:sy n="62" d="100"/>
        </p:scale>
        <p:origin x="-480" y="-1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9 Rectángulo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10 Rectángulo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8B6D8E00-BC54-4106-AB69-A1D25BE396B7}" type="datetimeFigureOut">
              <a:rPr lang="es-CL" smtClean="0"/>
              <a:pPr/>
              <a:t>19-02-2014</a:t>
            </a:fld>
            <a:endParaRPr lang="es-CL" dirty="0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s-CL" dirty="0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24B4A9F-40E4-4283-B804-B36CB3B83AB2}" type="slidenum">
              <a:rPr lang="es-CL" smtClean="0"/>
              <a:pPr/>
              <a:t>‹Nº›</a:t>
            </a:fld>
            <a:endParaRPr lang="es-CL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6D8E00-BC54-4106-AB69-A1D25BE396B7}" type="datetimeFigureOut">
              <a:rPr lang="es-CL" smtClean="0"/>
              <a:pPr/>
              <a:t>19-02-2014</a:t>
            </a:fld>
            <a:endParaRPr lang="es-C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C24B4A9F-40E4-4283-B804-B36CB3B83AB2}" type="slidenum">
              <a:rPr lang="es-CL" smtClean="0"/>
              <a:pPr/>
              <a:t>‹Nº›</a:t>
            </a:fld>
            <a:endParaRPr lang="es-CL" dirty="0"/>
          </a:p>
        </p:txBody>
      </p:sp>
      <p:sp>
        <p:nvSpPr>
          <p:cNvPr id="8" name="7 Marcador de contenido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7" name="6 Rectángulo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7 Rectángulo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8 Rectángulo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2" name="1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6D8E00-BC54-4106-AB69-A1D25BE396B7}" type="datetimeFigureOut">
              <a:rPr lang="es-CL" smtClean="0"/>
              <a:pPr/>
              <a:t>19-02-2014</a:t>
            </a:fld>
            <a:endParaRPr lang="es-CL" dirty="0"/>
          </a:p>
        </p:txBody>
      </p:sp>
      <p:sp>
        <p:nvSpPr>
          <p:cNvPr id="13" name="12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C24B4A9F-40E4-4283-B804-B36CB3B83AB2}" type="slidenum">
              <a:rPr lang="es-CL" smtClean="0"/>
              <a:pPr/>
              <a:t>‹Nº›</a:t>
            </a:fld>
            <a:endParaRPr lang="es-CL" dirty="0"/>
          </a:p>
        </p:txBody>
      </p:sp>
      <p:sp>
        <p:nvSpPr>
          <p:cNvPr id="14" name="13 Marcador de pie de página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s-CL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8" name="7 Marcador de fecha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8B6D8E00-BC54-4106-AB69-A1D25BE396B7}" type="datetimeFigureOut">
              <a:rPr lang="es-CL" smtClean="0"/>
              <a:pPr/>
              <a:t>19-02-2014</a:t>
            </a:fld>
            <a:endParaRPr lang="es-CL" dirty="0"/>
          </a:p>
        </p:txBody>
      </p:sp>
      <p:sp>
        <p:nvSpPr>
          <p:cNvPr id="10" name="9 Marcador de número de diapositiva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C24B4A9F-40E4-4283-B804-B36CB3B83AB2}" type="slidenum">
              <a:rPr lang="es-CL" smtClean="0"/>
              <a:pPr/>
              <a:t>‹Nº›</a:t>
            </a:fld>
            <a:endParaRPr lang="es-CL" dirty="0"/>
          </a:p>
        </p:txBody>
      </p:sp>
      <p:sp>
        <p:nvSpPr>
          <p:cNvPr id="12" name="11 Marcador de pie de página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s-CL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3" name="12 Marcador de contenido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0" name="9 Marcador de fecha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8B6D8E00-BC54-4106-AB69-A1D25BE396B7}" type="datetimeFigureOut">
              <a:rPr lang="es-CL" smtClean="0"/>
              <a:pPr/>
              <a:t>19-02-2014</a:t>
            </a:fld>
            <a:endParaRPr lang="es-CL" dirty="0"/>
          </a:p>
        </p:txBody>
      </p:sp>
      <p:sp>
        <p:nvSpPr>
          <p:cNvPr id="12" name="11 Marcador de número de diapositiva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C24B4A9F-40E4-4283-B804-B36CB3B83AB2}" type="slidenum">
              <a:rPr lang="es-CL" smtClean="0"/>
              <a:pPr/>
              <a:t>‹Nº›</a:t>
            </a:fld>
            <a:endParaRPr lang="es-CL" dirty="0"/>
          </a:p>
        </p:txBody>
      </p:sp>
      <p:sp>
        <p:nvSpPr>
          <p:cNvPr id="14" name="13 Marcador de pie de página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s-CL" dirty="0"/>
          </a:p>
        </p:txBody>
      </p:sp>
      <p:sp>
        <p:nvSpPr>
          <p:cNvPr id="16" name="15 Marcador de texto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15" name="14 Marcador de texto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6D8E00-BC54-4106-AB69-A1D25BE396B7}" type="datetimeFigureOut">
              <a:rPr lang="es-CL" smtClean="0"/>
              <a:pPr/>
              <a:t>19-02-2014</a:t>
            </a:fld>
            <a:endParaRPr lang="es-CL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C24B4A9F-40E4-4283-B804-B36CB3B83AB2}" type="slidenum">
              <a:rPr lang="es-CL" smtClean="0"/>
              <a:pPr/>
              <a:t>‹Nº›</a:t>
            </a:fld>
            <a:endParaRPr lang="es-CL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6D8E00-BC54-4106-AB69-A1D25BE396B7}" type="datetimeFigureOut">
              <a:rPr lang="es-CL" smtClean="0"/>
              <a:pPr/>
              <a:t>19-02-2014</a:t>
            </a:fld>
            <a:endParaRPr lang="es-CL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24B4A9F-40E4-4283-B804-B36CB3B83AB2}" type="slidenum">
              <a:rPr lang="es-CL" smtClean="0"/>
              <a:pPr/>
              <a:t>‹Nº›</a:t>
            </a:fld>
            <a:endParaRPr lang="es-CL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6D8E00-BC54-4106-AB69-A1D25BE396B7}" type="datetimeFigureOut">
              <a:rPr lang="es-CL" smtClean="0"/>
              <a:pPr/>
              <a:t>19-02-2014</a:t>
            </a:fld>
            <a:endParaRPr lang="es-CL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C24B4A9F-40E4-4283-B804-B36CB3B83AB2}" type="slidenum">
              <a:rPr lang="es-CL" smtClean="0"/>
              <a:pPr/>
              <a:t>‹Nº›</a:t>
            </a:fld>
            <a:endParaRPr lang="es-CL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8" name="7 Rectángulo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8 Rectángulo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9 Rectángulo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1" name="10 Rectángulo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11 Marcador de fecha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8B6D8E00-BC54-4106-AB69-A1D25BE396B7}" type="datetimeFigureOut">
              <a:rPr lang="es-CL" smtClean="0"/>
              <a:pPr/>
              <a:t>19-02-2014</a:t>
            </a:fld>
            <a:endParaRPr lang="es-CL" dirty="0"/>
          </a:p>
        </p:txBody>
      </p:sp>
      <p:sp>
        <p:nvSpPr>
          <p:cNvPr id="13" name="12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C24B4A9F-40E4-4283-B804-B36CB3B83AB2}" type="slidenum">
              <a:rPr lang="es-CL" smtClean="0"/>
              <a:pPr/>
              <a:t>‹Nº›</a:t>
            </a:fld>
            <a:endParaRPr lang="es-CL" dirty="0"/>
          </a:p>
        </p:txBody>
      </p:sp>
      <p:sp>
        <p:nvSpPr>
          <p:cNvPr id="14" name="13 Marcador de pie de página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es-CL" dirty="0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6D8E00-BC54-4106-AB69-A1D25BE396B7}" type="datetimeFigureOut">
              <a:rPr lang="es-CL" smtClean="0"/>
              <a:pPr/>
              <a:t>19-02-2014</a:t>
            </a:fld>
            <a:endParaRPr lang="es-C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4B4A9F-40E4-4283-B804-B36CB3B83AB2}" type="slidenum">
              <a:rPr lang="es-CL" smtClean="0"/>
              <a:pPr/>
              <a:t>‹Nº›</a:t>
            </a:fld>
            <a:endParaRPr lang="es-CL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8B6D8E00-BC54-4106-AB69-A1D25BE396B7}" type="datetimeFigureOut">
              <a:rPr lang="es-CL" smtClean="0"/>
              <a:pPr/>
              <a:t>19-02-2014</a:t>
            </a:fld>
            <a:endParaRPr lang="es-C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es-CL" dirty="0"/>
          </a:p>
        </p:txBody>
      </p:sp>
      <p:sp>
        <p:nvSpPr>
          <p:cNvPr id="7" name="6 Rectángulo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7 Rectángulo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8 Rectángulo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C24B4A9F-40E4-4283-B804-B36CB3B83AB2}" type="slidenum">
              <a:rPr lang="es-CL" smtClean="0"/>
              <a:pPr/>
              <a:t>‹Nº›</a:t>
            </a:fld>
            <a:endParaRPr lang="es-CL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EDD9AE1-06B4-4393-BD51-A78301CA802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8B6D8E00-BC54-4106-AB69-A1D25BE396B7}" type="datetimeFigureOut">
              <a:rPr lang="es-CL" smtClean="0"/>
              <a:pPr/>
              <a:t>19-02-2014</a:t>
            </a:fld>
            <a:endParaRPr lang="es-CL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s-CL" dirty="0"/>
          </a:p>
        </p:txBody>
      </p:sp>
      <p:sp>
        <p:nvSpPr>
          <p:cNvPr id="7" name="6 Rectángulo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7 Rectángulo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8 Rectángulo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C24B4A9F-40E4-4283-B804-B36CB3B83AB2}" type="slidenum">
              <a:rPr lang="es-CL" smtClean="0"/>
              <a:pPr/>
              <a:t>‹Nº›</a:t>
            </a:fld>
            <a:endParaRPr lang="es-CL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1F56D47-F7B6-40E6-ACDF-B5F33FD1524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6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3" Type="http://schemas.openxmlformats.org/officeDocument/2006/relationships/image" Target="../media/image18.jpeg"/><Relationship Id="rId7" Type="http://schemas.openxmlformats.org/officeDocument/2006/relationships/image" Target="../media/image22.jpeg"/><Relationship Id="rId12" Type="http://schemas.openxmlformats.org/officeDocument/2006/relationships/image" Target="../media/image27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11" Type="http://schemas.openxmlformats.org/officeDocument/2006/relationships/image" Target="../media/image26.jpeg"/><Relationship Id="rId5" Type="http://schemas.openxmlformats.org/officeDocument/2006/relationships/image" Target="../media/image20.jpeg"/><Relationship Id="rId10" Type="http://schemas.openxmlformats.org/officeDocument/2006/relationships/image" Target="../media/image25.jpeg"/><Relationship Id="rId4" Type="http://schemas.openxmlformats.org/officeDocument/2006/relationships/image" Target="../media/image19.jpeg"/><Relationship Id="rId9" Type="http://schemas.openxmlformats.org/officeDocument/2006/relationships/image" Target="../media/image24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jpeg"/><Relationship Id="rId3" Type="http://schemas.openxmlformats.org/officeDocument/2006/relationships/image" Target="../media/image29.jpeg"/><Relationship Id="rId7" Type="http://schemas.openxmlformats.org/officeDocument/2006/relationships/image" Target="../media/image33.jpeg"/><Relationship Id="rId12" Type="http://schemas.openxmlformats.org/officeDocument/2006/relationships/image" Target="../media/image38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jpeg"/><Relationship Id="rId11" Type="http://schemas.openxmlformats.org/officeDocument/2006/relationships/image" Target="../media/image37.jpeg"/><Relationship Id="rId5" Type="http://schemas.openxmlformats.org/officeDocument/2006/relationships/image" Target="../media/image31.jpeg"/><Relationship Id="rId10" Type="http://schemas.openxmlformats.org/officeDocument/2006/relationships/image" Target="../media/image36.jpeg"/><Relationship Id="rId4" Type="http://schemas.openxmlformats.org/officeDocument/2006/relationships/image" Target="../media/image30.jpeg"/><Relationship Id="rId9" Type="http://schemas.openxmlformats.org/officeDocument/2006/relationships/image" Target="../media/image3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jpeg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7" Type="http://schemas.openxmlformats.org/officeDocument/2006/relationships/image" Target="../media/image48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6" Type="http://schemas.openxmlformats.org/officeDocument/2006/relationships/image" Target="../media/image47.jpeg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7" Type="http://schemas.openxmlformats.org/officeDocument/2006/relationships/image" Target="../media/image54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3.jpeg"/><Relationship Id="rId5" Type="http://schemas.openxmlformats.org/officeDocument/2006/relationships/image" Target="../media/image52.jpeg"/><Relationship Id="rId4" Type="http://schemas.openxmlformats.org/officeDocument/2006/relationships/image" Target="../media/image5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9.jpeg"/><Relationship Id="rId5" Type="http://schemas.openxmlformats.org/officeDocument/2006/relationships/image" Target="../media/image58.jpeg"/><Relationship Id="rId4" Type="http://schemas.openxmlformats.org/officeDocument/2006/relationships/image" Target="../media/image5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7" Type="http://schemas.openxmlformats.org/officeDocument/2006/relationships/image" Target="../media/image65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4.jpeg"/><Relationship Id="rId5" Type="http://schemas.openxmlformats.org/officeDocument/2006/relationships/image" Target="../media/image63.jpeg"/><Relationship Id="rId4" Type="http://schemas.openxmlformats.org/officeDocument/2006/relationships/image" Target="../media/image6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1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8.jpeg"/><Relationship Id="rId3" Type="http://schemas.openxmlformats.org/officeDocument/2006/relationships/image" Target="../media/image73.jpeg"/><Relationship Id="rId7" Type="http://schemas.openxmlformats.org/officeDocument/2006/relationships/image" Target="../media/image77.jpe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6.jpeg"/><Relationship Id="rId5" Type="http://schemas.openxmlformats.org/officeDocument/2006/relationships/image" Target="../media/image75.jpeg"/><Relationship Id="rId4" Type="http://schemas.openxmlformats.org/officeDocument/2006/relationships/image" Target="../media/image74.jpeg"/><Relationship Id="rId9" Type="http://schemas.openxmlformats.org/officeDocument/2006/relationships/image" Target="../media/image7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7" Type="http://schemas.openxmlformats.org/officeDocument/2006/relationships/image" Target="../media/image85.jpeg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4.jpeg"/><Relationship Id="rId5" Type="http://schemas.openxmlformats.org/officeDocument/2006/relationships/image" Target="../media/image83.jpeg"/><Relationship Id="rId4" Type="http://schemas.openxmlformats.org/officeDocument/2006/relationships/image" Target="../media/image82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2.jpeg"/><Relationship Id="rId3" Type="http://schemas.openxmlformats.org/officeDocument/2006/relationships/image" Target="../media/image87.jpeg"/><Relationship Id="rId7" Type="http://schemas.openxmlformats.org/officeDocument/2006/relationships/image" Target="../media/image91.jpeg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0.jpeg"/><Relationship Id="rId5" Type="http://schemas.openxmlformats.org/officeDocument/2006/relationships/image" Target="../media/image89.jpeg"/><Relationship Id="rId10" Type="http://schemas.openxmlformats.org/officeDocument/2006/relationships/image" Target="../media/image94.jpeg"/><Relationship Id="rId4" Type="http://schemas.openxmlformats.org/officeDocument/2006/relationships/image" Target="../media/image88.jpeg"/><Relationship Id="rId9" Type="http://schemas.openxmlformats.org/officeDocument/2006/relationships/image" Target="../media/image9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jpeg"/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7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jpeg"/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1.jpeg"/><Relationship Id="rId4" Type="http://schemas.openxmlformats.org/officeDocument/2006/relationships/image" Target="../media/image100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jpeg"/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6.jpeg"/><Relationship Id="rId5" Type="http://schemas.openxmlformats.org/officeDocument/2006/relationships/image" Target="../media/image105.jpeg"/><Relationship Id="rId4" Type="http://schemas.openxmlformats.org/officeDocument/2006/relationships/image" Target="../media/image104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3.jpeg"/><Relationship Id="rId3" Type="http://schemas.openxmlformats.org/officeDocument/2006/relationships/image" Target="../media/image108.jpeg"/><Relationship Id="rId7" Type="http://schemas.openxmlformats.org/officeDocument/2006/relationships/image" Target="../media/image112.jpeg"/><Relationship Id="rId2" Type="http://schemas.openxmlformats.org/officeDocument/2006/relationships/image" Target="../media/image10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1.jpeg"/><Relationship Id="rId5" Type="http://schemas.openxmlformats.org/officeDocument/2006/relationships/image" Target="../media/image110.jpeg"/><Relationship Id="rId4" Type="http://schemas.openxmlformats.org/officeDocument/2006/relationships/image" Target="../media/image109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0.jpeg"/><Relationship Id="rId3" Type="http://schemas.openxmlformats.org/officeDocument/2006/relationships/image" Target="../media/image115.jpeg"/><Relationship Id="rId7" Type="http://schemas.openxmlformats.org/officeDocument/2006/relationships/image" Target="../media/image119.jpeg"/><Relationship Id="rId2" Type="http://schemas.openxmlformats.org/officeDocument/2006/relationships/image" Target="../media/image11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8.jpeg"/><Relationship Id="rId5" Type="http://schemas.openxmlformats.org/officeDocument/2006/relationships/image" Target="../media/image117.jpeg"/><Relationship Id="rId4" Type="http://schemas.openxmlformats.org/officeDocument/2006/relationships/image" Target="../media/image116.jpeg"/><Relationship Id="rId9" Type="http://schemas.openxmlformats.org/officeDocument/2006/relationships/image" Target="../media/image121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3.png"/><Relationship Id="rId2" Type="http://schemas.openxmlformats.org/officeDocument/2006/relationships/image" Target="../media/image1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24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25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2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" descr="F:\MIS COSAS\DOCUMENTOS ANA\ANIMALES\AVES\AVES-1\551283.jpg"/>
          <p:cNvPicPr>
            <a:picLocks noChangeAspect="1" noChangeArrowheads="1"/>
          </p:cNvPicPr>
          <p:nvPr/>
        </p:nvPicPr>
        <p:blipFill>
          <a:blip r:embed="rId3" cstate="print"/>
          <a:srcRect b="4166"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Estrella de 4 puntas"/>
          <p:cNvSpPr/>
          <p:nvPr/>
        </p:nvSpPr>
        <p:spPr>
          <a:xfrm>
            <a:off x="0" y="0"/>
            <a:ext cx="9144000" cy="914400"/>
          </a:xfrm>
          <a:prstGeom prst="star4">
            <a:avLst>
              <a:gd name="adj" fmla="val 9423"/>
            </a:avLst>
          </a:prstGeom>
          <a:solidFill>
            <a:schemeClr val="tx1"/>
          </a:solidFill>
          <a:ln>
            <a:noFill/>
          </a:ln>
          <a:scene3d>
            <a:camera prst="orthographicFront"/>
            <a:lightRig rig="flood" dir="t"/>
          </a:scene3d>
          <a:sp3d>
            <a:bevelT w="1651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Estrella de 4 puntas"/>
          <p:cNvSpPr/>
          <p:nvPr/>
        </p:nvSpPr>
        <p:spPr>
          <a:xfrm>
            <a:off x="0" y="642918"/>
            <a:ext cx="9144000" cy="914400"/>
          </a:xfrm>
          <a:prstGeom prst="star4">
            <a:avLst>
              <a:gd name="adj" fmla="val 9423"/>
            </a:avLst>
          </a:prstGeom>
          <a:solidFill>
            <a:schemeClr val="tx1"/>
          </a:solidFill>
          <a:ln>
            <a:noFill/>
          </a:ln>
          <a:scene3d>
            <a:camera prst="orthographicFront"/>
            <a:lightRig rig="flood" dir="t"/>
          </a:scene3d>
          <a:sp3d>
            <a:bevelT w="1651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Estrella de 4 puntas"/>
          <p:cNvSpPr/>
          <p:nvPr/>
        </p:nvSpPr>
        <p:spPr>
          <a:xfrm>
            <a:off x="0" y="1285860"/>
            <a:ext cx="9144000" cy="914400"/>
          </a:xfrm>
          <a:prstGeom prst="star4">
            <a:avLst>
              <a:gd name="adj" fmla="val 9423"/>
            </a:avLst>
          </a:prstGeom>
          <a:solidFill>
            <a:schemeClr val="tx1"/>
          </a:solidFill>
          <a:ln>
            <a:noFill/>
          </a:ln>
          <a:scene3d>
            <a:camera prst="orthographicFront"/>
            <a:lightRig rig="flood" dir="t"/>
          </a:scene3d>
          <a:sp3d>
            <a:bevelT w="1651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6 Estrella de 4 puntas"/>
          <p:cNvSpPr/>
          <p:nvPr/>
        </p:nvSpPr>
        <p:spPr>
          <a:xfrm>
            <a:off x="0" y="1928802"/>
            <a:ext cx="9144000" cy="914400"/>
          </a:xfrm>
          <a:prstGeom prst="star4">
            <a:avLst>
              <a:gd name="adj" fmla="val 9423"/>
            </a:avLst>
          </a:prstGeom>
          <a:solidFill>
            <a:schemeClr val="tx1"/>
          </a:solidFill>
          <a:ln>
            <a:noFill/>
          </a:ln>
          <a:scene3d>
            <a:camera prst="orthographicFront"/>
            <a:lightRig rig="flood" dir="t"/>
          </a:scene3d>
          <a:sp3d>
            <a:bevelT w="1651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7 Estrella de 4 puntas"/>
          <p:cNvSpPr/>
          <p:nvPr/>
        </p:nvSpPr>
        <p:spPr>
          <a:xfrm>
            <a:off x="0" y="2571744"/>
            <a:ext cx="9144000" cy="914400"/>
          </a:xfrm>
          <a:prstGeom prst="star4">
            <a:avLst>
              <a:gd name="adj" fmla="val 9423"/>
            </a:avLst>
          </a:prstGeom>
          <a:solidFill>
            <a:schemeClr val="tx1"/>
          </a:solidFill>
          <a:ln>
            <a:noFill/>
          </a:ln>
          <a:scene3d>
            <a:camera prst="orthographicFront"/>
            <a:lightRig rig="flood" dir="t"/>
          </a:scene3d>
          <a:sp3d>
            <a:bevelT w="1651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9" name="8 Estrella de 4 puntas"/>
          <p:cNvSpPr/>
          <p:nvPr/>
        </p:nvSpPr>
        <p:spPr>
          <a:xfrm>
            <a:off x="0" y="3214686"/>
            <a:ext cx="9144000" cy="914400"/>
          </a:xfrm>
          <a:prstGeom prst="star4">
            <a:avLst>
              <a:gd name="adj" fmla="val 9423"/>
            </a:avLst>
          </a:prstGeom>
          <a:solidFill>
            <a:schemeClr val="tx1"/>
          </a:solidFill>
          <a:ln>
            <a:noFill/>
          </a:ln>
          <a:scene3d>
            <a:camera prst="orthographicFront"/>
            <a:lightRig rig="flood" dir="t"/>
          </a:scene3d>
          <a:sp3d>
            <a:bevelT w="1651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0" name="9 Estrella de 4 puntas"/>
          <p:cNvSpPr/>
          <p:nvPr/>
        </p:nvSpPr>
        <p:spPr>
          <a:xfrm>
            <a:off x="0" y="3857628"/>
            <a:ext cx="9144000" cy="914400"/>
          </a:xfrm>
          <a:prstGeom prst="star4">
            <a:avLst>
              <a:gd name="adj" fmla="val 9423"/>
            </a:avLst>
          </a:prstGeom>
          <a:solidFill>
            <a:schemeClr val="tx1"/>
          </a:solidFill>
          <a:ln>
            <a:noFill/>
          </a:ln>
          <a:scene3d>
            <a:camera prst="orthographicFront"/>
            <a:lightRig rig="flood" dir="t"/>
          </a:scene3d>
          <a:sp3d>
            <a:bevelT w="1651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1" name="10 Estrella de 4 puntas"/>
          <p:cNvSpPr/>
          <p:nvPr/>
        </p:nvSpPr>
        <p:spPr>
          <a:xfrm>
            <a:off x="0" y="4500570"/>
            <a:ext cx="9144000" cy="914400"/>
          </a:xfrm>
          <a:prstGeom prst="star4">
            <a:avLst>
              <a:gd name="adj" fmla="val 9423"/>
            </a:avLst>
          </a:prstGeom>
          <a:solidFill>
            <a:schemeClr val="tx1"/>
          </a:solidFill>
          <a:ln>
            <a:noFill/>
          </a:ln>
          <a:scene3d>
            <a:camera prst="orthographicFront"/>
            <a:lightRig rig="flood" dir="t"/>
          </a:scene3d>
          <a:sp3d>
            <a:bevelT w="1651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2" name="11 Estrella de 4 puntas"/>
          <p:cNvSpPr/>
          <p:nvPr/>
        </p:nvSpPr>
        <p:spPr>
          <a:xfrm>
            <a:off x="0" y="5143512"/>
            <a:ext cx="9144000" cy="914400"/>
          </a:xfrm>
          <a:prstGeom prst="star4">
            <a:avLst>
              <a:gd name="adj" fmla="val 9423"/>
            </a:avLst>
          </a:prstGeom>
          <a:solidFill>
            <a:schemeClr val="tx1"/>
          </a:solidFill>
          <a:ln>
            <a:noFill/>
          </a:ln>
          <a:scene3d>
            <a:camera prst="orthographicFront"/>
            <a:lightRig rig="flood" dir="t"/>
          </a:scene3d>
          <a:sp3d>
            <a:bevelT w="1651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3" name="12 Estrella de 4 puntas"/>
          <p:cNvSpPr/>
          <p:nvPr/>
        </p:nvSpPr>
        <p:spPr>
          <a:xfrm>
            <a:off x="0" y="5786454"/>
            <a:ext cx="9144000" cy="914400"/>
          </a:xfrm>
          <a:prstGeom prst="star4">
            <a:avLst>
              <a:gd name="adj" fmla="val 9423"/>
            </a:avLst>
          </a:prstGeom>
          <a:solidFill>
            <a:schemeClr val="tx1"/>
          </a:solidFill>
          <a:ln>
            <a:noFill/>
          </a:ln>
          <a:scene3d>
            <a:camera prst="orthographicFront"/>
            <a:lightRig rig="flood" dir="t"/>
          </a:scene3d>
          <a:sp3d>
            <a:bevelT w="1651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4" name="13 Estrella de 4 puntas"/>
          <p:cNvSpPr/>
          <p:nvPr/>
        </p:nvSpPr>
        <p:spPr>
          <a:xfrm>
            <a:off x="0" y="0"/>
            <a:ext cx="9144000" cy="914400"/>
          </a:xfrm>
          <a:prstGeom prst="star4">
            <a:avLst>
              <a:gd name="adj" fmla="val 9423"/>
            </a:avLst>
          </a:prstGeom>
          <a:solidFill>
            <a:schemeClr val="tx1"/>
          </a:solidFill>
          <a:ln>
            <a:noFill/>
          </a:ln>
          <a:scene3d>
            <a:camera prst="orthographicFront"/>
            <a:lightRig rig="flood" dir="t"/>
          </a:scene3d>
          <a:sp3d>
            <a:bevelT w="1651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5" name="14 Estrella de 4 puntas"/>
          <p:cNvSpPr/>
          <p:nvPr/>
        </p:nvSpPr>
        <p:spPr>
          <a:xfrm>
            <a:off x="0" y="642918"/>
            <a:ext cx="9144000" cy="914400"/>
          </a:xfrm>
          <a:prstGeom prst="star4">
            <a:avLst>
              <a:gd name="adj" fmla="val 9423"/>
            </a:avLst>
          </a:prstGeom>
          <a:solidFill>
            <a:schemeClr val="tx1"/>
          </a:solidFill>
          <a:ln>
            <a:noFill/>
          </a:ln>
          <a:scene3d>
            <a:camera prst="orthographicFront"/>
            <a:lightRig rig="flood" dir="t"/>
          </a:scene3d>
          <a:sp3d>
            <a:bevelT w="1651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6" name="15 Estrella de 4 puntas"/>
          <p:cNvSpPr/>
          <p:nvPr/>
        </p:nvSpPr>
        <p:spPr>
          <a:xfrm>
            <a:off x="0" y="1285860"/>
            <a:ext cx="9144000" cy="914400"/>
          </a:xfrm>
          <a:prstGeom prst="star4">
            <a:avLst>
              <a:gd name="adj" fmla="val 9423"/>
            </a:avLst>
          </a:prstGeom>
          <a:solidFill>
            <a:schemeClr val="tx1"/>
          </a:solidFill>
          <a:ln>
            <a:noFill/>
          </a:ln>
          <a:scene3d>
            <a:camera prst="orthographicFront"/>
            <a:lightRig rig="flood" dir="t"/>
          </a:scene3d>
          <a:sp3d>
            <a:bevelT w="1651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7" name="16 Estrella de 4 puntas"/>
          <p:cNvSpPr/>
          <p:nvPr/>
        </p:nvSpPr>
        <p:spPr>
          <a:xfrm>
            <a:off x="0" y="1928802"/>
            <a:ext cx="9144000" cy="914400"/>
          </a:xfrm>
          <a:prstGeom prst="star4">
            <a:avLst>
              <a:gd name="adj" fmla="val 9423"/>
            </a:avLst>
          </a:prstGeom>
          <a:solidFill>
            <a:schemeClr val="tx1"/>
          </a:solidFill>
          <a:ln>
            <a:noFill/>
          </a:ln>
          <a:scene3d>
            <a:camera prst="orthographicFront"/>
            <a:lightRig rig="flood" dir="t"/>
          </a:scene3d>
          <a:sp3d>
            <a:bevelT w="1651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8" name="17 Estrella de 4 puntas"/>
          <p:cNvSpPr/>
          <p:nvPr/>
        </p:nvSpPr>
        <p:spPr>
          <a:xfrm>
            <a:off x="0" y="2571744"/>
            <a:ext cx="9144000" cy="914400"/>
          </a:xfrm>
          <a:prstGeom prst="star4">
            <a:avLst>
              <a:gd name="adj" fmla="val 9423"/>
            </a:avLst>
          </a:prstGeom>
          <a:solidFill>
            <a:schemeClr val="tx1"/>
          </a:solidFill>
          <a:ln>
            <a:noFill/>
          </a:ln>
          <a:scene3d>
            <a:camera prst="orthographicFront"/>
            <a:lightRig rig="flood" dir="t"/>
          </a:scene3d>
          <a:sp3d>
            <a:bevelT w="1651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9" name="18 Estrella de 4 puntas"/>
          <p:cNvSpPr/>
          <p:nvPr/>
        </p:nvSpPr>
        <p:spPr>
          <a:xfrm>
            <a:off x="0" y="3214686"/>
            <a:ext cx="9144000" cy="914400"/>
          </a:xfrm>
          <a:prstGeom prst="star4">
            <a:avLst>
              <a:gd name="adj" fmla="val 9423"/>
            </a:avLst>
          </a:prstGeom>
          <a:solidFill>
            <a:schemeClr val="tx1"/>
          </a:solidFill>
          <a:ln>
            <a:noFill/>
          </a:ln>
          <a:scene3d>
            <a:camera prst="orthographicFront"/>
            <a:lightRig rig="flood" dir="t"/>
          </a:scene3d>
          <a:sp3d>
            <a:bevelT w="1651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0" name="19 Estrella de 4 puntas"/>
          <p:cNvSpPr/>
          <p:nvPr/>
        </p:nvSpPr>
        <p:spPr>
          <a:xfrm>
            <a:off x="0" y="3857628"/>
            <a:ext cx="9144000" cy="914400"/>
          </a:xfrm>
          <a:prstGeom prst="star4">
            <a:avLst>
              <a:gd name="adj" fmla="val 9423"/>
            </a:avLst>
          </a:prstGeom>
          <a:solidFill>
            <a:schemeClr val="tx1"/>
          </a:solidFill>
          <a:ln>
            <a:noFill/>
          </a:ln>
          <a:scene3d>
            <a:camera prst="orthographicFront"/>
            <a:lightRig rig="flood" dir="t"/>
          </a:scene3d>
          <a:sp3d>
            <a:bevelT w="1651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1" name="20 Estrella de 4 puntas"/>
          <p:cNvSpPr/>
          <p:nvPr/>
        </p:nvSpPr>
        <p:spPr>
          <a:xfrm>
            <a:off x="0" y="4500570"/>
            <a:ext cx="9144000" cy="914400"/>
          </a:xfrm>
          <a:prstGeom prst="star4">
            <a:avLst>
              <a:gd name="adj" fmla="val 9423"/>
            </a:avLst>
          </a:prstGeom>
          <a:solidFill>
            <a:schemeClr val="tx1"/>
          </a:solidFill>
          <a:ln>
            <a:noFill/>
          </a:ln>
          <a:scene3d>
            <a:camera prst="orthographicFront"/>
            <a:lightRig rig="flood" dir="t"/>
          </a:scene3d>
          <a:sp3d>
            <a:bevelT w="1651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2" name="21 Estrella de 4 puntas"/>
          <p:cNvSpPr/>
          <p:nvPr/>
        </p:nvSpPr>
        <p:spPr>
          <a:xfrm>
            <a:off x="0" y="5143512"/>
            <a:ext cx="9144000" cy="914400"/>
          </a:xfrm>
          <a:prstGeom prst="star4">
            <a:avLst>
              <a:gd name="adj" fmla="val 9423"/>
            </a:avLst>
          </a:prstGeom>
          <a:solidFill>
            <a:schemeClr val="tx1"/>
          </a:solidFill>
          <a:ln>
            <a:noFill/>
          </a:ln>
          <a:scene3d>
            <a:camera prst="orthographicFront"/>
            <a:lightRig rig="flood" dir="t"/>
          </a:scene3d>
          <a:sp3d>
            <a:bevelT w="1651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3" name="22 Estrella de 4 puntas"/>
          <p:cNvSpPr/>
          <p:nvPr/>
        </p:nvSpPr>
        <p:spPr>
          <a:xfrm>
            <a:off x="0" y="5786454"/>
            <a:ext cx="9144000" cy="914400"/>
          </a:xfrm>
          <a:prstGeom prst="star4">
            <a:avLst>
              <a:gd name="adj" fmla="val 9423"/>
            </a:avLst>
          </a:prstGeom>
          <a:solidFill>
            <a:schemeClr val="tx1"/>
          </a:solidFill>
          <a:ln>
            <a:noFill/>
          </a:ln>
          <a:scene3d>
            <a:camera prst="orthographicFront"/>
            <a:lightRig rig="flood" dir="t"/>
          </a:scene3d>
          <a:sp3d>
            <a:bevelT w="1651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25" name="Picture 2" descr="C:\Documents and Settings\Ana María\Mis documentos\Mis imágenes\Imagen1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357222" y="214290"/>
            <a:ext cx="6429420" cy="2928958"/>
          </a:xfrm>
          <a:prstGeom prst="rect">
            <a:avLst/>
          </a:prstGeom>
          <a:noFill/>
        </p:spPr>
      </p:pic>
      <p:sp>
        <p:nvSpPr>
          <p:cNvPr id="27" name="26 CuadroTexto"/>
          <p:cNvSpPr txBox="1"/>
          <p:nvPr/>
        </p:nvSpPr>
        <p:spPr>
          <a:xfrm>
            <a:off x="2571736" y="2857496"/>
            <a:ext cx="785818" cy="1200329"/>
          </a:xfrm>
          <a:prstGeom prst="rect">
            <a:avLst/>
          </a:prstGeom>
          <a:noFill/>
          <a:scene3d>
            <a:camera prst="orthographicFront"/>
            <a:lightRig rig="flood" dir="t"/>
          </a:scene3d>
          <a:sp3d>
            <a:bevelT w="514350"/>
          </a:sp3d>
        </p:spPr>
        <p:txBody>
          <a:bodyPr wrap="square" rtlCol="0">
            <a:spAutoFit/>
            <a:sp3d extrusionH="146050">
              <a:bevelT w="152400" h="38100"/>
            </a:sp3d>
          </a:bodyPr>
          <a:lstStyle/>
          <a:p>
            <a:r>
              <a:rPr lang="es-CL" sz="72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mortal" pitchFamily="2" charset="0"/>
              </a:rPr>
              <a:t>1</a:t>
            </a:r>
            <a:endParaRPr lang="es-CL" sz="7200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mortal" pitchFamily="2" charset="0"/>
            </a:endParaRPr>
          </a:p>
        </p:txBody>
      </p:sp>
      <p:sp>
        <p:nvSpPr>
          <p:cNvPr id="26" name="2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11000">
    <p:split/>
    <p:sndAc>
      <p:stSnd loop="1">
        <p:snd r:embed="rId2" name="Me cans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9" dur="53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53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3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5300"/>
                            </p:stCondLst>
                            <p:childTnLst>
                              <p:par>
                                <p:cTn id="135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6" presetClass="emph" presetSubtype="0" repeatCount="4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0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1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2" presetID="6" presetClass="emph" presetSubtype="0" repeatCount="4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3" dur="500" fill="hold"/>
                                        <p:tgtEl>
                                          <p:spTgt spid="25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14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3" presetClass="entr" presetSubtype="28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7" grpId="0"/>
      <p:bldP spid="2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Rectángulo"/>
          <p:cNvSpPr/>
          <p:nvPr/>
        </p:nvSpPr>
        <p:spPr>
          <a:xfrm>
            <a:off x="0" y="0"/>
            <a:ext cx="9144000" cy="71437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1026" name="Picture 2" descr="F:\MIS COSAS\DOCUMENTOS ANA\ANIMALES\AVES\AVES-1\Great-Egretsdancing，birds-600x8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1" name="Picture 2" descr="F:\MIS COSAS\DOCUMENTOS ANA\ANIMALES\AVES\AVES-1\Great-Egretsdancing，birds-600x8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Triángulo isósceles"/>
          <p:cNvSpPr/>
          <p:nvPr/>
        </p:nvSpPr>
        <p:spPr>
          <a:xfrm>
            <a:off x="0" y="3357562"/>
            <a:ext cx="9144000" cy="3500438"/>
          </a:xfrm>
          <a:prstGeom prst="triangle">
            <a:avLst>
              <a:gd name="adj" fmla="val 50184"/>
            </a:avLst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6 Triángulo isósceles"/>
          <p:cNvSpPr/>
          <p:nvPr/>
        </p:nvSpPr>
        <p:spPr>
          <a:xfrm rot="10800000">
            <a:off x="0" y="0"/>
            <a:ext cx="9144000" cy="3429000"/>
          </a:xfrm>
          <a:prstGeom prst="triangle">
            <a:avLst>
              <a:gd name="adj" fmla="val 50036"/>
            </a:avLst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7 Triángulo isósceles"/>
          <p:cNvSpPr/>
          <p:nvPr/>
        </p:nvSpPr>
        <p:spPr>
          <a:xfrm rot="5400000">
            <a:off x="-1143000" y="1143000"/>
            <a:ext cx="6858000" cy="4572000"/>
          </a:xfrm>
          <a:prstGeom prst="triangle">
            <a:avLst>
              <a:gd name="adj" fmla="val 49628"/>
            </a:avLst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0" name="9 Triángulo isósceles"/>
          <p:cNvSpPr/>
          <p:nvPr/>
        </p:nvSpPr>
        <p:spPr>
          <a:xfrm rot="16200000">
            <a:off x="3429000" y="1143000"/>
            <a:ext cx="6858000" cy="4572000"/>
          </a:xfrm>
          <a:prstGeom prst="triangle">
            <a:avLst>
              <a:gd name="adj" fmla="val 50790"/>
            </a:avLst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16594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2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50" presetClass="exit" presetSubtype="0" accel="10000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6500"/>
                            </p:stCondLst>
                            <p:childTnLst>
                              <p:par>
                                <p:cTn id="35" presetID="17" presetClass="exit" presetSubtype="1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7" presetClass="exit" presetSubtype="8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7" presetClass="exit" presetSubtype="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7" presetClass="exit" presetSubtype="4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3" presetClass="entr" presetSubtype="28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3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65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4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8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3" presetClass="entr" presetSubtype="288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10" grpId="0" animBg="1"/>
      <p:bldP spid="10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F:\MIS COSAS\DOCUMENTOS ANA\ANIMALES\AVES\AVES-1\15192452-l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098" name="Picture 2" descr="C:\Documents and Settings\Ana María\Escritorio\Imagen9.png"/>
          <p:cNvPicPr>
            <a:picLocks noChangeAspect="1" noChangeArrowheads="1"/>
          </p:cNvPicPr>
          <p:nvPr/>
        </p:nvPicPr>
        <p:blipFill>
          <a:blip r:embed="rId3" cstate="print"/>
          <a:srcRect t="50000"/>
          <a:stretch>
            <a:fillRect/>
          </a:stretch>
        </p:blipFill>
        <p:spPr bwMode="auto">
          <a:xfrm>
            <a:off x="0" y="3429000"/>
            <a:ext cx="9144000" cy="3429000"/>
          </a:xfrm>
          <a:prstGeom prst="rect">
            <a:avLst/>
          </a:prstGeom>
          <a:noFill/>
        </p:spPr>
      </p:pic>
      <p:pic>
        <p:nvPicPr>
          <p:cNvPr id="9" name="Picture 2" descr="C:\Documents and Settings\Ana María\Escritorio\Imagen9.png"/>
          <p:cNvPicPr>
            <a:picLocks noChangeAspect="1" noChangeArrowheads="1"/>
          </p:cNvPicPr>
          <p:nvPr/>
        </p:nvPicPr>
        <p:blipFill>
          <a:blip r:embed="rId3" cstate="print"/>
          <a:srcRect b="50000"/>
          <a:stretch>
            <a:fillRect/>
          </a:stretch>
        </p:blipFill>
        <p:spPr bwMode="auto">
          <a:xfrm>
            <a:off x="0" y="0"/>
            <a:ext cx="9144000" cy="3429000"/>
          </a:xfrm>
          <a:prstGeom prst="rect">
            <a:avLst/>
          </a:prstGeom>
          <a:noFill/>
        </p:spPr>
      </p:pic>
      <p:sp>
        <p:nvSpPr>
          <p:cNvPr id="10" name="9 Triángulo rectángulo"/>
          <p:cNvSpPr/>
          <p:nvPr/>
        </p:nvSpPr>
        <p:spPr>
          <a:xfrm rot="5400000">
            <a:off x="571500" y="-571500"/>
            <a:ext cx="3500438" cy="4643438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2" name="11 Triángulo rectángulo"/>
          <p:cNvSpPr/>
          <p:nvPr/>
        </p:nvSpPr>
        <p:spPr>
          <a:xfrm rot="10800000">
            <a:off x="4500559" y="0"/>
            <a:ext cx="4643437" cy="3500438"/>
          </a:xfrm>
          <a:prstGeom prst="rtTriangl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3" name="12 Triángulo rectángulo"/>
          <p:cNvSpPr/>
          <p:nvPr/>
        </p:nvSpPr>
        <p:spPr>
          <a:xfrm>
            <a:off x="0" y="3357562"/>
            <a:ext cx="4643438" cy="3500438"/>
          </a:xfrm>
          <a:prstGeom prst="rtTriangle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4" name="13 Triángulo rectángulo"/>
          <p:cNvSpPr/>
          <p:nvPr/>
        </p:nvSpPr>
        <p:spPr>
          <a:xfrm rot="16200000">
            <a:off x="5072062" y="2786062"/>
            <a:ext cx="3500438" cy="4643438"/>
          </a:xfrm>
          <a:prstGeom prst="rtTriangle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8047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16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1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1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3" presetClass="exit" presetSubtype="1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50" presetClass="entr" presetSubtype="0" decel="100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2" grpId="0" animBg="1"/>
      <p:bldP spid="13" grpId="0" animBg="1"/>
      <p:bldP spid="1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22 Rectángulo"/>
          <p:cNvSpPr/>
          <p:nvPr/>
        </p:nvSpPr>
        <p:spPr>
          <a:xfrm>
            <a:off x="4572000" y="5214950"/>
            <a:ext cx="4572000" cy="16430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2" name="21 Rectángulo"/>
          <p:cNvSpPr/>
          <p:nvPr/>
        </p:nvSpPr>
        <p:spPr>
          <a:xfrm>
            <a:off x="0" y="5214950"/>
            <a:ext cx="4572000" cy="16430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0" name="19 Rectángulo"/>
          <p:cNvSpPr/>
          <p:nvPr/>
        </p:nvSpPr>
        <p:spPr>
          <a:xfrm>
            <a:off x="4572000" y="0"/>
            <a:ext cx="4572000" cy="178592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9" name="18 Rectángulo"/>
          <p:cNvSpPr/>
          <p:nvPr/>
        </p:nvSpPr>
        <p:spPr>
          <a:xfrm>
            <a:off x="0" y="0"/>
            <a:ext cx="4572000" cy="1785926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6 Combinar"/>
          <p:cNvSpPr/>
          <p:nvPr/>
        </p:nvSpPr>
        <p:spPr>
          <a:xfrm>
            <a:off x="0" y="0"/>
            <a:ext cx="9144000" cy="3429000"/>
          </a:xfrm>
          <a:prstGeom prst="flowChartMerge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Extracto"/>
          <p:cNvSpPr/>
          <p:nvPr/>
        </p:nvSpPr>
        <p:spPr>
          <a:xfrm>
            <a:off x="0" y="3357562"/>
            <a:ext cx="9144000" cy="3500438"/>
          </a:xfrm>
          <a:prstGeom prst="flowChartExtra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Rombo"/>
          <p:cNvSpPr/>
          <p:nvPr/>
        </p:nvSpPr>
        <p:spPr>
          <a:xfrm rot="10800000">
            <a:off x="0" y="0"/>
            <a:ext cx="9144000" cy="3429000"/>
          </a:xfrm>
          <a:prstGeom prst="diamond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7 Rombo"/>
          <p:cNvSpPr/>
          <p:nvPr/>
        </p:nvSpPr>
        <p:spPr>
          <a:xfrm rot="10800000">
            <a:off x="0" y="3429000"/>
            <a:ext cx="9144000" cy="3429000"/>
          </a:xfrm>
          <a:prstGeom prst="diamond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1" name="10 Triángulo isósceles"/>
          <p:cNvSpPr/>
          <p:nvPr/>
        </p:nvSpPr>
        <p:spPr>
          <a:xfrm rot="5400000">
            <a:off x="500050" y="1143000"/>
            <a:ext cx="3571900" cy="4572000"/>
          </a:xfrm>
          <a:prstGeom prst="triangle">
            <a:avLst/>
          </a:prstGeom>
          <a:blipFill>
            <a:blip r:embed="rId10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3" name="12 Triángulo isósceles"/>
          <p:cNvSpPr/>
          <p:nvPr/>
        </p:nvSpPr>
        <p:spPr>
          <a:xfrm rot="16200000">
            <a:off x="5072050" y="1143000"/>
            <a:ext cx="3571900" cy="4572000"/>
          </a:xfrm>
          <a:prstGeom prst="triangle">
            <a:avLst/>
          </a:prstGeom>
          <a:blipFill>
            <a:blip r:embed="rId11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2" name="11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833"/>
            </a:avLst>
          </a:prstGeom>
          <a:blipFill>
            <a:blip r:embed="rId12" cstate="print"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786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4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0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3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2" grpId="0" animBg="1"/>
      <p:bldP spid="20" grpId="0" animBg="1"/>
      <p:bldP spid="19" grpId="0" animBg="1"/>
      <p:bldP spid="7" grpId="0" animBg="1"/>
      <p:bldP spid="4" grpId="0" animBg="1"/>
      <p:bldP spid="6" grpId="0" animBg="1"/>
      <p:bldP spid="8" grpId="0" animBg="1"/>
      <p:bldP spid="11" grpId="0" animBg="1"/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1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Rombo"/>
          <p:cNvSpPr/>
          <p:nvPr/>
        </p:nvSpPr>
        <p:spPr>
          <a:xfrm>
            <a:off x="0" y="0"/>
            <a:ext cx="4533720" cy="6858000"/>
          </a:xfrm>
          <a:prstGeom prst="diamond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6 Rombo"/>
          <p:cNvSpPr/>
          <p:nvPr/>
        </p:nvSpPr>
        <p:spPr>
          <a:xfrm>
            <a:off x="4500562" y="0"/>
            <a:ext cx="4643438" cy="6912000"/>
          </a:xfrm>
          <a:prstGeom prst="diamond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7 Triángulo rectángulo"/>
          <p:cNvSpPr/>
          <p:nvPr/>
        </p:nvSpPr>
        <p:spPr>
          <a:xfrm rot="5400000">
            <a:off x="-571508" y="571508"/>
            <a:ext cx="3500438" cy="2357422"/>
          </a:xfrm>
          <a:prstGeom prst="rtTriangl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9" name="8 Triángulo rectángulo"/>
          <p:cNvSpPr/>
          <p:nvPr/>
        </p:nvSpPr>
        <p:spPr>
          <a:xfrm rot="10800000">
            <a:off x="6733718" y="0"/>
            <a:ext cx="2410282" cy="3500438"/>
          </a:xfrm>
          <a:prstGeom prst="rtTriangle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0" name="9 Triángulo isósceles"/>
          <p:cNvSpPr/>
          <p:nvPr/>
        </p:nvSpPr>
        <p:spPr>
          <a:xfrm rot="10800000">
            <a:off x="2214546" y="9000"/>
            <a:ext cx="4643470" cy="3420000"/>
          </a:xfrm>
          <a:prstGeom prst="triangle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1" name="10 Triángulo rectángulo"/>
          <p:cNvSpPr/>
          <p:nvPr/>
        </p:nvSpPr>
        <p:spPr>
          <a:xfrm>
            <a:off x="0" y="3357562"/>
            <a:ext cx="2285984" cy="3500438"/>
          </a:xfrm>
          <a:prstGeom prst="rtTriangle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4" name="13 Triángulo rectángulo"/>
          <p:cNvSpPr/>
          <p:nvPr/>
        </p:nvSpPr>
        <p:spPr>
          <a:xfrm rot="16200000">
            <a:off x="6282016" y="4014000"/>
            <a:ext cx="3420000" cy="2268000"/>
          </a:xfrm>
          <a:prstGeom prst="rtTriangle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5" name="14 Triángulo isósceles"/>
          <p:cNvSpPr/>
          <p:nvPr/>
        </p:nvSpPr>
        <p:spPr>
          <a:xfrm>
            <a:off x="2143108" y="3429000"/>
            <a:ext cx="4752000" cy="3429000"/>
          </a:xfrm>
          <a:prstGeom prst="triangle">
            <a:avLst>
              <a:gd name="adj" fmla="val 49339"/>
            </a:avLst>
          </a:prstGeom>
          <a:blipFill>
            <a:blip r:embed="rId10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3" name="12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611"/>
            </a:avLst>
          </a:prstGeom>
          <a:blipFill>
            <a:blip r:embed="rId11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15438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500"/>
                            </p:stCondLst>
                            <p:childTnLst>
                              <p:par>
                                <p:cTn id="35" presetID="17" presetClass="exit" presetSubtype="1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7" presetClass="exit" presetSubtype="1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7" presetClass="exit" presetSubtype="8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7" presetClass="exit" presetSubtype="8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7" presetClass="exit" presetSubtype="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7" presetClass="exit" presetSubtype="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7" presetClass="exit" presetSubtype="1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7" presetClass="exit" presetSubtype="4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50" presetClass="entr" presetSubtype="0" decel="10000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4" grpId="0" animBg="1"/>
      <p:bldP spid="14" grpId="1" animBg="1"/>
      <p:bldP spid="15" grpId="0" animBg="1"/>
      <p:bldP spid="15" grpId="1" animBg="1"/>
      <p:bldP spid="13" grpId="0" animBg="1"/>
      <p:bldP spid="1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Documents and Settings\Ana María\Escritorio\5350517817282032993457508303367993954636454767957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Triángulo rectángulo"/>
          <p:cNvSpPr/>
          <p:nvPr/>
        </p:nvSpPr>
        <p:spPr>
          <a:xfrm>
            <a:off x="0" y="18000"/>
            <a:ext cx="9180000" cy="6840000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6 Triángulo rectángulo"/>
          <p:cNvSpPr/>
          <p:nvPr/>
        </p:nvSpPr>
        <p:spPr>
          <a:xfrm rot="10800000">
            <a:off x="0" y="18000"/>
            <a:ext cx="9144000" cy="6840000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" name="1 Triángulo rectángulo"/>
          <p:cNvSpPr/>
          <p:nvPr/>
        </p:nvSpPr>
        <p:spPr>
          <a:xfrm>
            <a:off x="0" y="0"/>
            <a:ext cx="9180000" cy="6840000"/>
          </a:xfrm>
          <a:prstGeom prst="rtTriangl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Triángulo rectángulo"/>
          <p:cNvSpPr/>
          <p:nvPr/>
        </p:nvSpPr>
        <p:spPr>
          <a:xfrm rot="10800000">
            <a:off x="0" y="0"/>
            <a:ext cx="9144000" cy="6858000"/>
          </a:xfrm>
          <a:prstGeom prst="rtTriangle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19391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500"/>
                            </p:stCondLst>
                            <p:childTnLst>
                              <p:par>
                                <p:cTn id="21" presetID="17" presetClass="exit" presetSubtype="4" fill="hold" grpId="1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7" presetClass="exit" presetSubtype="1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8" presetClass="entr" presetSubtype="3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8" presetClass="entr" presetSubtype="1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2" grpId="0" animBg="1"/>
      <p:bldP spid="2" grpId="1" animBg="1"/>
      <p:bldP spid="3" grpId="0" animBg="1"/>
      <p:bldP spid="3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F:\MIS COSAS\DOCUMENTOS ANA\ANIMALES\AVES\AVES-1\150130031_TvNHKPoX_Touchdown.jpg"/>
          <p:cNvPicPr>
            <a:picLocks noChangeAspect="1" noChangeArrowheads="1"/>
          </p:cNvPicPr>
          <p:nvPr/>
        </p:nvPicPr>
        <p:blipFill>
          <a:blip r:embed="rId3" cstate="print"/>
          <a:srcRect b="8125"/>
          <a:stretch>
            <a:fillRect/>
          </a:stretch>
        </p:blipFill>
        <p:spPr bwMode="auto">
          <a:xfrm>
            <a:off x="0" y="-214338"/>
            <a:ext cx="9358346" cy="7072338"/>
          </a:xfrm>
          <a:prstGeom prst="rect">
            <a:avLst/>
          </a:prstGeom>
          <a:noFill/>
        </p:spPr>
      </p:pic>
      <p:sp>
        <p:nvSpPr>
          <p:cNvPr id="3" name="2 Triángulo rectángulo"/>
          <p:cNvSpPr/>
          <p:nvPr/>
        </p:nvSpPr>
        <p:spPr>
          <a:xfrm rot="10800000">
            <a:off x="-73654" y="-216000"/>
            <a:ext cx="9432000" cy="7288338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Triángulo rectángulo"/>
          <p:cNvSpPr/>
          <p:nvPr/>
        </p:nvSpPr>
        <p:spPr>
          <a:xfrm>
            <a:off x="0" y="-214338"/>
            <a:ext cx="9360000" cy="7308000"/>
          </a:xfrm>
          <a:prstGeom prst="rtTriangl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7 Triángulo rectángulo"/>
          <p:cNvSpPr/>
          <p:nvPr/>
        </p:nvSpPr>
        <p:spPr>
          <a:xfrm>
            <a:off x="0" y="-214338"/>
            <a:ext cx="9396000" cy="7272000"/>
          </a:xfrm>
          <a:prstGeom prst="rtTriangle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9" name="8 Triángulo rectángulo"/>
          <p:cNvSpPr/>
          <p:nvPr/>
        </p:nvSpPr>
        <p:spPr>
          <a:xfrm rot="10800000">
            <a:off x="-36000" y="-214338"/>
            <a:ext cx="9394346" cy="7286676"/>
          </a:xfrm>
          <a:prstGeom prst="rtTriangle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custDataLst>
      <p:tags r:id="rId1"/>
    </p:custDataLst>
  </p:cSld>
  <p:clrMapOvr>
    <a:masterClrMapping/>
  </p:clrMapOvr>
  <p:transition spd="slow" advTm="16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5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000"/>
                            </p:stCondLst>
                            <p:childTnLst>
                              <p:par>
                                <p:cTn id="20" presetID="6" presetClass="exit" presetSubtype="32" fill="hold" grpId="2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6" presetClass="exit" presetSubtype="16" fill="hold" grpId="3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4" dur="28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7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3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6" presetClass="entr" presetSubtype="3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6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8" grpId="0" animBg="1"/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13 Imagen" descr="195912.jpg"/>
          <p:cNvPicPr>
            <a:picLocks noChangeAspect="1"/>
          </p:cNvPicPr>
          <p:nvPr/>
        </p:nvPicPr>
        <p:blipFill>
          <a:blip r:embed="rId2" cstate="print">
            <a:lum bright="20000"/>
          </a:blip>
          <a:srcRect b="312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3 Triángulo rectángulo"/>
          <p:cNvSpPr/>
          <p:nvPr/>
        </p:nvSpPr>
        <p:spPr>
          <a:xfrm>
            <a:off x="0" y="0"/>
            <a:ext cx="2643174" cy="6840000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Triángulo rectángulo"/>
          <p:cNvSpPr/>
          <p:nvPr/>
        </p:nvSpPr>
        <p:spPr>
          <a:xfrm rot="10800000">
            <a:off x="562" y="0"/>
            <a:ext cx="2592000" cy="6858000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0" name="9 Triángulo rectángulo"/>
          <p:cNvSpPr/>
          <p:nvPr/>
        </p:nvSpPr>
        <p:spPr>
          <a:xfrm rot="10800000">
            <a:off x="6643702" y="0"/>
            <a:ext cx="2500298" cy="6858000"/>
          </a:xfrm>
          <a:prstGeom prst="rtTriangl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11" name="10 Imagen" descr="195912.jpg"/>
          <p:cNvPicPr>
            <a:picLocks noChangeAspect="1"/>
          </p:cNvPicPr>
          <p:nvPr/>
        </p:nvPicPr>
        <p:blipFill>
          <a:blip r:embed="rId2" cstate="print"/>
          <a:srcRect l="30469" r="56751" b="3125"/>
          <a:stretch>
            <a:fillRect/>
          </a:stretch>
        </p:blipFill>
        <p:spPr>
          <a:xfrm>
            <a:off x="2571735" y="0"/>
            <a:ext cx="1357323" cy="6858000"/>
          </a:xfrm>
          <a:prstGeom prst="rect">
            <a:avLst/>
          </a:prstGeom>
          <a:ln>
            <a:noFill/>
          </a:ln>
        </p:spPr>
      </p:pic>
      <p:pic>
        <p:nvPicPr>
          <p:cNvPr id="12" name="11 Imagen" descr="195912.jpg"/>
          <p:cNvPicPr>
            <a:picLocks noChangeAspect="1"/>
          </p:cNvPicPr>
          <p:nvPr/>
        </p:nvPicPr>
        <p:blipFill>
          <a:blip r:embed="rId2" cstate="print"/>
          <a:srcRect l="43249" r="41715" b="3125"/>
          <a:stretch>
            <a:fillRect/>
          </a:stretch>
        </p:blipFill>
        <p:spPr>
          <a:xfrm>
            <a:off x="3929058" y="0"/>
            <a:ext cx="1428760" cy="6858000"/>
          </a:xfrm>
          <a:prstGeom prst="rect">
            <a:avLst/>
          </a:prstGeom>
          <a:ln>
            <a:noFill/>
          </a:ln>
        </p:spPr>
      </p:pic>
      <p:sp>
        <p:nvSpPr>
          <p:cNvPr id="8" name="7 Triángulo rectángulo"/>
          <p:cNvSpPr/>
          <p:nvPr/>
        </p:nvSpPr>
        <p:spPr>
          <a:xfrm>
            <a:off x="6786578" y="0"/>
            <a:ext cx="2357422" cy="6858000"/>
          </a:xfrm>
          <a:prstGeom prst="rtTriangle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13" name="12 Imagen" descr="195912.jpg"/>
          <p:cNvPicPr>
            <a:picLocks noChangeAspect="1"/>
          </p:cNvPicPr>
          <p:nvPr/>
        </p:nvPicPr>
        <p:blipFill>
          <a:blip r:embed="rId2" cstate="print"/>
          <a:srcRect l="58285" r="29687" b="3125"/>
          <a:stretch>
            <a:fillRect/>
          </a:stretch>
        </p:blipFill>
        <p:spPr>
          <a:xfrm>
            <a:off x="5357818" y="0"/>
            <a:ext cx="1500198" cy="6858000"/>
          </a:xfrm>
          <a:prstGeom prst="rect">
            <a:avLst/>
          </a:prstGeom>
          <a:ln>
            <a:noFill/>
          </a:ln>
        </p:spPr>
      </p:pic>
      <p:sp>
        <p:nvSpPr>
          <p:cNvPr id="15" name="14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611"/>
            </a:avLst>
          </a:prstGeom>
          <a:blipFill>
            <a:blip r:embed="rId7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10" grpId="0" animBg="1"/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>
              <a:lum bright="30000" contrast="-40000"/>
            </a:blip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Triángulo isósceles"/>
          <p:cNvSpPr/>
          <p:nvPr/>
        </p:nvSpPr>
        <p:spPr>
          <a:xfrm rot="10800000">
            <a:off x="2071670" y="0"/>
            <a:ext cx="5000660" cy="3429000"/>
          </a:xfrm>
          <a:prstGeom prst="triangle">
            <a:avLst>
              <a:gd name="adj" fmla="val 49797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Triángulo isósceles"/>
          <p:cNvSpPr/>
          <p:nvPr/>
        </p:nvSpPr>
        <p:spPr>
          <a:xfrm>
            <a:off x="2071670" y="3429000"/>
            <a:ext cx="4929222" cy="3429000"/>
          </a:xfrm>
          <a:prstGeom prst="triangle">
            <a:avLst>
              <a:gd name="adj" fmla="val 50709"/>
            </a:avLst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Triángulo isósceles"/>
          <p:cNvSpPr/>
          <p:nvPr/>
        </p:nvSpPr>
        <p:spPr>
          <a:xfrm rot="5400000">
            <a:off x="-71446" y="2143116"/>
            <a:ext cx="6858000" cy="2571768"/>
          </a:xfrm>
          <a:prstGeom prst="triangl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Triángulo isósceles"/>
          <p:cNvSpPr/>
          <p:nvPr/>
        </p:nvSpPr>
        <p:spPr>
          <a:xfrm rot="16200000">
            <a:off x="2340000" y="2250000"/>
            <a:ext cx="6840000" cy="2376000"/>
          </a:xfrm>
          <a:prstGeom prst="triangle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12" name="Picture 2" descr="C:\Documents and Settings\Ana María\Escritorio\id534446sw1280w1280h800.jpg"/>
          <p:cNvPicPr>
            <a:picLocks noChangeAspect="1" noChangeArrowheads="1"/>
          </p:cNvPicPr>
          <p:nvPr/>
        </p:nvPicPr>
        <p:blipFill>
          <a:blip r:embed="rId2" cstate="print"/>
          <a:srcRect r="87500"/>
          <a:stretch>
            <a:fillRect/>
          </a:stretch>
        </p:blipFill>
        <p:spPr bwMode="auto">
          <a:xfrm>
            <a:off x="0" y="0"/>
            <a:ext cx="1142976" cy="6858000"/>
          </a:xfrm>
          <a:prstGeom prst="rect">
            <a:avLst/>
          </a:prstGeom>
          <a:noFill/>
        </p:spPr>
      </p:pic>
      <p:pic>
        <p:nvPicPr>
          <p:cNvPr id="14" name="Picture 2" descr="C:\Documents and Settings\Ana María\Escritorio\id534446sw1280w1280h800.jpg"/>
          <p:cNvPicPr>
            <a:picLocks noChangeAspect="1" noChangeArrowheads="1"/>
          </p:cNvPicPr>
          <p:nvPr/>
        </p:nvPicPr>
        <p:blipFill>
          <a:blip r:embed="rId2" cstate="print"/>
          <a:srcRect l="75000" r="12500"/>
          <a:stretch>
            <a:fillRect/>
          </a:stretch>
        </p:blipFill>
        <p:spPr bwMode="auto">
          <a:xfrm>
            <a:off x="6929454" y="0"/>
            <a:ext cx="1142930" cy="6858000"/>
          </a:xfrm>
          <a:prstGeom prst="rect">
            <a:avLst/>
          </a:prstGeom>
          <a:noFill/>
        </p:spPr>
      </p:pic>
      <p:pic>
        <p:nvPicPr>
          <p:cNvPr id="15" name="Picture 2" descr="C:\Documents and Settings\Ana María\Escritorio\id534446sw1280w1280h800.jpg"/>
          <p:cNvPicPr>
            <a:picLocks noChangeAspect="1" noChangeArrowheads="1"/>
          </p:cNvPicPr>
          <p:nvPr/>
        </p:nvPicPr>
        <p:blipFill>
          <a:blip r:embed="rId2" cstate="print"/>
          <a:srcRect l="87500"/>
          <a:stretch>
            <a:fillRect/>
          </a:stretch>
        </p:blipFill>
        <p:spPr bwMode="auto">
          <a:xfrm>
            <a:off x="8072462" y="0"/>
            <a:ext cx="1071538" cy="6858000"/>
          </a:xfrm>
          <a:prstGeom prst="rect">
            <a:avLst/>
          </a:prstGeom>
          <a:noFill/>
        </p:spPr>
      </p:pic>
      <p:pic>
        <p:nvPicPr>
          <p:cNvPr id="16" name="Picture 2" descr="C:\Documents and Settings\Ana María\Escritorio\id534446sw1280w1280h800.jpg"/>
          <p:cNvPicPr>
            <a:picLocks noChangeAspect="1" noChangeArrowheads="1"/>
          </p:cNvPicPr>
          <p:nvPr/>
        </p:nvPicPr>
        <p:blipFill>
          <a:blip r:embed="rId2" cstate="print"/>
          <a:srcRect l="12500" r="75000"/>
          <a:stretch>
            <a:fillRect/>
          </a:stretch>
        </p:blipFill>
        <p:spPr bwMode="auto">
          <a:xfrm>
            <a:off x="1142977" y="0"/>
            <a:ext cx="940880" cy="6858000"/>
          </a:xfrm>
          <a:prstGeom prst="rect">
            <a:avLst/>
          </a:prstGeom>
          <a:noFill/>
        </p:spPr>
      </p:pic>
      <p:sp>
        <p:nvSpPr>
          <p:cNvPr id="17" name="16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262"/>
            </a:avLst>
          </a:prstGeom>
          <a:blipFill dpi="0" rotWithShape="1">
            <a:blip r:embed="rId2" cstate="print">
              <a:lum bright="-2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5" grpId="1" animBg="1"/>
      <p:bldP spid="6" grpId="0" animBg="1"/>
      <p:bldP spid="6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>
              <a:lum bright="30000" contrast="-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4098" name="Picture 2" descr="C:\Documents and Settings\Ana María\Escritorio\Imagen9.png"/>
          <p:cNvPicPr>
            <a:picLocks noChangeAspect="1" noChangeArrowheads="1"/>
          </p:cNvPicPr>
          <p:nvPr/>
        </p:nvPicPr>
        <p:blipFill>
          <a:blip r:embed="rId3" cstate="print"/>
          <a:srcRect t="50000"/>
          <a:stretch>
            <a:fillRect/>
          </a:stretch>
        </p:blipFill>
        <p:spPr bwMode="auto">
          <a:xfrm>
            <a:off x="-22226" y="3429002"/>
            <a:ext cx="9166225" cy="3428998"/>
          </a:xfrm>
          <a:prstGeom prst="rect">
            <a:avLst/>
          </a:prstGeom>
          <a:noFill/>
        </p:spPr>
      </p:pic>
      <p:pic>
        <p:nvPicPr>
          <p:cNvPr id="3" name="Picture 2" descr="C:\Documents and Settings\Ana María\Escritorio\Imagen9.png"/>
          <p:cNvPicPr>
            <a:picLocks noChangeAspect="1" noChangeArrowheads="1"/>
          </p:cNvPicPr>
          <p:nvPr/>
        </p:nvPicPr>
        <p:blipFill>
          <a:blip r:embed="rId3" cstate="print"/>
          <a:srcRect b="50000"/>
          <a:stretch>
            <a:fillRect/>
          </a:stretch>
        </p:blipFill>
        <p:spPr bwMode="auto">
          <a:xfrm>
            <a:off x="-22225" y="0"/>
            <a:ext cx="9188450" cy="3429000"/>
          </a:xfrm>
          <a:prstGeom prst="rect">
            <a:avLst/>
          </a:prstGeom>
          <a:noFill/>
        </p:spPr>
      </p:pic>
      <p:sp>
        <p:nvSpPr>
          <p:cNvPr id="4" name="3 Triángulo rectángulo"/>
          <p:cNvSpPr/>
          <p:nvPr/>
        </p:nvSpPr>
        <p:spPr>
          <a:xfrm rot="10800000">
            <a:off x="5689718" y="0"/>
            <a:ext cx="3454282" cy="3429000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Triángulo rectángulo"/>
          <p:cNvSpPr/>
          <p:nvPr/>
        </p:nvSpPr>
        <p:spPr>
          <a:xfrm rot="16200000">
            <a:off x="5607847" y="3321847"/>
            <a:ext cx="3500438" cy="3571868"/>
          </a:xfrm>
          <a:prstGeom prst="rtTriangl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Triángulo isósceles"/>
          <p:cNvSpPr/>
          <p:nvPr/>
        </p:nvSpPr>
        <p:spPr>
          <a:xfrm rot="5400000">
            <a:off x="-1678785" y="1678785"/>
            <a:ext cx="6858000" cy="3500430"/>
          </a:xfrm>
          <a:prstGeom prst="triangle">
            <a:avLst>
              <a:gd name="adj" fmla="val 50476"/>
            </a:avLst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6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056"/>
            </a:avLst>
          </a:prstGeom>
          <a:blipFill>
            <a:blip r:embed="rId2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16922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3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6000"/>
                            </p:stCondLst>
                            <p:childTnLst>
                              <p:par>
                                <p:cTn id="46" presetID="22" presetClass="exit" presetSubtype="4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2" presetClass="exit" presetSubtype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50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500"/>
                            </p:stCondLst>
                            <p:childTnLst>
                              <p:par>
                                <p:cTn id="53" presetID="17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54" presetClass="exit" presetSubtype="0" de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6" grpId="2" animBg="1"/>
      <p:bldP spid="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Documents and Settings\Ana María\Escritorio\10568854-l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Triángulo rectángulo"/>
          <p:cNvSpPr/>
          <p:nvPr/>
        </p:nvSpPr>
        <p:spPr>
          <a:xfrm rot="10800000">
            <a:off x="-73654" y="-198000"/>
            <a:ext cx="9217654" cy="7056000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Triángulo rectángulo"/>
          <p:cNvSpPr/>
          <p:nvPr/>
        </p:nvSpPr>
        <p:spPr>
          <a:xfrm>
            <a:off x="0" y="-214338"/>
            <a:ext cx="9144000" cy="7056000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grpId="3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grpId="4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8" presetClass="entr" presetSubtype="1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3" animBg="1"/>
      <p:bldP spid="2" grpId="4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Documents and Settings\Ana María\Escritorio\pps-aves\7552041-lg.jpg"/>
          <p:cNvPicPr>
            <a:picLocks noChangeAspect="1" noChangeArrowheads="1"/>
          </p:cNvPicPr>
          <p:nvPr/>
        </p:nvPicPr>
        <p:blipFill>
          <a:blip r:embed="rId2" cstate="print">
            <a:lum bright="3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4" name="Picture 2" descr="C:\Documents and Settings\Ana María\Escritorio\Imagen8.png"/>
          <p:cNvPicPr>
            <a:picLocks noChangeAspect="1" noChangeArrowheads="1"/>
          </p:cNvPicPr>
          <p:nvPr/>
        </p:nvPicPr>
        <p:blipFill>
          <a:blip r:embed="rId3" cstate="print"/>
          <a:srcRect t="49988"/>
          <a:stretch>
            <a:fillRect/>
          </a:stretch>
        </p:blipFill>
        <p:spPr bwMode="auto">
          <a:xfrm>
            <a:off x="-4763" y="3429000"/>
            <a:ext cx="9155113" cy="3435350"/>
          </a:xfrm>
          <a:prstGeom prst="rect">
            <a:avLst/>
          </a:prstGeom>
          <a:noFill/>
        </p:spPr>
      </p:pic>
      <p:pic>
        <p:nvPicPr>
          <p:cNvPr id="3075" name="Picture 3" descr="C:\Documents and Settings\Ana María\Escritorio\Imagen8.png"/>
          <p:cNvPicPr>
            <a:picLocks noChangeAspect="1" noChangeArrowheads="1"/>
          </p:cNvPicPr>
          <p:nvPr/>
        </p:nvPicPr>
        <p:blipFill>
          <a:blip r:embed="rId3" cstate="print"/>
          <a:srcRect b="50012"/>
          <a:stretch>
            <a:fillRect/>
          </a:stretch>
        </p:blipFill>
        <p:spPr bwMode="auto">
          <a:xfrm>
            <a:off x="-4763" y="-4763"/>
            <a:ext cx="9155113" cy="3433763"/>
          </a:xfrm>
          <a:prstGeom prst="rect">
            <a:avLst/>
          </a:prstGeom>
          <a:noFill/>
        </p:spPr>
      </p:pic>
      <p:pic>
        <p:nvPicPr>
          <p:cNvPr id="4" name="Picture 2" descr="C:\Documents and Settings\Ana María\Escritorio\7552041-lg.jpg"/>
          <p:cNvPicPr>
            <a:picLocks noChangeAspect="1" noChangeArrowheads="1"/>
          </p:cNvPicPr>
          <p:nvPr/>
        </p:nvPicPr>
        <p:blipFill>
          <a:blip r:embed="rId2" cstate="print"/>
          <a:srcRect r="50000" b="50000"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</p:spPr>
      </p:pic>
      <p:pic>
        <p:nvPicPr>
          <p:cNvPr id="5" name="Picture 2" descr="C:\Documents and Settings\Ana María\Escritorio\7552041-lg.jpg"/>
          <p:cNvPicPr>
            <a:picLocks noChangeAspect="1" noChangeArrowheads="1"/>
          </p:cNvPicPr>
          <p:nvPr/>
        </p:nvPicPr>
        <p:blipFill>
          <a:blip r:embed="rId2" cstate="print"/>
          <a:srcRect l="50000" b="50000"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</p:spPr>
      </p:pic>
      <p:pic>
        <p:nvPicPr>
          <p:cNvPr id="6" name="Picture 2" descr="C:\Documents and Settings\Ana María\Escritorio\7552041-lg.jpg"/>
          <p:cNvPicPr>
            <a:picLocks noChangeAspect="1" noChangeArrowheads="1"/>
          </p:cNvPicPr>
          <p:nvPr/>
        </p:nvPicPr>
        <p:blipFill>
          <a:blip r:embed="rId2" cstate="print"/>
          <a:srcRect t="50000" r="50000"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</p:spPr>
      </p:pic>
      <p:pic>
        <p:nvPicPr>
          <p:cNvPr id="7" name="Picture 2" descr="C:\Documents and Settings\Ana María\Escritorio\7552041-lg.jpg"/>
          <p:cNvPicPr>
            <a:picLocks noChangeAspect="1" noChangeArrowheads="1"/>
          </p:cNvPicPr>
          <p:nvPr/>
        </p:nvPicPr>
        <p:blipFill>
          <a:blip r:embed="rId2" cstate="print"/>
          <a:srcRect l="50000" t="50000"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14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ombo"/>
          <p:cNvSpPr/>
          <p:nvPr/>
        </p:nvSpPr>
        <p:spPr>
          <a:xfrm>
            <a:off x="2285984" y="0"/>
            <a:ext cx="4572032" cy="6858000"/>
          </a:xfrm>
          <a:prstGeom prst="diamond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Triángulo rectángulo"/>
          <p:cNvSpPr/>
          <p:nvPr/>
        </p:nvSpPr>
        <p:spPr>
          <a:xfrm rot="5400000">
            <a:off x="-549289" y="549289"/>
            <a:ext cx="3456000" cy="235742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6 Triángulo rectángulo"/>
          <p:cNvSpPr/>
          <p:nvPr/>
        </p:nvSpPr>
        <p:spPr>
          <a:xfrm rot="10800000">
            <a:off x="6948000" y="0"/>
            <a:ext cx="2196000" cy="3500438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0" name="9 Triángulo rectángulo"/>
          <p:cNvSpPr/>
          <p:nvPr/>
        </p:nvSpPr>
        <p:spPr>
          <a:xfrm rot="16200000">
            <a:off x="6215070" y="3929070"/>
            <a:ext cx="3429000" cy="2428860"/>
          </a:xfrm>
          <a:prstGeom prst="rtTriangl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7 Triángulo rectángulo"/>
          <p:cNvSpPr/>
          <p:nvPr/>
        </p:nvSpPr>
        <p:spPr>
          <a:xfrm>
            <a:off x="0" y="3429000"/>
            <a:ext cx="2376000" cy="3429000"/>
          </a:xfrm>
          <a:prstGeom prst="rtTriangle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Cheurón"/>
          <p:cNvSpPr/>
          <p:nvPr/>
        </p:nvSpPr>
        <p:spPr>
          <a:xfrm>
            <a:off x="4572000" y="0"/>
            <a:ext cx="4608000" cy="6858000"/>
          </a:xfrm>
          <a:prstGeom prst="chevron">
            <a:avLst>
              <a:gd name="adj" fmla="val 47594"/>
            </a:avLst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4" name="3 Cheurón"/>
          <p:cNvSpPr/>
          <p:nvPr/>
        </p:nvSpPr>
        <p:spPr>
          <a:xfrm flipH="1">
            <a:off x="0" y="0"/>
            <a:ext cx="4608000" cy="6858000"/>
          </a:xfrm>
          <a:prstGeom prst="chevron">
            <a:avLst>
              <a:gd name="adj" fmla="val 49242"/>
            </a:avLst>
          </a:prstGeom>
          <a:blipFill>
            <a:blip r:embed="rId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1625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6000"/>
                            </p:stCondLst>
                            <p:childTnLst>
                              <p:par>
                                <p:cTn id="42" presetID="17" presetClass="exit" presetSubtype="8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7" presetClass="exit" presetSubtype="8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7" presetClass="exit" presetSubtype="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7" presetClass="exit" presetSubtype="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55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55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6" presetClass="exit" presetSubtype="4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7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50" presetClass="entr" presetSubtype="0" decel="10000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10" grpId="0" animBg="1"/>
      <p:bldP spid="10" grpId="1" animBg="1"/>
      <p:bldP spid="8" grpId="0" animBg="1"/>
      <p:bldP spid="8" grpId="1" animBg="1"/>
      <p:bldP spid="3" grpId="0" animBg="1"/>
      <p:bldP spid="3" grpId="1" animBg="1"/>
      <p:bldP spid="4" grpId="0" animBg="1"/>
      <p:bldP spid="4" grpId="1" animBg="1"/>
      <p:bldP spid="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Ana María\Escritorio\7401755-lg.jpg"/>
          <p:cNvPicPr>
            <a:picLocks noChangeAspect="1" noChangeArrowheads="1"/>
          </p:cNvPicPr>
          <p:nvPr/>
        </p:nvPicPr>
        <p:blipFill>
          <a:blip r:embed="rId2" cstate="print"/>
          <a:srcRect t="625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57158" y="214290"/>
            <a:ext cx="1785950" cy="4356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w="0"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2540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Rectángulo"/>
          <p:cNvSpPr/>
          <p:nvPr/>
        </p:nvSpPr>
        <p:spPr>
          <a:xfrm>
            <a:off x="7000892" y="2714620"/>
            <a:ext cx="1620562" cy="3924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254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6 Rectángulo"/>
          <p:cNvSpPr/>
          <p:nvPr/>
        </p:nvSpPr>
        <p:spPr>
          <a:xfrm>
            <a:off x="2285984" y="500042"/>
            <a:ext cx="2143140" cy="5643578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 w="0"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2540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7 Rectángulo"/>
          <p:cNvSpPr/>
          <p:nvPr/>
        </p:nvSpPr>
        <p:spPr>
          <a:xfrm>
            <a:off x="4572000" y="214290"/>
            <a:ext cx="2285984" cy="6048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 w="0"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254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0" name="9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611"/>
            </a:avLst>
          </a:prstGeom>
          <a:blipFill>
            <a:blip r:embed="rId2" cstate="print"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med" advTm="2031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1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1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1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1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7000"/>
                            </p:stCondLst>
                            <p:childTnLst>
                              <p:par>
                                <p:cTn id="37" presetID="31" presetClass="exit" presetSubtype="0" fill="hold" grpId="2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31" presetClass="exit" presetSubtype="0" fill="hold" grpId="2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4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31" presetClass="exit" presetSubtype="0" fill="hold" grpId="2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5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31" presetClass="exit" presetSubtype="0" fill="hold" grpId="2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5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2000"/>
                            </p:stCondLst>
                            <p:childTnLst>
                              <p:par>
                                <p:cTn id="62" presetID="50" presetClass="entr" presetSubtype="0" decel="10000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10" grpId="0" animBg="1"/>
      <p:bldP spid="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Triángulo rectángulo"/>
          <p:cNvSpPr/>
          <p:nvPr/>
        </p:nvSpPr>
        <p:spPr>
          <a:xfrm rot="10800000">
            <a:off x="7560000" y="0"/>
            <a:ext cx="1584000" cy="6836636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Triángulo isósceles"/>
          <p:cNvSpPr/>
          <p:nvPr/>
        </p:nvSpPr>
        <p:spPr>
          <a:xfrm rot="10800000">
            <a:off x="1428728" y="0"/>
            <a:ext cx="3143272" cy="6858000"/>
          </a:xfrm>
          <a:prstGeom prst="triangle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Triángulo isósceles"/>
          <p:cNvSpPr/>
          <p:nvPr/>
        </p:nvSpPr>
        <p:spPr>
          <a:xfrm rot="10800000">
            <a:off x="4547834" y="0"/>
            <a:ext cx="3096000" cy="6858000"/>
          </a:xfrm>
          <a:prstGeom prst="triangle">
            <a:avLst>
              <a:gd name="adj" fmla="val 48937"/>
            </a:avLst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6 Triángulo isósceles"/>
          <p:cNvSpPr/>
          <p:nvPr/>
        </p:nvSpPr>
        <p:spPr>
          <a:xfrm>
            <a:off x="0" y="0"/>
            <a:ext cx="3071802" cy="6858000"/>
          </a:xfrm>
          <a:prstGeom prst="triangle">
            <a:avLst>
              <a:gd name="adj" fmla="val 46814"/>
            </a:avLst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7 Triángulo isósceles"/>
          <p:cNvSpPr/>
          <p:nvPr/>
        </p:nvSpPr>
        <p:spPr>
          <a:xfrm>
            <a:off x="2928926" y="0"/>
            <a:ext cx="3286148" cy="6858000"/>
          </a:xfrm>
          <a:prstGeom prst="triangle">
            <a:avLst>
              <a:gd name="adj" fmla="val 50000"/>
            </a:avLst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9" name="8 Triángulo isósceles"/>
          <p:cNvSpPr/>
          <p:nvPr/>
        </p:nvSpPr>
        <p:spPr>
          <a:xfrm>
            <a:off x="6072198" y="0"/>
            <a:ext cx="3060000" cy="6858000"/>
          </a:xfrm>
          <a:prstGeom prst="triangle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0" name="9 Triángulo rectángulo"/>
          <p:cNvSpPr/>
          <p:nvPr/>
        </p:nvSpPr>
        <p:spPr>
          <a:xfrm rot="5400000">
            <a:off x="-2669917" y="2669917"/>
            <a:ext cx="6840000" cy="1500166"/>
          </a:xfrm>
          <a:prstGeom prst="rtTriangle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med" advTm="16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7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7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7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0" presetClass="exit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7000"/>
                            </p:stCondLst>
                            <p:childTnLst>
                              <p:par>
                                <p:cTn id="51" presetID="55" presetClass="exit" presetSubtype="0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55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55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55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55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55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55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50" presetClass="entr" presetSubtype="0" decel="10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Ana María\Escritorio\7229908-lg.jpg"/>
          <p:cNvPicPr>
            <a:picLocks noChangeAspect="1" noChangeArrowheads="1"/>
          </p:cNvPicPr>
          <p:nvPr/>
        </p:nvPicPr>
        <p:blipFill>
          <a:blip r:embed="rId2" cstate="print"/>
          <a:srcRect b="87500"/>
          <a:stretch>
            <a:fillRect/>
          </a:stretch>
        </p:blipFill>
        <p:spPr bwMode="auto">
          <a:xfrm>
            <a:off x="0" y="0"/>
            <a:ext cx="9144000" cy="857232"/>
          </a:xfrm>
          <a:prstGeom prst="rect">
            <a:avLst/>
          </a:prstGeom>
          <a:noFill/>
        </p:spPr>
      </p:pic>
      <p:pic>
        <p:nvPicPr>
          <p:cNvPr id="3" name="Picture 2" descr="C:\Documents and Settings\Ana María\Escritorio\7229908-lg.jpg"/>
          <p:cNvPicPr>
            <a:picLocks noChangeAspect="1" noChangeArrowheads="1"/>
          </p:cNvPicPr>
          <p:nvPr/>
        </p:nvPicPr>
        <p:blipFill>
          <a:blip r:embed="rId2" cstate="print"/>
          <a:srcRect t="12500" b="75000"/>
          <a:stretch>
            <a:fillRect/>
          </a:stretch>
        </p:blipFill>
        <p:spPr bwMode="auto">
          <a:xfrm>
            <a:off x="0" y="857232"/>
            <a:ext cx="9144000" cy="857256"/>
          </a:xfrm>
          <a:prstGeom prst="rect">
            <a:avLst/>
          </a:prstGeom>
          <a:noFill/>
        </p:spPr>
      </p:pic>
      <p:pic>
        <p:nvPicPr>
          <p:cNvPr id="4" name="Picture 2" descr="C:\Documents and Settings\Ana María\Escritorio\7229908-lg.jpg"/>
          <p:cNvPicPr>
            <a:picLocks noChangeAspect="1" noChangeArrowheads="1"/>
          </p:cNvPicPr>
          <p:nvPr/>
        </p:nvPicPr>
        <p:blipFill>
          <a:blip r:embed="rId2" cstate="print"/>
          <a:srcRect t="25000" b="62500"/>
          <a:stretch>
            <a:fillRect/>
          </a:stretch>
        </p:blipFill>
        <p:spPr bwMode="auto">
          <a:xfrm>
            <a:off x="0" y="1714488"/>
            <a:ext cx="9144000" cy="857256"/>
          </a:xfrm>
          <a:prstGeom prst="rect">
            <a:avLst/>
          </a:prstGeom>
          <a:noFill/>
        </p:spPr>
      </p:pic>
      <p:pic>
        <p:nvPicPr>
          <p:cNvPr id="5" name="Picture 2" descr="C:\Documents and Settings\Ana María\Escritorio\7229908-lg.jpg"/>
          <p:cNvPicPr>
            <a:picLocks noChangeAspect="1" noChangeArrowheads="1"/>
          </p:cNvPicPr>
          <p:nvPr/>
        </p:nvPicPr>
        <p:blipFill>
          <a:blip r:embed="rId2" cstate="print"/>
          <a:srcRect t="37500" b="50000"/>
          <a:stretch>
            <a:fillRect/>
          </a:stretch>
        </p:blipFill>
        <p:spPr bwMode="auto">
          <a:xfrm>
            <a:off x="0" y="2571744"/>
            <a:ext cx="9144000" cy="857256"/>
          </a:xfrm>
          <a:prstGeom prst="rect">
            <a:avLst/>
          </a:prstGeom>
          <a:noFill/>
        </p:spPr>
      </p:pic>
      <p:pic>
        <p:nvPicPr>
          <p:cNvPr id="6" name="Picture 2" descr="C:\Documents and Settings\Ana María\Escritorio\7229908-lg.jpg"/>
          <p:cNvPicPr>
            <a:picLocks noChangeAspect="1" noChangeArrowheads="1"/>
          </p:cNvPicPr>
          <p:nvPr/>
        </p:nvPicPr>
        <p:blipFill>
          <a:blip r:embed="rId2" cstate="print"/>
          <a:srcRect t="50000" b="37500"/>
          <a:stretch>
            <a:fillRect/>
          </a:stretch>
        </p:blipFill>
        <p:spPr bwMode="auto">
          <a:xfrm>
            <a:off x="0" y="3429000"/>
            <a:ext cx="9144000" cy="857256"/>
          </a:xfrm>
          <a:prstGeom prst="rect">
            <a:avLst/>
          </a:prstGeom>
          <a:noFill/>
        </p:spPr>
      </p:pic>
      <p:pic>
        <p:nvPicPr>
          <p:cNvPr id="7" name="Picture 2" descr="C:\Documents and Settings\Ana María\Escritorio\7229908-lg.jpg"/>
          <p:cNvPicPr>
            <a:picLocks noChangeAspect="1" noChangeArrowheads="1"/>
          </p:cNvPicPr>
          <p:nvPr/>
        </p:nvPicPr>
        <p:blipFill>
          <a:blip r:embed="rId2" cstate="print"/>
          <a:srcRect t="62500" b="25000"/>
          <a:stretch>
            <a:fillRect/>
          </a:stretch>
        </p:blipFill>
        <p:spPr bwMode="auto">
          <a:xfrm>
            <a:off x="0" y="4286256"/>
            <a:ext cx="9144000" cy="857256"/>
          </a:xfrm>
          <a:prstGeom prst="rect">
            <a:avLst/>
          </a:prstGeom>
          <a:noFill/>
        </p:spPr>
      </p:pic>
      <p:pic>
        <p:nvPicPr>
          <p:cNvPr id="8" name="Picture 2" descr="C:\Documents and Settings\Ana María\Escritorio\7229908-lg.jpg"/>
          <p:cNvPicPr>
            <a:picLocks noChangeAspect="1" noChangeArrowheads="1"/>
          </p:cNvPicPr>
          <p:nvPr/>
        </p:nvPicPr>
        <p:blipFill>
          <a:blip r:embed="rId2" cstate="print"/>
          <a:srcRect t="75000" b="12500"/>
          <a:stretch>
            <a:fillRect/>
          </a:stretch>
        </p:blipFill>
        <p:spPr bwMode="auto">
          <a:xfrm>
            <a:off x="0" y="5143512"/>
            <a:ext cx="9144000" cy="857256"/>
          </a:xfrm>
          <a:prstGeom prst="rect">
            <a:avLst/>
          </a:prstGeom>
          <a:noFill/>
        </p:spPr>
      </p:pic>
      <p:pic>
        <p:nvPicPr>
          <p:cNvPr id="9" name="Picture 2" descr="C:\Documents and Settings\Ana María\Escritorio\7229908-lg.jpg"/>
          <p:cNvPicPr>
            <a:picLocks noChangeAspect="1" noChangeArrowheads="1"/>
          </p:cNvPicPr>
          <p:nvPr/>
        </p:nvPicPr>
        <p:blipFill>
          <a:blip r:embed="rId2" cstate="print"/>
          <a:srcRect t="87500"/>
          <a:stretch>
            <a:fillRect/>
          </a:stretch>
        </p:blipFill>
        <p:spPr bwMode="auto">
          <a:xfrm>
            <a:off x="0" y="6000768"/>
            <a:ext cx="9144000" cy="857232"/>
          </a:xfrm>
          <a:prstGeom prst="rect">
            <a:avLst/>
          </a:prstGeom>
          <a:noFill/>
        </p:spPr>
      </p:pic>
      <p:pic>
        <p:nvPicPr>
          <p:cNvPr id="10" name="Picture 3" descr="C:\Documents and Settings\Ana María\Escritorio\7182914-lg.jpg"/>
          <p:cNvPicPr>
            <a:picLocks noChangeAspect="1" noChangeArrowheads="1"/>
          </p:cNvPicPr>
          <p:nvPr/>
        </p:nvPicPr>
        <p:blipFill>
          <a:blip r:embed="rId3" cstate="print"/>
          <a:srcRect r="87500"/>
          <a:stretch>
            <a:fillRect/>
          </a:stretch>
        </p:blipFill>
        <p:spPr bwMode="auto">
          <a:xfrm>
            <a:off x="0" y="0"/>
            <a:ext cx="1142976" cy="6858000"/>
          </a:xfrm>
          <a:prstGeom prst="rect">
            <a:avLst/>
          </a:prstGeom>
          <a:noFill/>
        </p:spPr>
      </p:pic>
      <p:pic>
        <p:nvPicPr>
          <p:cNvPr id="11" name="Picture 3" descr="C:\Documents and Settings\Ana María\Escritorio\7182914-lg.jpg"/>
          <p:cNvPicPr>
            <a:picLocks noChangeAspect="1" noChangeArrowheads="1"/>
          </p:cNvPicPr>
          <p:nvPr/>
        </p:nvPicPr>
        <p:blipFill>
          <a:blip r:embed="rId3" cstate="print"/>
          <a:srcRect l="12500" r="75000"/>
          <a:stretch>
            <a:fillRect/>
          </a:stretch>
        </p:blipFill>
        <p:spPr bwMode="auto">
          <a:xfrm>
            <a:off x="1142976" y="0"/>
            <a:ext cx="1143008" cy="6858000"/>
          </a:xfrm>
          <a:prstGeom prst="rect">
            <a:avLst/>
          </a:prstGeom>
          <a:noFill/>
        </p:spPr>
      </p:pic>
      <p:pic>
        <p:nvPicPr>
          <p:cNvPr id="12" name="Picture 3" descr="C:\Documents and Settings\Ana María\Escritorio\7182914-lg.jpg"/>
          <p:cNvPicPr>
            <a:picLocks noChangeAspect="1" noChangeArrowheads="1"/>
          </p:cNvPicPr>
          <p:nvPr/>
        </p:nvPicPr>
        <p:blipFill>
          <a:blip r:embed="rId3" cstate="print"/>
          <a:srcRect l="25000" r="62500"/>
          <a:stretch>
            <a:fillRect/>
          </a:stretch>
        </p:blipFill>
        <p:spPr bwMode="auto">
          <a:xfrm>
            <a:off x="2285984" y="0"/>
            <a:ext cx="1143008" cy="6858000"/>
          </a:xfrm>
          <a:prstGeom prst="rect">
            <a:avLst/>
          </a:prstGeom>
          <a:noFill/>
        </p:spPr>
      </p:pic>
      <p:pic>
        <p:nvPicPr>
          <p:cNvPr id="13" name="Picture 3" descr="C:\Documents and Settings\Ana María\Escritorio\7182914-lg.jpg"/>
          <p:cNvPicPr>
            <a:picLocks noChangeAspect="1" noChangeArrowheads="1"/>
          </p:cNvPicPr>
          <p:nvPr/>
        </p:nvPicPr>
        <p:blipFill>
          <a:blip r:embed="rId3" cstate="print"/>
          <a:srcRect l="37500" r="50000"/>
          <a:stretch>
            <a:fillRect/>
          </a:stretch>
        </p:blipFill>
        <p:spPr bwMode="auto">
          <a:xfrm>
            <a:off x="3428992" y="0"/>
            <a:ext cx="1143008" cy="6858000"/>
          </a:xfrm>
          <a:prstGeom prst="rect">
            <a:avLst/>
          </a:prstGeom>
          <a:noFill/>
        </p:spPr>
      </p:pic>
      <p:pic>
        <p:nvPicPr>
          <p:cNvPr id="14" name="Picture 3" descr="C:\Documents and Settings\Ana María\Escritorio\7182914-lg.jpg"/>
          <p:cNvPicPr>
            <a:picLocks noChangeAspect="1" noChangeArrowheads="1"/>
          </p:cNvPicPr>
          <p:nvPr/>
        </p:nvPicPr>
        <p:blipFill>
          <a:blip r:embed="rId3" cstate="print"/>
          <a:srcRect l="50000" r="37500"/>
          <a:stretch>
            <a:fillRect/>
          </a:stretch>
        </p:blipFill>
        <p:spPr bwMode="auto">
          <a:xfrm>
            <a:off x="4572000" y="0"/>
            <a:ext cx="1143008" cy="6858000"/>
          </a:xfrm>
          <a:prstGeom prst="rect">
            <a:avLst/>
          </a:prstGeom>
          <a:noFill/>
        </p:spPr>
      </p:pic>
      <p:pic>
        <p:nvPicPr>
          <p:cNvPr id="15" name="Picture 3" descr="C:\Documents and Settings\Ana María\Escritorio\7182914-lg.jpg"/>
          <p:cNvPicPr>
            <a:picLocks noChangeAspect="1" noChangeArrowheads="1"/>
          </p:cNvPicPr>
          <p:nvPr/>
        </p:nvPicPr>
        <p:blipFill>
          <a:blip r:embed="rId3" cstate="print"/>
          <a:srcRect l="62500" r="25000"/>
          <a:stretch>
            <a:fillRect/>
          </a:stretch>
        </p:blipFill>
        <p:spPr bwMode="auto">
          <a:xfrm>
            <a:off x="5715008" y="0"/>
            <a:ext cx="1143008" cy="6858000"/>
          </a:xfrm>
          <a:prstGeom prst="rect">
            <a:avLst/>
          </a:prstGeom>
          <a:noFill/>
        </p:spPr>
      </p:pic>
      <p:pic>
        <p:nvPicPr>
          <p:cNvPr id="16" name="Picture 3" descr="C:\Documents and Settings\Ana María\Escritorio\7182914-lg.jpg"/>
          <p:cNvPicPr>
            <a:picLocks noChangeAspect="1" noChangeArrowheads="1"/>
          </p:cNvPicPr>
          <p:nvPr/>
        </p:nvPicPr>
        <p:blipFill>
          <a:blip r:embed="rId3" cstate="print"/>
          <a:srcRect l="75000" r="12500"/>
          <a:stretch>
            <a:fillRect/>
          </a:stretch>
        </p:blipFill>
        <p:spPr bwMode="auto">
          <a:xfrm>
            <a:off x="6858016" y="0"/>
            <a:ext cx="1143008" cy="6858000"/>
          </a:xfrm>
          <a:prstGeom prst="rect">
            <a:avLst/>
          </a:prstGeom>
          <a:noFill/>
        </p:spPr>
      </p:pic>
      <p:pic>
        <p:nvPicPr>
          <p:cNvPr id="17" name="Picture 3" descr="C:\Documents and Settings\Ana María\Escritorio\7182914-lg.jpg"/>
          <p:cNvPicPr>
            <a:picLocks noChangeAspect="1" noChangeArrowheads="1"/>
          </p:cNvPicPr>
          <p:nvPr/>
        </p:nvPicPr>
        <p:blipFill>
          <a:blip r:embed="rId3" cstate="print"/>
          <a:srcRect l="87500"/>
          <a:stretch>
            <a:fillRect/>
          </a:stretch>
        </p:blipFill>
        <p:spPr bwMode="auto">
          <a:xfrm>
            <a:off x="8001024" y="0"/>
            <a:ext cx="1142976" cy="6858000"/>
          </a:xfrm>
          <a:prstGeom prst="rect">
            <a:avLst/>
          </a:prstGeom>
          <a:noFill/>
        </p:spPr>
      </p:pic>
      <p:sp>
        <p:nvSpPr>
          <p:cNvPr id="19" name="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advTm="2185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ntr" presetSubtype="1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0"/>
                            </p:stCondLst>
                            <p:childTnLst>
                              <p:par>
                                <p:cTn id="30" presetID="31" presetClass="exit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4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31" presetClass="exit" presetSubtype="0" fill="hold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3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31" presetClass="exit" presetSubtype="0" fill="hold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31" presetClass="exit" presetSubtype="0" fill="hold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4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31" presetClass="exit" presetSubtype="0" fill="hold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5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31" presetClass="exit" presetSubtype="0" fill="hold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6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31" presetClass="exit" presetSubtype="0" fill="hold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6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31" presetClass="exit" presetSubtype="0" fill="hold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31" presetClass="entr" presetSubtype="0" fill="hold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31" presetClass="entr" presetSubtype="0" fill="hold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31" presetClass="entr" presetSubtype="0" fill="hold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31" presetClass="entr" presetSubtype="0" fill="hold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31" presetClass="entr" presetSubtype="0" fill="hold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31" presetClass="entr" presetSubtype="0" fill="hold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31" presetClass="entr" presetSubtype="0" fill="hold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31" presetClass="entr" presetSubtype="0" fill="hold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blipFill>
            <a:blip r:embed="rId2" cstate="print">
              <a:biLevel thresh="5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Flecha a la derecha con muesca"/>
          <p:cNvSpPr/>
          <p:nvPr/>
        </p:nvSpPr>
        <p:spPr>
          <a:xfrm>
            <a:off x="0" y="0"/>
            <a:ext cx="9144000" cy="6858000"/>
          </a:xfrm>
          <a:prstGeom prst="notchedRightArrow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Triángulo rectángulo"/>
          <p:cNvSpPr/>
          <p:nvPr/>
        </p:nvSpPr>
        <p:spPr>
          <a:xfrm rot="10800000">
            <a:off x="5687996" y="-5"/>
            <a:ext cx="3456000" cy="3429001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Triángulo rectángulo"/>
          <p:cNvSpPr/>
          <p:nvPr/>
        </p:nvSpPr>
        <p:spPr>
          <a:xfrm rot="16200000">
            <a:off x="5608132" y="3330000"/>
            <a:ext cx="3492000" cy="3564000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6 Triángulo isósceles"/>
          <p:cNvSpPr/>
          <p:nvPr/>
        </p:nvSpPr>
        <p:spPr>
          <a:xfrm rot="5400000">
            <a:off x="-857272" y="2500322"/>
            <a:ext cx="3500462" cy="1785918"/>
          </a:xfrm>
          <a:prstGeom prst="triangl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14" name="Picture 2" descr="C:\Documents and Settings\Ana María\Escritorio\6742200-lg.jpg"/>
          <p:cNvPicPr>
            <a:picLocks noChangeAspect="1" noChangeArrowheads="1"/>
          </p:cNvPicPr>
          <p:nvPr/>
        </p:nvPicPr>
        <p:blipFill>
          <a:blip r:embed="rId2" cstate="print"/>
          <a:srcRect r="37500" b="76042"/>
          <a:stretch>
            <a:fillRect/>
          </a:stretch>
        </p:blipFill>
        <p:spPr bwMode="auto">
          <a:xfrm>
            <a:off x="0" y="0"/>
            <a:ext cx="5715008" cy="1714488"/>
          </a:xfrm>
          <a:prstGeom prst="rect">
            <a:avLst/>
          </a:prstGeom>
          <a:noFill/>
        </p:spPr>
      </p:pic>
      <p:pic>
        <p:nvPicPr>
          <p:cNvPr id="17" name="Picture 3" descr="C:\Documents and Settings\Ana María\Escritorio\pps-aves\6742200-lg.jpg"/>
          <p:cNvPicPr>
            <a:picLocks noChangeAspect="1" noChangeArrowheads="1"/>
          </p:cNvPicPr>
          <p:nvPr/>
        </p:nvPicPr>
        <p:blipFill>
          <a:blip r:embed="rId2" cstate="print"/>
          <a:srcRect t="75000" r="36719"/>
          <a:stretch>
            <a:fillRect/>
          </a:stretch>
        </p:blipFill>
        <p:spPr bwMode="auto">
          <a:xfrm>
            <a:off x="0" y="5143512"/>
            <a:ext cx="5786446" cy="1714488"/>
          </a:xfrm>
          <a:prstGeom prst="rect">
            <a:avLst/>
          </a:prstGeom>
          <a:noFill/>
        </p:spPr>
      </p:pic>
      <p:sp>
        <p:nvSpPr>
          <p:cNvPr id="9" name="8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278"/>
            </a:avLst>
          </a:prstGeom>
          <a:blipFill>
            <a:blip r:embed="rId2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105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6000"/>
                            </p:stCondLst>
                            <p:childTnLst>
                              <p:par>
                                <p:cTn id="31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6" grpId="0" animBg="1"/>
      <p:bldP spid="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15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blipFill>
            <a:blip r:embed="rId2" cstate="print">
              <a:lum bright="40000" contrast="-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0" name="9 Franja diagonal"/>
          <p:cNvSpPr/>
          <p:nvPr/>
        </p:nvSpPr>
        <p:spPr>
          <a:xfrm>
            <a:off x="0" y="0"/>
            <a:ext cx="4644000" cy="6858000"/>
          </a:xfrm>
          <a:prstGeom prst="diagStrip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12" name="11 Franja diagonal"/>
          <p:cNvSpPr/>
          <p:nvPr/>
        </p:nvSpPr>
        <p:spPr>
          <a:xfrm rot="5400000">
            <a:off x="3438000" y="1134000"/>
            <a:ext cx="6840000" cy="4572000"/>
          </a:xfrm>
          <a:prstGeom prst="diagStripe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13" name="12 Triángulo isósceles"/>
          <p:cNvSpPr/>
          <p:nvPr/>
        </p:nvSpPr>
        <p:spPr>
          <a:xfrm>
            <a:off x="0" y="0"/>
            <a:ext cx="9180000" cy="6858000"/>
          </a:xfrm>
          <a:prstGeom prst="triangle">
            <a:avLst>
              <a:gd name="adj" fmla="val 50178"/>
            </a:avLst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4" name="13 Triángulo rectángulo"/>
          <p:cNvSpPr/>
          <p:nvPr/>
        </p:nvSpPr>
        <p:spPr>
          <a:xfrm rot="5400000">
            <a:off x="-513570" y="513570"/>
            <a:ext cx="3456000" cy="2428860"/>
          </a:xfrm>
          <a:prstGeom prst="rtTriangl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5" name="14 Triángulo rectángulo"/>
          <p:cNvSpPr/>
          <p:nvPr/>
        </p:nvSpPr>
        <p:spPr>
          <a:xfrm rot="10800000">
            <a:off x="6840000" y="0"/>
            <a:ext cx="2304000" cy="3429000"/>
          </a:xfrm>
          <a:prstGeom prst="rtTriangle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7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833"/>
            </a:avLst>
          </a:prstGeom>
          <a:blipFill>
            <a:blip r:embed="rId2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11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55" decel="100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1155" decel="100000"/>
                                        <p:tgtEl>
                                          <p:spTgt spid="1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8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9" dur="1155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0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1" dur="1155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2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155" decel="100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1155" decel="100000"/>
                                        <p:tgtEl>
                                          <p:spTgt spid="1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9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0" dur="1155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1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2" dur="1155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3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000"/>
                            </p:stCondLst>
                            <p:childTnLst>
                              <p:par>
                                <p:cTn id="37" presetID="1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6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2" grpId="0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1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>
              <a:lum bright="40000" contrast="-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14" name="Picture 2" descr="C:\Documents and Settings\Ana María\Escritorio\355470__soft-pink-pelican_p.jpg"/>
          <p:cNvPicPr>
            <a:picLocks noChangeAspect="1" noChangeArrowheads="1"/>
          </p:cNvPicPr>
          <p:nvPr/>
        </p:nvPicPr>
        <p:blipFill>
          <a:blip r:embed="rId2" cstate="print"/>
          <a:srcRect l="75000" t="75000"/>
          <a:stretch>
            <a:fillRect/>
          </a:stretch>
        </p:blipFill>
        <p:spPr bwMode="auto">
          <a:xfrm>
            <a:off x="6858016" y="5072074"/>
            <a:ext cx="2285984" cy="1785926"/>
          </a:xfrm>
          <a:prstGeom prst="rect">
            <a:avLst/>
          </a:prstGeom>
          <a:noFill/>
        </p:spPr>
      </p:pic>
      <p:pic>
        <p:nvPicPr>
          <p:cNvPr id="13" name="Picture 2" descr="C:\Documents and Settings\Ana María\Escritorio\355470__soft-pink-pelican_p.jpg"/>
          <p:cNvPicPr>
            <a:picLocks noChangeAspect="1" noChangeArrowheads="1"/>
          </p:cNvPicPr>
          <p:nvPr/>
        </p:nvPicPr>
        <p:blipFill>
          <a:blip r:embed="rId2" cstate="print"/>
          <a:srcRect t="73264" r="75000"/>
          <a:stretch>
            <a:fillRect/>
          </a:stretch>
        </p:blipFill>
        <p:spPr bwMode="auto">
          <a:xfrm>
            <a:off x="0" y="5072074"/>
            <a:ext cx="2357422" cy="1785926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Picture 2" descr="C:\Documents and Settings\Ana María\Escritorio\355470__soft-pink-pelican_p.jpg"/>
          <p:cNvPicPr>
            <a:picLocks noChangeAspect="1" noChangeArrowheads="1"/>
          </p:cNvPicPr>
          <p:nvPr/>
        </p:nvPicPr>
        <p:blipFill>
          <a:blip r:embed="rId2" cstate="print"/>
          <a:srcRect l="75000" b="72917"/>
          <a:stretch>
            <a:fillRect/>
          </a:stretch>
        </p:blipFill>
        <p:spPr bwMode="auto">
          <a:xfrm>
            <a:off x="6858016" y="0"/>
            <a:ext cx="2285984" cy="1857364"/>
          </a:xfrm>
          <a:prstGeom prst="rect">
            <a:avLst/>
          </a:prstGeom>
          <a:noFill/>
        </p:spPr>
      </p:pic>
      <p:pic>
        <p:nvPicPr>
          <p:cNvPr id="9" name="Picture 2" descr="C:\Documents and Settings\Ana María\Escritorio\355470__soft-pink-pelican_p.jpg"/>
          <p:cNvPicPr>
            <a:picLocks noChangeAspect="1" noChangeArrowheads="1"/>
          </p:cNvPicPr>
          <p:nvPr/>
        </p:nvPicPr>
        <p:blipFill>
          <a:blip r:embed="rId2" cstate="print"/>
          <a:srcRect r="75000" b="72917"/>
          <a:stretch>
            <a:fillRect/>
          </a:stretch>
        </p:blipFill>
        <p:spPr bwMode="auto">
          <a:xfrm>
            <a:off x="0" y="0"/>
            <a:ext cx="2357422" cy="1857364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1 Flecha a la derecha con muesca"/>
          <p:cNvSpPr/>
          <p:nvPr/>
        </p:nvSpPr>
        <p:spPr>
          <a:xfrm>
            <a:off x="0" y="0"/>
            <a:ext cx="4572000" cy="6858000"/>
          </a:xfrm>
          <a:prstGeom prst="notchedRightArrow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Flecha a la derecha con muesca"/>
          <p:cNvSpPr/>
          <p:nvPr/>
        </p:nvSpPr>
        <p:spPr>
          <a:xfrm rot="10800000">
            <a:off x="4572000" y="0"/>
            <a:ext cx="4572000" cy="6858000"/>
          </a:xfrm>
          <a:prstGeom prst="notchedRightArrow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Triángulo isósceles"/>
          <p:cNvSpPr/>
          <p:nvPr/>
        </p:nvSpPr>
        <p:spPr>
          <a:xfrm>
            <a:off x="2214546" y="3357562"/>
            <a:ext cx="4714908" cy="3528000"/>
          </a:xfrm>
          <a:prstGeom prst="triangl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Triángulo isósceles"/>
          <p:cNvSpPr/>
          <p:nvPr/>
        </p:nvSpPr>
        <p:spPr>
          <a:xfrm rot="10800000">
            <a:off x="2214546" y="0"/>
            <a:ext cx="4714908" cy="3429000"/>
          </a:xfrm>
          <a:prstGeom prst="triangle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Triángulo isósceles"/>
          <p:cNvSpPr/>
          <p:nvPr/>
        </p:nvSpPr>
        <p:spPr>
          <a:xfrm rot="5400000">
            <a:off x="-1143024" y="2857512"/>
            <a:ext cx="3500462" cy="1214414"/>
          </a:xfrm>
          <a:prstGeom prst="triangle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6 Triángulo isósceles"/>
          <p:cNvSpPr/>
          <p:nvPr/>
        </p:nvSpPr>
        <p:spPr>
          <a:xfrm rot="16200000">
            <a:off x="6808793" y="2835281"/>
            <a:ext cx="3429024" cy="1187438"/>
          </a:xfrm>
          <a:prstGeom prst="triangle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5" name="14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262"/>
            </a:avLst>
          </a:prstGeom>
          <a:blipFill dpi="0" rotWithShape="1">
            <a:blip r:embed="rId2" cstate="print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9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0"/>
                            </p:stCondLst>
                            <p:childTnLst>
                              <p:par>
                                <p:cTn id="43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3" grpId="0" animBg="1"/>
      <p:bldP spid="3" grpId="1" animBg="1"/>
      <p:bldP spid="4" grpId="0" animBg="1"/>
      <p:bldP spid="5" grpId="0" animBg="1"/>
      <p:bldP spid="6" grpId="0" animBg="1"/>
      <p:bldP spid="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>
              <a:lum bright="30000" contrast="-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Cheurón"/>
          <p:cNvSpPr/>
          <p:nvPr/>
        </p:nvSpPr>
        <p:spPr>
          <a:xfrm rot="5400000">
            <a:off x="2818846" y="532848"/>
            <a:ext cx="3500437" cy="9149865"/>
          </a:xfrm>
          <a:prstGeom prst="chevron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2860433" y="-2860433"/>
            <a:ext cx="3428999" cy="9149865"/>
          </a:xfrm>
          <a:prstGeom prst="chevron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14" name="13 Triángulo rectángulo"/>
          <p:cNvSpPr/>
          <p:nvPr/>
        </p:nvSpPr>
        <p:spPr>
          <a:xfrm rot="5400000">
            <a:off x="1393037" y="-1393037"/>
            <a:ext cx="1785926" cy="4572000"/>
          </a:xfrm>
          <a:prstGeom prst="rtTriangl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5" name="14 Triángulo rectángulo"/>
          <p:cNvSpPr/>
          <p:nvPr/>
        </p:nvSpPr>
        <p:spPr>
          <a:xfrm rot="10800000">
            <a:off x="4572000" y="0"/>
            <a:ext cx="4572000" cy="1785926"/>
          </a:xfrm>
          <a:prstGeom prst="rtTriangle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6" name="15 Triángulo rectángulo"/>
          <p:cNvSpPr/>
          <p:nvPr/>
        </p:nvSpPr>
        <p:spPr>
          <a:xfrm>
            <a:off x="0" y="5072074"/>
            <a:ext cx="4572000" cy="1785926"/>
          </a:xfrm>
          <a:prstGeom prst="rtTriangle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7" name="16 Triángulo rectángulo"/>
          <p:cNvSpPr/>
          <p:nvPr/>
        </p:nvSpPr>
        <p:spPr>
          <a:xfrm rot="16200000">
            <a:off x="5965037" y="3679037"/>
            <a:ext cx="1785926" cy="4572000"/>
          </a:xfrm>
          <a:prstGeom prst="rtTriangle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7 Rombo"/>
          <p:cNvSpPr/>
          <p:nvPr/>
        </p:nvSpPr>
        <p:spPr>
          <a:xfrm>
            <a:off x="0" y="1643050"/>
            <a:ext cx="9144000" cy="3571900"/>
          </a:xfrm>
          <a:prstGeom prst="diamond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8" name="17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389"/>
            </a:avLst>
          </a:prstGeom>
          <a:blipFill>
            <a:blip r:embed="rId2" cstate="print"/>
            <a:stretch>
              <a:fillRect/>
            </a:stretch>
          </a:blipFill>
          <a:ln>
            <a:noFill/>
          </a:ln>
          <a:scene3d>
            <a:camera prst="orthographicFront"/>
            <a:lightRig rig="morning" dir="t"/>
          </a:scene3d>
          <a:sp3d>
            <a:bevelT w="1905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11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000"/>
                            </p:stCondLst>
                            <p:childTnLst>
                              <p:par>
                                <p:cTn id="2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6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1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2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4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6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8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14" grpId="0" animBg="1"/>
      <p:bldP spid="15" grpId="0" animBg="1"/>
      <p:bldP spid="16" grpId="0" animBg="1"/>
      <p:bldP spid="17" grpId="0" animBg="1"/>
      <p:bldP spid="8" grpId="0" animBg="1"/>
      <p:bldP spid="8" grpId="1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Rectángulo"/>
          <p:cNvSpPr/>
          <p:nvPr/>
        </p:nvSpPr>
        <p:spPr>
          <a:xfrm>
            <a:off x="0" y="0"/>
            <a:ext cx="9036000" cy="6858000"/>
          </a:xfrm>
          <a:prstGeom prst="rect">
            <a:avLst/>
          </a:prstGeom>
          <a:blipFill>
            <a:blip r:embed="rId2" cstate="print">
              <a:lum brigh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3" name="Picture 2" descr="F:\MIS COSAS\DOCUMENTOS ANA\ANIMALES\AVES\AVES-1\12198786-lg.jpg"/>
          <p:cNvPicPr>
            <a:picLocks noChangeAspect="1" noChangeArrowheads="1"/>
          </p:cNvPicPr>
          <p:nvPr/>
        </p:nvPicPr>
        <p:blipFill>
          <a:blip r:embed="rId2" cstate="print">
            <a:lum/>
          </a:blip>
          <a:srcRect r="75000"/>
          <a:stretch>
            <a:fillRect/>
          </a:stretch>
        </p:blipFill>
        <p:spPr bwMode="auto">
          <a:xfrm>
            <a:off x="0" y="0"/>
            <a:ext cx="2285984" cy="6858000"/>
          </a:xfrm>
          <a:prstGeom prst="rect">
            <a:avLst/>
          </a:prstGeom>
          <a:noFill/>
        </p:spPr>
      </p:pic>
      <p:pic>
        <p:nvPicPr>
          <p:cNvPr id="4" name="Picture 2" descr="F:\MIS COSAS\DOCUMENTOS ANA\ANIMALES\AVES\AVES-1\12198786-lg.jpg"/>
          <p:cNvPicPr>
            <a:picLocks noChangeAspect="1" noChangeArrowheads="1"/>
          </p:cNvPicPr>
          <p:nvPr/>
        </p:nvPicPr>
        <p:blipFill>
          <a:blip r:embed="rId2" cstate="print">
            <a:lum/>
          </a:blip>
          <a:srcRect l="25000" r="50000"/>
          <a:stretch>
            <a:fillRect/>
          </a:stretch>
        </p:blipFill>
        <p:spPr bwMode="auto">
          <a:xfrm>
            <a:off x="2285984" y="0"/>
            <a:ext cx="2286016" cy="6858000"/>
          </a:xfrm>
          <a:prstGeom prst="rect">
            <a:avLst/>
          </a:prstGeom>
          <a:noFill/>
        </p:spPr>
      </p:pic>
      <p:pic>
        <p:nvPicPr>
          <p:cNvPr id="5" name="Picture 2" descr="F:\MIS COSAS\DOCUMENTOS ANA\ANIMALES\AVES\AVES-1\12198786-lg.jpg"/>
          <p:cNvPicPr>
            <a:picLocks noChangeAspect="1" noChangeArrowheads="1"/>
          </p:cNvPicPr>
          <p:nvPr/>
        </p:nvPicPr>
        <p:blipFill>
          <a:blip r:embed="rId2" cstate="print">
            <a:lum/>
          </a:blip>
          <a:srcRect l="50000" r="25000"/>
          <a:stretch>
            <a:fillRect/>
          </a:stretch>
        </p:blipFill>
        <p:spPr bwMode="auto">
          <a:xfrm>
            <a:off x="4572000" y="0"/>
            <a:ext cx="2286016" cy="6858000"/>
          </a:xfrm>
          <a:prstGeom prst="rect">
            <a:avLst/>
          </a:prstGeom>
          <a:noFill/>
        </p:spPr>
      </p:pic>
      <p:pic>
        <p:nvPicPr>
          <p:cNvPr id="6" name="Picture 2" descr="F:\MIS COSAS\DOCUMENTOS ANA\ANIMALES\AVES\AVES-1\12198786-lg.jpg"/>
          <p:cNvPicPr>
            <a:picLocks noChangeAspect="1" noChangeArrowheads="1"/>
          </p:cNvPicPr>
          <p:nvPr/>
        </p:nvPicPr>
        <p:blipFill>
          <a:blip r:embed="rId2" cstate="print">
            <a:lum/>
          </a:blip>
          <a:srcRect l="75000"/>
          <a:stretch>
            <a:fillRect/>
          </a:stretch>
        </p:blipFill>
        <p:spPr bwMode="auto">
          <a:xfrm>
            <a:off x="6858016" y="0"/>
            <a:ext cx="2285984" cy="6858000"/>
          </a:xfrm>
          <a:prstGeom prst="rect">
            <a:avLst/>
          </a:prstGeom>
          <a:noFill/>
        </p:spPr>
      </p:pic>
      <p:pic>
        <p:nvPicPr>
          <p:cNvPr id="7" name="Picture 2" descr="F:\MIS COSAS\DOCUMENTOS ANA\ANIMALES\AVES\AVES-1\12198786-lg.jpg"/>
          <p:cNvPicPr>
            <a:picLocks noChangeAspect="1" noChangeArrowheads="1"/>
          </p:cNvPicPr>
          <p:nvPr/>
        </p:nvPicPr>
        <p:blipFill>
          <a:blip r:embed="rId2" cstate="print"/>
          <a:srcRect r="75000"/>
          <a:stretch>
            <a:fillRect/>
          </a:stretch>
        </p:blipFill>
        <p:spPr bwMode="auto">
          <a:xfrm>
            <a:off x="0" y="0"/>
            <a:ext cx="2285984" cy="6858000"/>
          </a:xfrm>
          <a:prstGeom prst="rect">
            <a:avLst/>
          </a:prstGeom>
          <a:noFill/>
        </p:spPr>
      </p:pic>
      <p:pic>
        <p:nvPicPr>
          <p:cNvPr id="8" name="Picture 2" descr="F:\MIS COSAS\DOCUMENTOS ANA\ANIMALES\AVES\AVES-1\12198786-lg.jpg"/>
          <p:cNvPicPr>
            <a:picLocks noChangeAspect="1" noChangeArrowheads="1"/>
          </p:cNvPicPr>
          <p:nvPr/>
        </p:nvPicPr>
        <p:blipFill>
          <a:blip r:embed="rId2" cstate="print">
            <a:lum/>
          </a:blip>
          <a:srcRect l="25000" r="50000"/>
          <a:stretch>
            <a:fillRect/>
          </a:stretch>
        </p:blipFill>
        <p:spPr bwMode="auto">
          <a:xfrm>
            <a:off x="2285984" y="0"/>
            <a:ext cx="2286016" cy="6858000"/>
          </a:xfrm>
          <a:prstGeom prst="rect">
            <a:avLst/>
          </a:prstGeom>
          <a:noFill/>
        </p:spPr>
      </p:pic>
      <p:pic>
        <p:nvPicPr>
          <p:cNvPr id="9" name="Picture 2" descr="F:\MIS COSAS\DOCUMENTOS ANA\ANIMALES\AVES\AVES-1\12198786-lg.jpg"/>
          <p:cNvPicPr>
            <a:picLocks noChangeAspect="1" noChangeArrowheads="1"/>
          </p:cNvPicPr>
          <p:nvPr/>
        </p:nvPicPr>
        <p:blipFill>
          <a:blip r:embed="rId2" cstate="print"/>
          <a:srcRect l="50000" r="25000"/>
          <a:stretch>
            <a:fillRect/>
          </a:stretch>
        </p:blipFill>
        <p:spPr bwMode="auto">
          <a:xfrm>
            <a:off x="4572000" y="0"/>
            <a:ext cx="2286016" cy="6858000"/>
          </a:xfrm>
          <a:prstGeom prst="rect">
            <a:avLst/>
          </a:prstGeom>
          <a:noFill/>
        </p:spPr>
      </p:pic>
      <p:pic>
        <p:nvPicPr>
          <p:cNvPr id="10" name="Picture 2" descr="F:\MIS COSAS\DOCUMENTOS ANA\ANIMALES\AVES\AVES-1\12198786-lg.jpg"/>
          <p:cNvPicPr>
            <a:picLocks noChangeAspect="1" noChangeArrowheads="1"/>
          </p:cNvPicPr>
          <p:nvPr/>
        </p:nvPicPr>
        <p:blipFill>
          <a:blip r:embed="rId2" cstate="print"/>
          <a:srcRect l="75000"/>
          <a:stretch>
            <a:fillRect/>
          </a:stretch>
        </p:blipFill>
        <p:spPr bwMode="auto">
          <a:xfrm>
            <a:off x="6858016" y="0"/>
            <a:ext cx="2285984" cy="6858000"/>
          </a:xfrm>
          <a:prstGeom prst="rect">
            <a:avLst/>
          </a:prstGeom>
          <a:noFill/>
        </p:spPr>
      </p:pic>
      <p:pic>
        <p:nvPicPr>
          <p:cNvPr id="1027" name="Picture 3" descr="C:\Documents and Settings\Ana María\Mis documentos\Mis imágenes\Imagen17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43636" y="4714884"/>
            <a:ext cx="2084387" cy="10731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7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7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17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7000"/>
                            </p:stCondLst>
                            <p:childTnLst>
                              <p:par>
                                <p:cTn id="72" presetID="17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000"/>
                            </p:stCondLst>
                            <p:childTnLst>
                              <p:par>
                                <p:cTn id="8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8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89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400000">
                                      <p:cBhvr>
                                        <p:cTn id="91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CL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2"/>
</p:tagLst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Hermosas Aves Tropicales -1 (Sheyla)">
  <a:themeElements>
    <a:clrScheme name="Intermedio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Intermedio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Intermedio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Hermosas Aves Tropicales -1 (Sheyla)</Template>
  <TotalTime>0</TotalTime>
  <Words>61</Words>
  <Application>Microsoft Office PowerPoint</Application>
  <PresentationFormat>Presentación en pantalla (4:3)</PresentationFormat>
  <Paragraphs>29</Paragraphs>
  <Slides>22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22</vt:i4>
      </vt:variant>
    </vt:vector>
  </HeadingPairs>
  <TitlesOfParts>
    <vt:vector size="24" baseType="lpstr">
      <vt:lpstr>Hermosas Aves Tropicales -1 (Sheyla)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</vt:vector>
  </TitlesOfParts>
  <Company>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.</dc:creator>
  <cp:lastModifiedBy>.</cp:lastModifiedBy>
  <cp:revision>1</cp:revision>
  <dcterms:created xsi:type="dcterms:W3CDTF">2014-02-19T00:26:42Z</dcterms:created>
  <dcterms:modified xsi:type="dcterms:W3CDTF">2014-02-19T00:27:21Z</dcterms:modified>
</cp:coreProperties>
</file>