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83" r:id="rId4"/>
    <p:sldId id="291" r:id="rId5"/>
    <p:sldId id="290" r:id="rId6"/>
    <p:sldId id="289" r:id="rId7"/>
    <p:sldId id="288" r:id="rId8"/>
    <p:sldId id="287" r:id="rId9"/>
    <p:sldId id="286" r:id="rId10"/>
    <p:sldId id="285" r:id="rId11"/>
    <p:sldId id="282" r:id="rId12"/>
    <p:sldId id="284" r:id="rId13"/>
    <p:sldId id="280" r:id="rId14"/>
    <p:sldId id="281" r:id="rId15"/>
    <p:sldId id="279" r:id="rId16"/>
    <p:sldId id="278" r:id="rId17"/>
    <p:sldId id="277" r:id="rId18"/>
    <p:sldId id="276" r:id="rId19"/>
    <p:sldId id="275" r:id="rId20"/>
    <p:sldId id="274" r:id="rId21"/>
    <p:sldId id="273" r:id="rId22"/>
    <p:sldId id="272" r:id="rId23"/>
    <p:sldId id="297" r:id="rId24"/>
    <p:sldId id="271" r:id="rId25"/>
    <p:sldId id="296" r:id="rId26"/>
    <p:sldId id="295" r:id="rId27"/>
    <p:sldId id="294" r:id="rId28"/>
    <p:sldId id="293" r:id="rId29"/>
    <p:sldId id="270" r:id="rId30"/>
    <p:sldId id="269" r:id="rId31"/>
    <p:sldId id="292" r:id="rId32"/>
    <p:sldId id="268" r:id="rId33"/>
    <p:sldId id="267" r:id="rId34"/>
    <p:sldId id="266" r:id="rId35"/>
    <p:sldId id="265" r:id="rId36"/>
    <p:sldId id="299" r:id="rId37"/>
    <p:sldId id="263" r:id="rId38"/>
    <p:sldId id="262" r:id="rId39"/>
    <p:sldId id="300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kF9VMwlTVTf9xW7OLjjxw" hashData="trh7ifuMXQ5UJfxT3nWjAtzfkO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CC"/>
    <a:srgbClr val="000099"/>
    <a:srgbClr val="EACB92"/>
    <a:srgbClr val="D59829"/>
    <a:srgbClr val="996633"/>
    <a:srgbClr val="AB7A21"/>
    <a:srgbClr val="006600"/>
    <a:srgbClr val="0000CC"/>
    <a:srgbClr val="666699"/>
    <a:srgbClr val="66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381" autoAdjust="0"/>
    <p:restoredTop sz="94660"/>
  </p:normalViewPr>
  <p:slideViewPr>
    <p:cSldViewPr>
      <p:cViewPr>
        <p:scale>
          <a:sx n="50" d="100"/>
          <a:sy n="50" d="100"/>
        </p:scale>
        <p:origin x="-354" y="-7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8BB9-AE0E-4B96-A2A1-3C493DE07764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DDF7D-EE2F-49AD-8ED6-D08549B9E7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8BB9-AE0E-4B96-A2A1-3C493DE07764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DDF7D-EE2F-49AD-8ED6-D08549B9E7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8BB9-AE0E-4B96-A2A1-3C493DE07764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DDF7D-EE2F-49AD-8ED6-D08549B9E7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8BB9-AE0E-4B96-A2A1-3C493DE07764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DDF7D-EE2F-49AD-8ED6-D08549B9E7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8BB9-AE0E-4B96-A2A1-3C493DE07764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DDF7D-EE2F-49AD-8ED6-D08549B9E7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8BB9-AE0E-4B96-A2A1-3C493DE07764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DDF7D-EE2F-49AD-8ED6-D08549B9E7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8BB9-AE0E-4B96-A2A1-3C493DE07764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DDF7D-EE2F-49AD-8ED6-D08549B9E7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8BB9-AE0E-4B96-A2A1-3C493DE07764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DDF7D-EE2F-49AD-8ED6-D08549B9E7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8BB9-AE0E-4B96-A2A1-3C493DE07764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DDF7D-EE2F-49AD-8ED6-D08549B9E7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8BB9-AE0E-4B96-A2A1-3C493DE07764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DDF7D-EE2F-49AD-8ED6-D08549B9E7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8BB9-AE0E-4B96-A2A1-3C493DE07764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DDF7D-EE2F-49AD-8ED6-D08549B9E7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85AB0F-E68A-40C0-B4A4-575E7EB319F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E8BB9-AE0E-4B96-A2A1-3C493DE07764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DDF7D-EE2F-49AD-8ED6-D08549B9E7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FD3A448-527A-4DC7-B752-634574FE2C4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DSC2134zz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_DSC2134zz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_DSC2134zz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Bellezas__2710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11287172" y="4214818"/>
            <a:ext cx="98914" cy="71438"/>
          </a:xfrm>
          <a:prstGeom prst="rect">
            <a:avLst/>
          </a:prstGeom>
        </p:spPr>
      </p:pic>
      <p:pic>
        <p:nvPicPr>
          <p:cNvPr id="9" name="8 Imagen" descr="Naturales_2723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296955" y="4214818"/>
            <a:ext cx="75378" cy="45719"/>
          </a:xfrm>
          <a:prstGeom prst="rect">
            <a:avLst/>
          </a:prstGeom>
        </p:spPr>
      </p:pic>
      <p:pic>
        <p:nvPicPr>
          <p:cNvPr id="10" name="9 Imagen" descr="Bellezas.gif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flipH="1">
            <a:off x="12245109" y="4000504"/>
            <a:ext cx="169813" cy="45719"/>
          </a:xfrm>
          <a:prstGeom prst="rect">
            <a:avLst/>
          </a:prstGeom>
          <a:effectLst/>
        </p:spPr>
      </p:pic>
      <p:pic>
        <p:nvPicPr>
          <p:cNvPr id="11" name="10 Imagen" descr="Naturales.gif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flipH="1">
            <a:off x="12572981" y="3786190"/>
            <a:ext cx="143688" cy="45719"/>
          </a:xfrm>
          <a:prstGeom prst="rect">
            <a:avLst/>
          </a:prstGeom>
        </p:spPr>
      </p:pic>
      <p:pic>
        <p:nvPicPr>
          <p:cNvPr id="12" name="11 Imagen" descr="1989f83e2d3ebe07e27c971566b6702e6a3a92ca104a308b1cc060980eae1b205c2b2547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3644626" y="3535489"/>
            <a:ext cx="696520" cy="160206"/>
          </a:xfrm>
          <a:prstGeom prst="rect">
            <a:avLst/>
          </a:prstGeom>
        </p:spPr>
      </p:pic>
      <p:pic>
        <p:nvPicPr>
          <p:cNvPr id="13" name="12 Imagen" descr="eae43e1bf98617ca595ba902383ec24c08f6c5df104a308b1cc060980eae1b205c2b2547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57024" y="5143512"/>
            <a:ext cx="354307" cy="71438"/>
          </a:xfrm>
          <a:prstGeom prst="rect">
            <a:avLst/>
          </a:prstGeom>
        </p:spPr>
      </p:pic>
      <p:pic>
        <p:nvPicPr>
          <p:cNvPr id="15" name="14 Imagen" descr="1171e977486bc3aeff543aa9066b0e5e1837891bda39a3ee5e6b4b0d3255bfef95601890afd80709da39a3ee5e6b4b0d3255bfef95601890afd807095fe6fec1e57498166d6155a3515a89e6.gif"/>
          <p:cNvPicPr>
            <a:picLocks noChangeAspect="1"/>
          </p:cNvPicPr>
          <p:nvPr/>
        </p:nvPicPr>
        <p:blipFill>
          <a:blip r:embed="rId10" cstate="print">
            <a:lum bright="-10000"/>
          </a:blip>
          <a:stretch>
            <a:fillRect/>
          </a:stretch>
        </p:blipFill>
        <p:spPr>
          <a:xfrm flipH="1">
            <a:off x="11092397" y="3643314"/>
            <a:ext cx="207301" cy="45719"/>
          </a:xfrm>
          <a:prstGeom prst="rect">
            <a:avLst/>
          </a:prstGeom>
        </p:spPr>
      </p:pic>
      <p:pic>
        <p:nvPicPr>
          <p:cNvPr id="16" name="15 Imagen" descr="eae43e1bf98617ca595ba902383ec24c08f6c5dfda39a3ee5e6b4b0d3255bfef95601890afd80709da39a3ee5e6b4b0d3255bfef95601890afd807095fe6fec1e57498166d6155a3515a89e6.gif"/>
          <p:cNvPicPr>
            <a:picLocks noChangeAspect="1"/>
          </p:cNvPicPr>
          <p:nvPr/>
        </p:nvPicPr>
        <p:blipFill>
          <a:blip r:embed="rId11" cstate="print">
            <a:lum bright="-10000"/>
          </a:blip>
          <a:stretch>
            <a:fillRect/>
          </a:stretch>
        </p:blipFill>
        <p:spPr>
          <a:xfrm flipH="1">
            <a:off x="11833195" y="4714884"/>
            <a:ext cx="213273" cy="45719"/>
          </a:xfrm>
          <a:prstGeom prst="rect">
            <a:avLst/>
          </a:prstGeom>
        </p:spPr>
      </p:pic>
      <p:pic>
        <p:nvPicPr>
          <p:cNvPr id="18" name="17 Imagen" descr="1989f83e2d3ebe07e27c971566b6702e6a3a92cada39a3ee5e6b4b0d3255bfef95601890afd80709da39a3ee5e6b4b0d3255bfef95601890afd80709291ce7f5b6d39d5958a61da9759bf19b.gif"/>
          <p:cNvPicPr>
            <a:picLocks noChangeAspect="1"/>
          </p:cNvPicPr>
          <p:nvPr/>
        </p:nvPicPr>
        <p:blipFill>
          <a:blip r:embed="rId12" cstate="print">
            <a:lum bright="-10000" contrast="10000"/>
          </a:blip>
          <a:stretch>
            <a:fillRect/>
          </a:stretch>
        </p:blipFill>
        <p:spPr>
          <a:xfrm>
            <a:off x="12202537" y="4286256"/>
            <a:ext cx="224624" cy="45719"/>
          </a:xfrm>
          <a:prstGeom prst="rect">
            <a:avLst/>
          </a:prstGeom>
        </p:spPr>
      </p:pic>
      <p:pic>
        <p:nvPicPr>
          <p:cNvPr id="19" name="18 Imagen" descr="eae43e1bf98617ca595ba902383ec24c08f6c5dfda39a3ee5e6b4b0d3255bfef95601890afd80709da39a3ee5e6b4b0d3255bfef95601890afd80709291ce7f5b6d39d5958a61da9759bf19b.gif"/>
          <p:cNvPicPr>
            <a:picLocks noChangeAspect="1"/>
          </p:cNvPicPr>
          <p:nvPr/>
        </p:nvPicPr>
        <p:blipFill>
          <a:blip r:embed="rId13" cstate="print">
            <a:lum bright="-10000" contrast="10000"/>
          </a:blip>
          <a:stretch>
            <a:fillRect/>
          </a:stretch>
        </p:blipFill>
        <p:spPr>
          <a:xfrm flipH="1" flipV="1">
            <a:off x="12482501" y="4000504"/>
            <a:ext cx="398443" cy="71438"/>
          </a:xfrm>
          <a:prstGeom prst="rect">
            <a:avLst/>
          </a:prstGeom>
        </p:spPr>
      </p:pic>
      <p:pic>
        <p:nvPicPr>
          <p:cNvPr id="17" name="16 Imagen" descr="bf4906980ce701d876b8a47ba1b491e7d4e00cd90c2b17215cfa3442f7b0b7fc393afa2a7a282faeda39a3ee5e6b4b0d3255bfef95601890afd807095e3e49def09559f042a79ef0ad6ddfe1.gif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14480" y="2928934"/>
            <a:ext cx="4876800" cy="1571625"/>
          </a:xfrm>
          <a:prstGeom prst="rect">
            <a:avLst/>
          </a:prstGeom>
        </p:spPr>
      </p:pic>
    </p:spTree>
  </p:cSld>
  <p:clrMapOvr>
    <a:masterClrMapping/>
  </p:clrMapOvr>
  <p:transition advTm="19000">
    <p:sndAc>
      <p:stSnd>
        <p:snd r:embed="rId2" name="paul muriat - los sonidos del silenc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Glarus_Kloentalersee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24px-Glarus_Kloentalersee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Hawaii_turtle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24px-Hawaii_turtle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775_1600x1200-wallpaper-cb1270737400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775_1600x1200-wallpaper-cb1270737400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8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38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0107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12010718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-214338"/>
            <a:ext cx="9144000" cy="707233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lumOff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750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750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08000">
                  <a:shade val="30000"/>
                  <a:satMod val="115000"/>
                </a:srgbClr>
              </a:gs>
              <a:gs pos="50000">
                <a:srgbClr val="808000">
                  <a:shade val="67500"/>
                  <a:satMod val="115000"/>
                </a:srgbClr>
              </a:gs>
              <a:gs pos="100000">
                <a:srgbClr val="8080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6182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56182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stralia-beauchamp-falls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ustralia-beauchamp-falls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13145022_8493d5a451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913484"/>
          </a:xfrm>
          <a:prstGeom prst="rect">
            <a:avLst/>
          </a:prstGeom>
        </p:spPr>
      </p:pic>
      <p:pic>
        <p:nvPicPr>
          <p:cNvPr id="5" name="4 Imagen" descr="2613145022_8493d5a451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98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>
    <p:sndAc>
      <p:stSnd>
        <p:snd r:embed="rId2" name="violin italiano - musica de peliculas - el padri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ITA~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SITA~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ASITA~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98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R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ER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rwentwater-The-Lakes-a263614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erwentwater-The-Lakes-a263614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merald-bay-state-park-1611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merald-bay-state-park-1611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38" y="1905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GY5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GY5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B42EAA">
                  <a:shade val="30000"/>
                  <a:satMod val="115000"/>
                </a:srgbClr>
              </a:gs>
              <a:gs pos="50000">
                <a:srgbClr val="B42EAA">
                  <a:shade val="67500"/>
                  <a:satMod val="115000"/>
                </a:srgbClr>
              </a:gs>
              <a:gs pos="100000">
                <a:srgbClr val="B42EA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 buenas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otos buenas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B7A21">
                  <a:shade val="30000"/>
                  <a:satMod val="115000"/>
                </a:srgbClr>
              </a:gs>
              <a:gs pos="50000">
                <a:srgbClr val="AB7A21">
                  <a:shade val="67500"/>
                  <a:satMod val="115000"/>
                </a:srgbClr>
              </a:gs>
              <a:gs pos="100000">
                <a:srgbClr val="AB7A2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 buenas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pic>
        <p:nvPicPr>
          <p:cNvPr id="5" name="4 Imagen" descr="fotos buenas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_de_primave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4 Imagen" descr="fotos_de_primave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536"/>
            <a:ext cx="9144000" cy="6826928"/>
          </a:xfrm>
          <a:prstGeom prst="rect">
            <a:avLst/>
          </a:prstGeom>
        </p:spPr>
      </p:pic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2692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>
    <p:sndAc>
      <p:stSnd>
        <p:snd r:embed="rId2" name="paul muriat - los sonidos del silenc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6" grpId="2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254"/>
            <a:ext cx="9144000" cy="6826746"/>
          </a:xfrm>
          <a:prstGeom prst="rect">
            <a:avLst/>
          </a:prstGeom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254"/>
            <a:ext cx="9144000" cy="682674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gos-y-montanas-1024x768-18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agos-y-montanas-1024x768-18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ke-baikal-7019-1024x76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ake-baikal-7019-1024x76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y-lake-and-mount-hoffman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ay-lake-and-mount-hoffman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99">
                  <a:shade val="30000"/>
                  <a:satMod val="115000"/>
                </a:srgb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ntanas-artic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ntanas-artic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untain_River_Waterfall_on_fast_mountain_riv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untain_River_Waterfall_on_fast_mountain_riv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che_Colorida-1024x768-1731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oche_Colorida-1024x768-1731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rway_102_by_lonelywolf2 (1).jpg"/>
          <p:cNvPicPr>
            <a:picLocks noChangeAspect="1"/>
          </p:cNvPicPr>
          <p:nvPr/>
        </p:nvPicPr>
        <p:blipFill>
          <a:blip r:embed="rId3"/>
          <a:srcRect l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orway_102_by_lonelywolf2 (1).jpg"/>
          <p:cNvPicPr>
            <a:picLocks noChangeAspect="1"/>
          </p:cNvPicPr>
          <p:nvPr/>
        </p:nvPicPr>
        <p:blipFill>
          <a:blip r:embed="rId3"/>
          <a:srcRect l="156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>
    <p:sndAc>
      <p:stSnd>
        <p:snd r:embed="rId2" name="violin italiano - musica de peliculas - el padri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_de_primavera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aisaje_de_primavera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cluded Falls, Kau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ecluded Falls, Kau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G1MHL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94"/>
            <a:ext cx="9144000" cy="6831211"/>
          </a:xfrm>
          <a:prstGeom prst="rect">
            <a:avLst/>
          </a:prstGeom>
        </p:spPr>
      </p:pic>
      <p:pic>
        <p:nvPicPr>
          <p:cNvPr id="5" name="4 Imagen" descr="viewerCAG1MHL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21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bigxy_com-rio-by-Irene-Me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ww_bigxy_com-rio-by-Irene-Me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unnamed--a2b4541572-1024x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unnamed--a2b454157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JoseLuisAvilaHerrera_BLOGSPOT_com-verde-green-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ww_JoseLuisAvilaHerrera_BLOGSPOT_com-verde-green-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osemite-stream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yosemite-stream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143504" y="5786454"/>
            <a:ext cx="35811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llezas-naturales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bellezas-naturales-milespowerpoints.com</Template>
  <TotalTime>0</TotalTime>
  <Words>63</Words>
  <Application>Microsoft Office PowerPoint</Application>
  <PresentationFormat>Presentación en pantalla (4:3)</PresentationFormat>
  <Paragraphs>29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bellezas-naturales-milespowerpoints.com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2012-05-17T21:48:32Z</dcterms:created>
  <dcterms:modified xsi:type="dcterms:W3CDTF">2012-05-17T21:56:20Z</dcterms:modified>
</cp:coreProperties>
</file>