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4" r:id="rId4"/>
    <p:sldId id="280" r:id="rId5"/>
    <p:sldId id="279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89" r:id="rId16"/>
    <p:sldId id="269" r:id="rId17"/>
    <p:sldId id="268" r:id="rId18"/>
    <p:sldId id="267" r:id="rId19"/>
    <p:sldId id="266" r:id="rId20"/>
    <p:sldId id="265" r:id="rId21"/>
    <p:sldId id="263" r:id="rId22"/>
    <p:sldId id="262" r:id="rId23"/>
    <p:sldId id="261" r:id="rId24"/>
    <p:sldId id="260" r:id="rId25"/>
    <p:sldId id="259" r:id="rId26"/>
    <p:sldId id="258" r:id="rId27"/>
    <p:sldId id="288" r:id="rId28"/>
    <p:sldId id="287" r:id="rId29"/>
    <p:sldId id="286" r:id="rId30"/>
    <p:sldId id="285" r:id="rId31"/>
    <p:sldId id="284" r:id="rId32"/>
    <p:sldId id="283" r:id="rId33"/>
    <p:sldId id="282" r:id="rId34"/>
    <p:sldId id="257" r:id="rId35"/>
    <p:sldId id="290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c5cm5UZDBLYhPT9OdzsQA==" hashData="GNUVgeaAZ2tcGc+0hSmWhocU0J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31EF-8966-4CD0-9241-63416D4990B7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EFB5-9421-4CFA-B0E0-8D35EC8EF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31EF-8966-4CD0-9241-63416D4990B7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EFB5-9421-4CFA-B0E0-8D35EC8EF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31EF-8966-4CD0-9241-63416D4990B7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EFB5-9421-4CFA-B0E0-8D35EC8EF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31EF-8966-4CD0-9241-63416D4990B7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EFB5-9421-4CFA-B0E0-8D35EC8EF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31EF-8966-4CD0-9241-63416D4990B7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EFB5-9421-4CFA-B0E0-8D35EC8EF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31EF-8966-4CD0-9241-63416D4990B7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EFB5-9421-4CFA-B0E0-8D35EC8EF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31EF-8966-4CD0-9241-63416D4990B7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EFB5-9421-4CFA-B0E0-8D35EC8EF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31EF-8966-4CD0-9241-63416D4990B7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EFB5-9421-4CFA-B0E0-8D35EC8EF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31EF-8966-4CD0-9241-63416D4990B7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EFB5-9421-4CFA-B0E0-8D35EC8EF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31EF-8966-4CD0-9241-63416D4990B7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EFB5-9421-4CFA-B0E0-8D35EC8EF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31EF-8966-4CD0-9241-63416D4990B7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EFB5-9421-4CFA-B0E0-8D35EC8EF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FDD7FC-4172-47F2-9BD4-7DBE9BB8D18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331EF-8966-4CD0-9241-63416D4990B7}" type="datetimeFigureOut">
              <a:rPr lang="es-ES" smtClean="0"/>
              <a:pPr/>
              <a:t>26/11/2012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6FEFB5-9421-4CFA-B0E0-8D35EC8EFE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5657421-5EAF-46B3-A866-89B9B4D7A7E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20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tulipán-08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2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838" y="5972175"/>
            <a:ext cx="3629025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1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915025"/>
            <a:ext cx="8477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3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575" y="0"/>
            <a:ext cx="30194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475" y="3860800"/>
            <a:ext cx="1981200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C:\Users\Usuario\Downloads\NECESARIO PARA PPS\letra 1\H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95513" y="1844675"/>
            <a:ext cx="47625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 descr="C:\Users\Usuario\Downloads\NECESARIO PARA PPS\letra 1\E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43213" y="1844675"/>
            <a:ext cx="4572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C:\Users\Usuario\Downloads\NECESARIO PARA PPS\letra 1\R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92500" y="1844675"/>
            <a:ext cx="4572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C:\Users\Usuario\Downloads\NECESARIO PARA PPS\letra 1\M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67175" y="1844675"/>
            <a:ext cx="5619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C:\Users\Usuario\Downloads\NECESARIO PARA PPS\letra 1\O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787900" y="1844675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 descr="C:\Users\Usuario\Downloads\NECESARIO PARA PPS\letra 1\S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35600" y="1844675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 descr="C:\Users\Usuario\Downloads\NECESARIO PARA PPS\letra 1\A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011863" y="1844675"/>
            <a:ext cx="47625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 descr="C:\Users\Usuario\Downloads\NECESARIO PARA PPS\letra 1\N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331913" y="3068638"/>
            <a:ext cx="48577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4" descr="C:\Users\Usuario\Downloads\NECESARIO PARA PPS\letra 1\A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979613" y="3068638"/>
            <a:ext cx="47625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6" descr="C:\Users\Usuario\Downloads\NECESARIO PARA PPS\letra 1\T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555875" y="3068638"/>
            <a:ext cx="51435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7" descr="C:\Users\Usuario\Downloads\NECESARIO PARA PPS\letra 1\U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203575" y="3068638"/>
            <a:ext cx="47625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0" descr="C:\Users\Usuario\Downloads\NECESARIO PARA PPS\letra 1\R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851275" y="3068638"/>
            <a:ext cx="4572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4" descr="C:\Users\Usuario\Downloads\NECESARIO PARA PPS\letra 1\A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427538" y="3068638"/>
            <a:ext cx="47625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18" descr="C:\Users\Usuario\Downloads\NECESARIO PARA PPS\letra 1\L[1]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076825" y="3068638"/>
            <a:ext cx="4667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19" descr="C:\Users\Usuario\Downloads\NECESARIO PARA PPS\letra 1\E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063" y="3068638"/>
            <a:ext cx="4572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0" descr="C:\Users\Usuario\Downloads\NECESARIO PARA PPS\letra 1\Z[1]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156325" y="3068638"/>
            <a:ext cx="6477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14" descr="C:\Users\Usuario\Downloads\NECESARIO PARA PPS\letra 1\A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948488" y="3068638"/>
            <a:ext cx="47625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8" name="Picture 2" descr="www.leperledelcuore.com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699793" y="5301208"/>
            <a:ext cx="6444208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  <p:sndAc>
      <p:stSnd>
        <p:snd r:embed="rId2" name="130-ray conniff - patricia234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00000119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5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4" descr="iris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v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4" descr="5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4" descr="gerbera-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4" descr="tavirózsa-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irisz-0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00000180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Nárcis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iris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3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4" descr="rozsa-0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tulipán-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4" name="Picture 4" descr="orchidea-0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tavirózsa-0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Nárcis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vvv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iris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1176pillan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00001121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" descr="00001138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00001132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188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000011866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00001193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Amarilis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arum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" descr="ww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" descr="11837766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" descr="orchidea-0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orchidea-0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orchidea-09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4" descr="00001136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84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fehsárgrózs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0"/>
            <a:ext cx="4859337" cy="690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Usuario\Downloads\MARCOS QUE BRLLAN\SOLO MARCOS\c_keretek_22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Usuario\Downloads\MARCOS QUE BRLLAN\SOLO MARCOS\c_keretek_22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64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60</Words>
  <Application>Microsoft Office PowerPoint</Application>
  <PresentationFormat>Presentación en pantalla (4:3)</PresentationFormat>
  <Paragraphs>28</Paragraphs>
  <Slides>34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4</cp:revision>
  <dcterms:created xsi:type="dcterms:W3CDTF">2012-11-26T21:07:29Z</dcterms:created>
  <dcterms:modified xsi:type="dcterms:W3CDTF">2012-11-26T21:45:47Z</dcterms:modified>
</cp:coreProperties>
</file>