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62" r:id="rId4"/>
    <p:sldId id="264" r:id="rId5"/>
    <p:sldId id="265" r:id="rId6"/>
    <p:sldId id="270" r:id="rId7"/>
    <p:sldId id="266" r:id="rId8"/>
    <p:sldId id="267" r:id="rId9"/>
    <p:sldId id="271" r:id="rId10"/>
    <p:sldId id="268" r:id="rId11"/>
    <p:sldId id="273" r:id="rId12"/>
    <p:sldId id="275" r:id="rId13"/>
    <p:sldId id="278" r:id="rId14"/>
    <p:sldId id="287" r:id="rId15"/>
    <p:sldId id="281" r:id="rId16"/>
    <p:sldId id="282" r:id="rId17"/>
    <p:sldId id="285" r:id="rId18"/>
    <p:sldId id="283" r:id="rId19"/>
    <p:sldId id="286" r:id="rId20"/>
    <p:sldId id="295" r:id="rId21"/>
    <p:sldId id="288" r:id="rId22"/>
    <p:sldId id="298" r:id="rId23"/>
    <p:sldId id="299" r:id="rId24"/>
    <p:sldId id="303" r:id="rId25"/>
    <p:sldId id="306" r:id="rId26"/>
    <p:sldId id="304" r:id="rId27"/>
    <p:sldId id="308" r:id="rId28"/>
    <p:sldId id="310" r:id="rId29"/>
    <p:sldId id="291" r:id="rId30"/>
    <p:sldId id="316" r:id="rId31"/>
    <p:sldId id="314" r:id="rId32"/>
    <p:sldId id="311" r:id="rId33"/>
    <p:sldId id="301" r:id="rId34"/>
    <p:sldId id="315" r:id="rId3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bEEIpgjl2nYP3lyjKahwA" hashData="LMMsUwcNRqEmONmodXHGkMcimc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A0A98"/>
    <a:srgbClr val="007033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5" d="100"/>
          <a:sy n="55" d="100"/>
        </p:scale>
        <p:origin x="-852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1FA3E-54BC-4D8D-BE8D-B40ADDF175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03E73-455B-40BF-B6F3-B80785120125}" type="datetimeFigureOut">
              <a:rPr lang="es-CL" smtClean="0"/>
              <a:pPr/>
              <a:t>02-07-2013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A7337-40E9-435A-9265-EA4055590BD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A7E0F1C-25D2-49B2-95F3-84B5AFCD74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7000">
                <a:srgbClr val="00B050"/>
              </a:gs>
              <a:gs pos="0">
                <a:schemeClr val="tx1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riángulo isósceles"/>
          <p:cNvSpPr/>
          <p:nvPr/>
        </p:nvSpPr>
        <p:spPr>
          <a:xfrm rot="5400000">
            <a:off x="-1000148" y="1285876"/>
            <a:ext cx="6215106" cy="4214810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1464495" y="1821661"/>
            <a:ext cx="6000792" cy="3071802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821685" y="2250289"/>
            <a:ext cx="5715040" cy="2071670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786166" y="1285876"/>
            <a:ext cx="6357982" cy="4357686"/>
          </a:xfrm>
          <a:prstGeom prst="triangle">
            <a:avLst>
              <a:gd name="adj" fmla="val 48783"/>
            </a:avLst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4536265" y="1821661"/>
            <a:ext cx="6072230" cy="3143240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Triángulo isósceles"/>
          <p:cNvSpPr/>
          <p:nvPr/>
        </p:nvSpPr>
        <p:spPr>
          <a:xfrm rot="5400000" flipV="1">
            <a:off x="5250645" y="2321727"/>
            <a:ext cx="5715040" cy="2071670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285720" y="214290"/>
            <a:ext cx="8501122" cy="3000396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Triángulo isósceles"/>
          <p:cNvSpPr/>
          <p:nvPr/>
        </p:nvSpPr>
        <p:spPr>
          <a:xfrm rot="10800000">
            <a:off x="285720" y="214290"/>
            <a:ext cx="8358246" cy="2285992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Triángulo isósceles"/>
          <p:cNvSpPr/>
          <p:nvPr/>
        </p:nvSpPr>
        <p:spPr>
          <a:xfrm rot="10800000">
            <a:off x="500034" y="214290"/>
            <a:ext cx="8001056" cy="1500174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Triángulo isósceles"/>
          <p:cNvSpPr/>
          <p:nvPr/>
        </p:nvSpPr>
        <p:spPr>
          <a:xfrm rot="10800000" flipV="1">
            <a:off x="285720" y="3571876"/>
            <a:ext cx="8501122" cy="3071834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Triángulo isósceles"/>
          <p:cNvSpPr/>
          <p:nvPr/>
        </p:nvSpPr>
        <p:spPr>
          <a:xfrm rot="10800000" flipV="1">
            <a:off x="571472" y="4429132"/>
            <a:ext cx="7786742" cy="2133616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Triángulo isósceles"/>
          <p:cNvSpPr/>
          <p:nvPr/>
        </p:nvSpPr>
        <p:spPr>
          <a:xfrm rot="10800000" flipV="1">
            <a:off x="714348" y="5286388"/>
            <a:ext cx="7643866" cy="1204922"/>
          </a:xfrm>
          <a:prstGeom prst="triangle">
            <a:avLst/>
          </a:prstGeom>
          <a:noFill/>
          <a:ln w="317500">
            <a:solidFill>
              <a:srgbClr val="00B050"/>
            </a:solidFill>
          </a:ln>
          <a:scene3d>
            <a:camera prst="orthographicFront"/>
            <a:lightRig rig="flood" dir="t"/>
          </a:scene3d>
          <a:sp3d extrusionH="228600">
            <a:bevelT w="127000" h="127000"/>
            <a:bevelB w="1905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8" name="Picture 2" descr="C:\Documents and Settings\Ana María\Escritorio\guacamayo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" name="18 Estrella de 4 puntas"/>
          <p:cNvSpPr/>
          <p:nvPr/>
        </p:nvSpPr>
        <p:spPr>
          <a:xfrm>
            <a:off x="-214346" y="0"/>
            <a:ext cx="9572692" cy="6858000"/>
          </a:xfrm>
          <a:prstGeom prst="star4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54000">
            <a:bevelT w="254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5000">
    <p:comb/>
    <p:sndAc>
      <p:stSnd loop="1">
        <p:snd r:embed="rId2" name="Belov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18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/>
              </a:gs>
              <a:gs pos="0">
                <a:srgbClr val="FF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Picture 3" descr="C:\Documents and Settings\Ana María\Escritorio\pareja-de-guacamay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Forma libre"/>
          <p:cNvSpPr/>
          <p:nvPr/>
        </p:nvSpPr>
        <p:spPr>
          <a:xfrm>
            <a:off x="857224" y="214290"/>
            <a:ext cx="1285884" cy="3200416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orma libre"/>
          <p:cNvSpPr/>
          <p:nvPr/>
        </p:nvSpPr>
        <p:spPr>
          <a:xfrm rot="10800000">
            <a:off x="857224" y="3429000"/>
            <a:ext cx="1285884" cy="3429000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Forma libre"/>
          <p:cNvSpPr/>
          <p:nvPr/>
        </p:nvSpPr>
        <p:spPr>
          <a:xfrm>
            <a:off x="857224" y="0"/>
            <a:ext cx="1285884" cy="3414706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Forma libre"/>
          <p:cNvSpPr/>
          <p:nvPr/>
        </p:nvSpPr>
        <p:spPr>
          <a:xfrm rot="10800000">
            <a:off x="857224" y="3429000"/>
            <a:ext cx="1285884" cy="3429000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orma libre"/>
          <p:cNvSpPr/>
          <p:nvPr/>
        </p:nvSpPr>
        <p:spPr>
          <a:xfrm>
            <a:off x="2857488" y="0"/>
            <a:ext cx="1285884" cy="3429113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Forma libre"/>
          <p:cNvSpPr/>
          <p:nvPr/>
        </p:nvSpPr>
        <p:spPr>
          <a:xfrm rot="10800000">
            <a:off x="2857488" y="3357562"/>
            <a:ext cx="1285884" cy="3500437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Forma libre"/>
          <p:cNvSpPr/>
          <p:nvPr/>
        </p:nvSpPr>
        <p:spPr>
          <a:xfrm>
            <a:off x="4857752" y="3"/>
            <a:ext cx="1357322" cy="3357561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Forma libre"/>
          <p:cNvSpPr/>
          <p:nvPr/>
        </p:nvSpPr>
        <p:spPr>
          <a:xfrm rot="10800000">
            <a:off x="4857752" y="3357561"/>
            <a:ext cx="1357322" cy="3500437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Forma libre"/>
          <p:cNvSpPr/>
          <p:nvPr/>
        </p:nvSpPr>
        <p:spPr>
          <a:xfrm>
            <a:off x="2857488" y="0"/>
            <a:ext cx="1285852" cy="3357563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Forma libre"/>
          <p:cNvSpPr/>
          <p:nvPr/>
        </p:nvSpPr>
        <p:spPr>
          <a:xfrm rot="10800000">
            <a:off x="2857456" y="3429001"/>
            <a:ext cx="1285884" cy="3428999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Forma libre"/>
          <p:cNvSpPr/>
          <p:nvPr/>
        </p:nvSpPr>
        <p:spPr>
          <a:xfrm>
            <a:off x="4857752" y="0"/>
            <a:ext cx="1357290" cy="3357562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21 Forma libre"/>
          <p:cNvSpPr/>
          <p:nvPr/>
        </p:nvSpPr>
        <p:spPr>
          <a:xfrm rot="10800000">
            <a:off x="4857752" y="3357562"/>
            <a:ext cx="1357290" cy="3500438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24 Forma libre"/>
          <p:cNvSpPr/>
          <p:nvPr/>
        </p:nvSpPr>
        <p:spPr>
          <a:xfrm>
            <a:off x="7000892" y="3"/>
            <a:ext cx="1357322" cy="3357561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25 Forma libre"/>
          <p:cNvSpPr/>
          <p:nvPr/>
        </p:nvSpPr>
        <p:spPr>
          <a:xfrm rot="10800000">
            <a:off x="7000892" y="3357561"/>
            <a:ext cx="1357322" cy="3500437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26 Forma libre"/>
          <p:cNvSpPr/>
          <p:nvPr/>
        </p:nvSpPr>
        <p:spPr>
          <a:xfrm>
            <a:off x="7000892" y="0"/>
            <a:ext cx="1357290" cy="3357562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27 Forma libre"/>
          <p:cNvSpPr/>
          <p:nvPr/>
        </p:nvSpPr>
        <p:spPr>
          <a:xfrm rot="10800000">
            <a:off x="7000892" y="3357562"/>
            <a:ext cx="1357290" cy="3500438"/>
          </a:xfrm>
          <a:custGeom>
            <a:avLst/>
            <a:gdLst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  <a:gd name="connsiteX0" fmla="*/ 0 w 1285884"/>
              <a:gd name="connsiteY0" fmla="*/ 3414706 h 3414706"/>
              <a:gd name="connsiteX1" fmla="*/ 642942 w 1285884"/>
              <a:gd name="connsiteY1" fmla="*/ 0 h 3414706"/>
              <a:gd name="connsiteX2" fmla="*/ 1285884 w 1285884"/>
              <a:gd name="connsiteY2" fmla="*/ 3414706 h 3414706"/>
              <a:gd name="connsiteX3" fmla="*/ 0 w 1285884"/>
              <a:gd name="connsiteY3" fmla="*/ 3414706 h 3414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884" h="3414706">
                <a:moveTo>
                  <a:pt x="0" y="3414706"/>
                </a:moveTo>
                <a:lnTo>
                  <a:pt x="642942" y="0"/>
                </a:lnTo>
                <a:lnTo>
                  <a:pt x="1285884" y="3414706"/>
                </a:lnTo>
                <a:lnTo>
                  <a:pt x="0" y="3414706"/>
                </a:lnTo>
                <a:close/>
              </a:path>
            </a:pathLst>
          </a:custGeom>
          <a:noFill/>
          <a:ln w="76200">
            <a:solidFill>
              <a:srgbClr val="FF0000"/>
            </a:solidFill>
          </a:ln>
          <a:scene3d>
            <a:camera prst="orthographicFront"/>
            <a:lightRig rig="morning" dir="t"/>
          </a:scene3d>
          <a:sp3d>
            <a:bevelT w="1041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5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11" grpId="0" animBg="1"/>
      <p:bldP spid="12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rgbClr val="005C2A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098" name="Picture 2" descr="C:\Documents and Settings\Ana María\Mis documentos\Downloads\LOROS - PERIQUITOS\13331055392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996" cy="685800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/>
          </a:prstGeom>
          <a:gradFill>
            <a:gsLst>
              <a:gs pos="54000">
                <a:srgbClr val="FFFFFF">
                  <a:alpha val="0"/>
                </a:srgbClr>
              </a:gs>
              <a:gs pos="7001">
                <a:srgbClr val="006600"/>
              </a:gs>
              <a:gs pos="32001">
                <a:srgbClr val="00B050"/>
              </a:gs>
              <a:gs pos="47000">
                <a:schemeClr val="accent3">
                  <a:lumMod val="50000"/>
                </a:schemeClr>
              </a:gs>
              <a:gs pos="85001">
                <a:srgbClr val="92D050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0" scaled="1"/>
          </a:gradFill>
          <a:ln w="25400">
            <a:noFill/>
          </a:ln>
          <a:scene3d>
            <a:camera prst="orthographicFront"/>
            <a:lightRig rig="flood" dir="t"/>
          </a:scene3d>
          <a:sp3d>
            <a:bevelT w="254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isósceles"/>
          <p:cNvSpPr/>
          <p:nvPr/>
        </p:nvSpPr>
        <p:spPr>
          <a:xfrm rot="10800000">
            <a:off x="0" y="0"/>
            <a:ext cx="9144000" cy="3429000"/>
          </a:xfrm>
          <a:prstGeom prst="triangle">
            <a:avLst/>
          </a:prstGeom>
          <a:gradFill>
            <a:gsLst>
              <a:gs pos="54000">
                <a:srgbClr val="FFFFFF">
                  <a:alpha val="0"/>
                </a:srgbClr>
              </a:gs>
              <a:gs pos="7001">
                <a:srgbClr val="006600"/>
              </a:gs>
              <a:gs pos="32001">
                <a:srgbClr val="00B050"/>
              </a:gs>
              <a:gs pos="47000">
                <a:schemeClr val="accent3">
                  <a:lumMod val="50000"/>
                </a:schemeClr>
              </a:gs>
              <a:gs pos="85001">
                <a:srgbClr val="92D050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0" scaled="1"/>
          </a:gradFill>
          <a:ln w="31750">
            <a:noFill/>
          </a:ln>
          <a:scene3d>
            <a:camera prst="orthographicFront"/>
            <a:lightRig rig="flood" dir="t"/>
          </a:scene3d>
          <a:sp3d>
            <a:bevelT w="254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6703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Nature-mountain-and-clouds-www_hqimage_com-99999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rgbClr val="FFC000"/>
              </a:gs>
              <a:gs pos="74000">
                <a:schemeClr val="bg1"/>
              </a:gs>
              <a:gs pos="0">
                <a:schemeClr val="tx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Forma libre"/>
          <p:cNvSpPr/>
          <p:nvPr/>
        </p:nvSpPr>
        <p:spPr>
          <a:xfrm rot="5056185">
            <a:off x="854472" y="189439"/>
            <a:ext cx="2785398" cy="4408104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85956"/>
              <a:gd name="connsiteY0" fmla="*/ 68676 h 5612125"/>
              <a:gd name="connsiteX1" fmla="*/ 3085956 w 3085956"/>
              <a:gd name="connsiteY1" fmla="*/ 0 h 5612125"/>
              <a:gd name="connsiteX2" fmla="*/ 1303299 w 3085956"/>
              <a:gd name="connsiteY2" fmla="*/ 5578157 h 5612125"/>
              <a:gd name="connsiteX3" fmla="*/ 0 w 3085956"/>
              <a:gd name="connsiteY3" fmla="*/ 5612125 h 5612125"/>
              <a:gd name="connsiteX4" fmla="*/ 2589005 w 3085956"/>
              <a:gd name="connsiteY4" fmla="*/ 3955 h 5612125"/>
              <a:gd name="connsiteX0" fmla="*/ 3062615 w 3085956"/>
              <a:gd name="connsiteY0" fmla="*/ 68676 h 5612125"/>
              <a:gd name="connsiteX1" fmla="*/ 3085956 w 3085956"/>
              <a:gd name="connsiteY1" fmla="*/ 0 h 5612125"/>
              <a:gd name="connsiteX2" fmla="*/ 1303299 w 3085956"/>
              <a:gd name="connsiteY2" fmla="*/ 5578157 h 5612125"/>
              <a:gd name="connsiteX3" fmla="*/ 0 w 3085956"/>
              <a:gd name="connsiteY3" fmla="*/ 5612125 h 5612125"/>
              <a:gd name="connsiteX4" fmla="*/ 2589005 w 3085956"/>
              <a:gd name="connsiteY4" fmla="*/ 3955 h 5612125"/>
              <a:gd name="connsiteX5" fmla="*/ 3062615 w 3085956"/>
              <a:gd name="connsiteY5" fmla="*/ 68676 h 5612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85956" h="5612125">
                <a:moveTo>
                  <a:pt x="3062615" y="68676"/>
                </a:moveTo>
                <a:lnTo>
                  <a:pt x="3085956" y="0"/>
                </a:lnTo>
                <a:lnTo>
                  <a:pt x="1303299" y="5578157"/>
                </a:lnTo>
                <a:lnTo>
                  <a:pt x="0" y="5612125"/>
                </a:lnTo>
                <a:cubicBezTo>
                  <a:pt x="455006" y="4603729"/>
                  <a:pt x="2435616" y="337814"/>
                  <a:pt x="2589005" y="3955"/>
                </a:cubicBezTo>
                <a:lnTo>
                  <a:pt x="3062615" y="68676"/>
                </a:lnTo>
                <a:close/>
              </a:path>
            </a:pathLst>
          </a:custGeom>
          <a:gradFill flip="none" rotWithShape="1">
            <a:gsLst>
              <a:gs pos="41000">
                <a:schemeClr val="tx1">
                  <a:lumMod val="50000"/>
                </a:schemeClr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Forma libre"/>
          <p:cNvSpPr/>
          <p:nvPr/>
        </p:nvSpPr>
        <p:spPr>
          <a:xfrm rot="5400000" flipV="1">
            <a:off x="5285326" y="-789121"/>
            <a:ext cx="3065195" cy="4643438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3032569 w 3062615"/>
              <a:gd name="connsiteY1" fmla="*/ 104470 h 5608170"/>
              <a:gd name="connsiteX2" fmla="*/ 1303299 w 3062615"/>
              <a:gd name="connsiteY2" fmla="*/ 5574202 h 5608170"/>
              <a:gd name="connsiteX3" fmla="*/ 0 w 3062615"/>
              <a:gd name="connsiteY3" fmla="*/ 5608170 h 5608170"/>
              <a:gd name="connsiteX4" fmla="*/ 2589005 w 3062615"/>
              <a:gd name="connsiteY4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62615" h="5608170">
                <a:moveTo>
                  <a:pt x="3062615" y="64721"/>
                </a:moveTo>
                <a:lnTo>
                  <a:pt x="1303299" y="5574202"/>
                </a:lnTo>
                <a:lnTo>
                  <a:pt x="0" y="5608170"/>
                </a:lnTo>
                <a:cubicBezTo>
                  <a:pt x="455006" y="4599774"/>
                  <a:pt x="2435616" y="333859"/>
                  <a:pt x="2589005" y="0"/>
                </a:cubicBezTo>
                <a:lnTo>
                  <a:pt x="3062615" y="64721"/>
                </a:lnTo>
                <a:close/>
              </a:path>
            </a:pathLst>
          </a:custGeom>
          <a:gradFill flip="none" rotWithShape="1">
            <a:gsLst>
              <a:gs pos="41000">
                <a:schemeClr val="tx1">
                  <a:lumMod val="50000"/>
                </a:schemeClr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orma libre"/>
          <p:cNvSpPr/>
          <p:nvPr/>
        </p:nvSpPr>
        <p:spPr>
          <a:xfrm rot="5616347" flipV="1">
            <a:off x="5497464" y="82161"/>
            <a:ext cx="2703166" cy="4589906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  <a:gd name="connsiteX0" fmla="*/ 3062615 w 3187065"/>
              <a:gd name="connsiteY0" fmla="*/ 131356 h 5674805"/>
              <a:gd name="connsiteX1" fmla="*/ 1303299 w 3187065"/>
              <a:gd name="connsiteY1" fmla="*/ 5640837 h 5674805"/>
              <a:gd name="connsiteX2" fmla="*/ 0 w 3187065"/>
              <a:gd name="connsiteY2" fmla="*/ 5674805 h 5674805"/>
              <a:gd name="connsiteX3" fmla="*/ 2589005 w 3187065"/>
              <a:gd name="connsiteY3" fmla="*/ 66635 h 5674805"/>
              <a:gd name="connsiteX4" fmla="*/ 3062615 w 3187065"/>
              <a:gd name="connsiteY4" fmla="*/ 131356 h 5674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87065" h="5674805">
                <a:moveTo>
                  <a:pt x="3062615" y="131356"/>
                </a:moveTo>
                <a:lnTo>
                  <a:pt x="1303299" y="5640837"/>
                </a:lnTo>
                <a:lnTo>
                  <a:pt x="0" y="5674805"/>
                </a:lnTo>
                <a:cubicBezTo>
                  <a:pt x="455006" y="4666409"/>
                  <a:pt x="2435616" y="400494"/>
                  <a:pt x="2589005" y="66635"/>
                </a:cubicBezTo>
                <a:cubicBezTo>
                  <a:pt x="2746875" y="88209"/>
                  <a:pt x="3187065" y="0"/>
                  <a:pt x="3062615" y="131356"/>
                </a:cubicBezTo>
                <a:close/>
              </a:path>
            </a:pathLst>
          </a:custGeom>
          <a:gradFill flip="none" rotWithShape="1">
            <a:gsLst>
              <a:gs pos="41000">
                <a:schemeClr val="tx1">
                  <a:lumMod val="50000"/>
                </a:schemeClr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Forma libre"/>
          <p:cNvSpPr/>
          <p:nvPr/>
        </p:nvSpPr>
        <p:spPr>
          <a:xfrm rot="5400000">
            <a:off x="749045" y="-753402"/>
            <a:ext cx="3065195" cy="4572000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3032569 w 3062615"/>
              <a:gd name="connsiteY1" fmla="*/ 104470 h 5608170"/>
              <a:gd name="connsiteX2" fmla="*/ 1303299 w 3062615"/>
              <a:gd name="connsiteY2" fmla="*/ 5574202 h 5608170"/>
              <a:gd name="connsiteX3" fmla="*/ 0 w 3062615"/>
              <a:gd name="connsiteY3" fmla="*/ 5608170 h 5608170"/>
              <a:gd name="connsiteX4" fmla="*/ 2589005 w 3062615"/>
              <a:gd name="connsiteY4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62615" h="5608170">
                <a:moveTo>
                  <a:pt x="3062615" y="64721"/>
                </a:moveTo>
                <a:lnTo>
                  <a:pt x="1303299" y="5574202"/>
                </a:lnTo>
                <a:lnTo>
                  <a:pt x="0" y="5608170"/>
                </a:lnTo>
                <a:cubicBezTo>
                  <a:pt x="455006" y="4599774"/>
                  <a:pt x="2435616" y="333859"/>
                  <a:pt x="2589005" y="0"/>
                </a:cubicBezTo>
                <a:lnTo>
                  <a:pt x="3062615" y="64721"/>
                </a:lnTo>
                <a:close/>
              </a:path>
            </a:pathLst>
          </a:custGeom>
          <a:gradFill flip="none" rotWithShape="1">
            <a:gsLst>
              <a:gs pos="41000">
                <a:schemeClr val="tx1">
                  <a:lumMod val="50000"/>
                </a:schemeClr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50800" sx="1000" sy="1000" algn="ctr" rotWithShape="0">
              <a:srgbClr val="FFC000"/>
            </a:outerShd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Forma libre"/>
          <p:cNvSpPr/>
          <p:nvPr/>
        </p:nvSpPr>
        <p:spPr>
          <a:xfrm rot="16543815" flipV="1">
            <a:off x="933304" y="2395939"/>
            <a:ext cx="2627733" cy="4408104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85956"/>
              <a:gd name="connsiteY0" fmla="*/ 68676 h 5612125"/>
              <a:gd name="connsiteX1" fmla="*/ 3085956 w 3085956"/>
              <a:gd name="connsiteY1" fmla="*/ 0 h 5612125"/>
              <a:gd name="connsiteX2" fmla="*/ 1303299 w 3085956"/>
              <a:gd name="connsiteY2" fmla="*/ 5578157 h 5612125"/>
              <a:gd name="connsiteX3" fmla="*/ 0 w 3085956"/>
              <a:gd name="connsiteY3" fmla="*/ 5612125 h 5612125"/>
              <a:gd name="connsiteX4" fmla="*/ 2589005 w 3085956"/>
              <a:gd name="connsiteY4" fmla="*/ 3955 h 5612125"/>
              <a:gd name="connsiteX0" fmla="*/ 3062615 w 3085956"/>
              <a:gd name="connsiteY0" fmla="*/ 68676 h 5612125"/>
              <a:gd name="connsiteX1" fmla="*/ 3085956 w 3085956"/>
              <a:gd name="connsiteY1" fmla="*/ 0 h 5612125"/>
              <a:gd name="connsiteX2" fmla="*/ 1303299 w 3085956"/>
              <a:gd name="connsiteY2" fmla="*/ 5578157 h 5612125"/>
              <a:gd name="connsiteX3" fmla="*/ 0 w 3085956"/>
              <a:gd name="connsiteY3" fmla="*/ 5612125 h 5612125"/>
              <a:gd name="connsiteX4" fmla="*/ 2589005 w 3085956"/>
              <a:gd name="connsiteY4" fmla="*/ 3955 h 5612125"/>
              <a:gd name="connsiteX5" fmla="*/ 3062615 w 3085956"/>
              <a:gd name="connsiteY5" fmla="*/ 68676 h 5612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85956" h="5612125">
                <a:moveTo>
                  <a:pt x="3062615" y="68676"/>
                </a:moveTo>
                <a:lnTo>
                  <a:pt x="3085956" y="0"/>
                </a:lnTo>
                <a:lnTo>
                  <a:pt x="1303299" y="5578157"/>
                </a:lnTo>
                <a:lnTo>
                  <a:pt x="0" y="5612125"/>
                </a:lnTo>
                <a:cubicBezTo>
                  <a:pt x="455006" y="4603729"/>
                  <a:pt x="2435616" y="337814"/>
                  <a:pt x="2589005" y="3955"/>
                </a:cubicBezTo>
                <a:lnTo>
                  <a:pt x="3062615" y="68676"/>
                </a:lnTo>
                <a:close/>
              </a:path>
            </a:pathLst>
          </a:custGeom>
          <a:gradFill flip="none" rotWithShape="1">
            <a:gsLst>
              <a:gs pos="41000">
                <a:schemeClr val="tx1">
                  <a:lumMod val="50000"/>
                </a:schemeClr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Forma libre"/>
          <p:cNvSpPr/>
          <p:nvPr/>
        </p:nvSpPr>
        <p:spPr>
          <a:xfrm rot="16200000">
            <a:off x="5372078" y="3090435"/>
            <a:ext cx="2891693" cy="4643438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3032569 w 3062615"/>
              <a:gd name="connsiteY1" fmla="*/ 104470 h 5608170"/>
              <a:gd name="connsiteX2" fmla="*/ 1303299 w 3062615"/>
              <a:gd name="connsiteY2" fmla="*/ 5574202 h 5608170"/>
              <a:gd name="connsiteX3" fmla="*/ 0 w 3062615"/>
              <a:gd name="connsiteY3" fmla="*/ 5608170 h 5608170"/>
              <a:gd name="connsiteX4" fmla="*/ 2589005 w 3062615"/>
              <a:gd name="connsiteY4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62615" h="5608170">
                <a:moveTo>
                  <a:pt x="3062615" y="64721"/>
                </a:moveTo>
                <a:lnTo>
                  <a:pt x="1303299" y="5574202"/>
                </a:lnTo>
                <a:lnTo>
                  <a:pt x="0" y="5608170"/>
                </a:lnTo>
                <a:cubicBezTo>
                  <a:pt x="455006" y="4599774"/>
                  <a:pt x="2435616" y="333859"/>
                  <a:pt x="2589005" y="0"/>
                </a:cubicBezTo>
                <a:lnTo>
                  <a:pt x="3062615" y="64721"/>
                </a:lnTo>
                <a:close/>
              </a:path>
            </a:pathLst>
          </a:custGeom>
          <a:gradFill flip="none" rotWithShape="1">
            <a:gsLst>
              <a:gs pos="41000">
                <a:schemeClr val="tx1">
                  <a:lumMod val="50000"/>
                </a:schemeClr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 w="0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Forma libre"/>
          <p:cNvSpPr/>
          <p:nvPr/>
        </p:nvSpPr>
        <p:spPr>
          <a:xfrm rot="15983653">
            <a:off x="5573969" y="2320487"/>
            <a:ext cx="2550156" cy="4589906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  <a:gd name="connsiteX0" fmla="*/ 3062615 w 3187065"/>
              <a:gd name="connsiteY0" fmla="*/ 131356 h 5674805"/>
              <a:gd name="connsiteX1" fmla="*/ 1303299 w 3187065"/>
              <a:gd name="connsiteY1" fmla="*/ 5640837 h 5674805"/>
              <a:gd name="connsiteX2" fmla="*/ 0 w 3187065"/>
              <a:gd name="connsiteY2" fmla="*/ 5674805 h 5674805"/>
              <a:gd name="connsiteX3" fmla="*/ 2589005 w 3187065"/>
              <a:gd name="connsiteY3" fmla="*/ 66635 h 5674805"/>
              <a:gd name="connsiteX4" fmla="*/ 3062615 w 3187065"/>
              <a:gd name="connsiteY4" fmla="*/ 131356 h 5674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87065" h="5674805">
                <a:moveTo>
                  <a:pt x="3062615" y="131356"/>
                </a:moveTo>
                <a:lnTo>
                  <a:pt x="1303299" y="5640837"/>
                </a:lnTo>
                <a:lnTo>
                  <a:pt x="0" y="5674805"/>
                </a:lnTo>
                <a:cubicBezTo>
                  <a:pt x="455006" y="4666409"/>
                  <a:pt x="2435616" y="400494"/>
                  <a:pt x="2589005" y="66635"/>
                </a:cubicBezTo>
                <a:cubicBezTo>
                  <a:pt x="2746875" y="88209"/>
                  <a:pt x="3187065" y="0"/>
                  <a:pt x="3062615" y="131356"/>
                </a:cubicBezTo>
                <a:close/>
              </a:path>
            </a:pathLst>
          </a:custGeom>
          <a:gradFill flip="none" rotWithShape="1">
            <a:gsLst>
              <a:gs pos="41000">
                <a:schemeClr val="tx1">
                  <a:lumMod val="50000"/>
                </a:schemeClr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Forma libre"/>
          <p:cNvSpPr/>
          <p:nvPr/>
        </p:nvSpPr>
        <p:spPr>
          <a:xfrm rot="16200000" flipV="1">
            <a:off x="817175" y="3107533"/>
            <a:ext cx="2928935" cy="4572000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3032569 w 3062615"/>
              <a:gd name="connsiteY1" fmla="*/ 104470 h 5608170"/>
              <a:gd name="connsiteX2" fmla="*/ 1303299 w 3062615"/>
              <a:gd name="connsiteY2" fmla="*/ 5574202 h 5608170"/>
              <a:gd name="connsiteX3" fmla="*/ 0 w 3062615"/>
              <a:gd name="connsiteY3" fmla="*/ 5608170 h 5608170"/>
              <a:gd name="connsiteX4" fmla="*/ 2589005 w 3062615"/>
              <a:gd name="connsiteY4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62615" h="5608170">
                <a:moveTo>
                  <a:pt x="3062615" y="64721"/>
                </a:moveTo>
                <a:lnTo>
                  <a:pt x="1303299" y="5574202"/>
                </a:lnTo>
                <a:lnTo>
                  <a:pt x="0" y="5608170"/>
                </a:lnTo>
                <a:cubicBezTo>
                  <a:pt x="455006" y="4599774"/>
                  <a:pt x="2435616" y="333859"/>
                  <a:pt x="2589005" y="0"/>
                </a:cubicBezTo>
                <a:lnTo>
                  <a:pt x="3062615" y="64721"/>
                </a:lnTo>
                <a:close/>
              </a:path>
            </a:pathLst>
          </a:custGeom>
          <a:gradFill flip="none" rotWithShape="1">
            <a:gsLst>
              <a:gs pos="41000">
                <a:schemeClr val="tx1">
                  <a:lumMod val="50000"/>
                </a:schemeClr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170" name="Picture 2" descr="C:\Documents and Settings\Ana María\Mis documentos\Downloads\LOROS - PERIQUITOS\Pajaritos-jugando-en-las-ramas-de-los-arboles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8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8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FF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Onda"/>
          <p:cNvSpPr/>
          <p:nvPr/>
        </p:nvSpPr>
        <p:spPr>
          <a:xfrm flipV="1">
            <a:off x="0" y="0"/>
            <a:ext cx="4572000" cy="3429000"/>
          </a:xfrm>
          <a:prstGeom prst="wave">
            <a:avLst>
              <a:gd name="adj1" fmla="val 2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 extrusionH="76200">
            <a:bevelT w="736600" h="615950"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Onda"/>
          <p:cNvSpPr/>
          <p:nvPr/>
        </p:nvSpPr>
        <p:spPr>
          <a:xfrm flipH="1" flipV="1">
            <a:off x="4572000" y="0"/>
            <a:ext cx="4572000" cy="3429000"/>
          </a:xfrm>
          <a:prstGeom prst="wave">
            <a:avLst>
              <a:gd name="adj1" fmla="val 20000"/>
              <a:gd name="adj2" fmla="val -1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 extrusionH="76200">
            <a:bevelT w="736600" h="615950"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Onda"/>
          <p:cNvSpPr/>
          <p:nvPr/>
        </p:nvSpPr>
        <p:spPr>
          <a:xfrm>
            <a:off x="0" y="3429000"/>
            <a:ext cx="4572000" cy="3429000"/>
          </a:xfrm>
          <a:prstGeom prst="wave">
            <a:avLst>
              <a:gd name="adj1" fmla="val 2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 extrusionH="76200">
            <a:bevelT w="736600" h="615950"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Onda"/>
          <p:cNvSpPr/>
          <p:nvPr/>
        </p:nvSpPr>
        <p:spPr>
          <a:xfrm flipH="1">
            <a:off x="4572000" y="3429000"/>
            <a:ext cx="4572000" cy="3429000"/>
          </a:xfrm>
          <a:prstGeom prst="wave">
            <a:avLst>
              <a:gd name="adj1" fmla="val 20000"/>
              <a:gd name="adj2" fmla="val 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 extrusionH="76200">
            <a:bevelT w="736600" h="615950"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" name="Picture 2" descr="C:\Documents and Settings\Ana María\Mis documentos\Downloads\LOROS - PERIQUITOS\Nueva carpeta\MAT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4500562" cy="1714488"/>
          </a:xfrm>
          <a:prstGeom prst="rect">
            <a:avLst/>
          </a:prstGeom>
          <a:solidFill>
            <a:srgbClr val="0A0A98">
              <a:alpha val="6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1714488"/>
            <a:ext cx="4500562" cy="1714488"/>
          </a:xfrm>
          <a:prstGeom prst="rect">
            <a:avLst/>
          </a:prstGeom>
          <a:solidFill>
            <a:srgbClr val="0A0A98">
              <a:alpha val="6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500562" cy="1714488"/>
          </a:xfrm>
          <a:prstGeom prst="rect">
            <a:avLst/>
          </a:prstGeom>
          <a:solidFill>
            <a:srgbClr val="0A0A98">
              <a:alpha val="6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5143512"/>
            <a:ext cx="4500562" cy="1714488"/>
          </a:xfrm>
          <a:prstGeom prst="rect">
            <a:avLst/>
          </a:prstGeom>
          <a:solidFill>
            <a:srgbClr val="0A0A98">
              <a:alpha val="6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4643438" y="0"/>
            <a:ext cx="4500562" cy="1714488"/>
          </a:xfrm>
          <a:prstGeom prst="rect">
            <a:avLst/>
          </a:prstGeom>
          <a:solidFill>
            <a:srgbClr val="0A0A98">
              <a:alpha val="6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4643438" y="1714488"/>
            <a:ext cx="4500562" cy="1714488"/>
          </a:xfrm>
          <a:prstGeom prst="rect">
            <a:avLst/>
          </a:prstGeom>
          <a:solidFill>
            <a:srgbClr val="0A0A98">
              <a:alpha val="6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4643438" y="3429000"/>
            <a:ext cx="4500562" cy="1714488"/>
          </a:xfrm>
          <a:prstGeom prst="rect">
            <a:avLst/>
          </a:prstGeom>
          <a:solidFill>
            <a:srgbClr val="0A0A98">
              <a:alpha val="6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Rectángulo"/>
          <p:cNvSpPr/>
          <p:nvPr/>
        </p:nvSpPr>
        <p:spPr>
          <a:xfrm>
            <a:off x="4643438" y="5143512"/>
            <a:ext cx="4500562" cy="1714488"/>
          </a:xfrm>
          <a:prstGeom prst="rect">
            <a:avLst/>
          </a:prstGeom>
          <a:solidFill>
            <a:srgbClr val="0A0A98">
              <a:alpha val="6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4" name="Picture 2" descr="C:\Documents and Settings\Ana María\Escritorio\6494600285_3cdbb14eae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lumMod val="65000"/>
                  <a:lumOff val="35000"/>
                </a:schemeClr>
              </a:gs>
              <a:gs pos="0">
                <a:schemeClr val="accent2">
                  <a:lumMod val="75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C:\Documents and Settings\Ana María\Mis documentos\Downloads\LOROS - PERIQUITOS\imagen_461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Anillo"/>
          <p:cNvSpPr/>
          <p:nvPr/>
        </p:nvSpPr>
        <p:spPr>
          <a:xfrm rot="1984983">
            <a:off x="-529755" y="985358"/>
            <a:ext cx="10035158" cy="4887286"/>
          </a:xfrm>
          <a:prstGeom prst="donut">
            <a:avLst>
              <a:gd name="adj" fmla="val 4223"/>
            </a:avLst>
          </a:prstGeom>
          <a:gradFill flip="none" rotWithShape="1">
            <a:gsLst>
              <a:gs pos="0">
                <a:schemeClr val="bg1">
                  <a:lumMod val="50000"/>
                  <a:lumOff val="50000"/>
                </a:schemeClr>
              </a:gs>
              <a:gs pos="50000">
                <a:schemeClr val="tx1">
                  <a:lumMod val="65000"/>
                </a:schemeClr>
              </a:gs>
              <a:gs pos="100000">
                <a:srgbClr val="C0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metal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723768">
            <a:off x="-452936" y="910015"/>
            <a:ext cx="10126060" cy="4966532"/>
          </a:xfrm>
          <a:prstGeom prst="donut">
            <a:avLst>
              <a:gd name="adj" fmla="val 4040"/>
            </a:avLst>
          </a:prstGeom>
          <a:gradFill flip="none" rotWithShape="1">
            <a:gsLst>
              <a:gs pos="0">
                <a:schemeClr val="bg1">
                  <a:lumMod val="50000"/>
                  <a:lumOff val="50000"/>
                </a:schemeClr>
              </a:gs>
              <a:gs pos="50000">
                <a:schemeClr val="tx1">
                  <a:lumMod val="65000"/>
                </a:schemeClr>
              </a:gs>
              <a:gs pos="100000">
                <a:srgbClr val="C0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metal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84983">
            <a:off x="-618581" y="930116"/>
            <a:ext cx="10103134" cy="4922259"/>
          </a:xfrm>
          <a:prstGeom prst="donut">
            <a:avLst>
              <a:gd name="adj" fmla="val 4681"/>
            </a:avLst>
          </a:prstGeom>
          <a:gradFill flip="none" rotWithShape="1">
            <a:gsLst>
              <a:gs pos="0">
                <a:schemeClr val="bg1">
                  <a:lumMod val="50000"/>
                  <a:lumOff val="50000"/>
                </a:schemeClr>
              </a:gs>
              <a:gs pos="50000">
                <a:schemeClr val="tx1">
                  <a:lumMod val="65000"/>
                </a:schemeClr>
              </a:gs>
              <a:gs pos="100000">
                <a:srgbClr val="C0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metal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723768">
            <a:off x="-476117" y="861799"/>
            <a:ext cx="10142002" cy="5022988"/>
          </a:xfrm>
          <a:prstGeom prst="donut">
            <a:avLst>
              <a:gd name="adj" fmla="val 4448"/>
            </a:avLst>
          </a:prstGeom>
          <a:gradFill flip="none" rotWithShape="1">
            <a:gsLst>
              <a:gs pos="0">
                <a:schemeClr val="bg1">
                  <a:lumMod val="50000"/>
                  <a:lumOff val="50000"/>
                </a:schemeClr>
              </a:gs>
              <a:gs pos="50000">
                <a:schemeClr val="tx1">
                  <a:lumMod val="65000"/>
                </a:schemeClr>
              </a:gs>
              <a:gs pos="100000">
                <a:srgbClr val="C0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rise" dir="t"/>
          </a:scene3d>
          <a:sp3d prstMaterial="metal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chemeClr val="tx2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FFFF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Operación manual"/>
          <p:cNvSpPr/>
          <p:nvPr/>
        </p:nvSpPr>
        <p:spPr>
          <a:xfrm rot="5400000">
            <a:off x="1638281" y="-1638281"/>
            <a:ext cx="1224000" cy="4500562"/>
          </a:xfrm>
          <a:prstGeom prst="flowChartManualOperatio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 prstMaterial="metal">
            <a:bevelT w="304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Operación manual"/>
          <p:cNvSpPr/>
          <p:nvPr/>
        </p:nvSpPr>
        <p:spPr>
          <a:xfrm rot="16200000">
            <a:off x="6318000" y="-1638000"/>
            <a:ext cx="1224000" cy="4500000"/>
          </a:xfrm>
          <a:prstGeom prst="flowChartManualOperatio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 prstMaterial="metal">
            <a:bevelT w="304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Operación manual"/>
          <p:cNvSpPr/>
          <p:nvPr/>
        </p:nvSpPr>
        <p:spPr>
          <a:xfrm rot="16200000">
            <a:off x="6282000" y="-209264"/>
            <a:ext cx="1224000" cy="4500000"/>
          </a:xfrm>
          <a:prstGeom prst="flowChartManualOperatio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 prstMaterial="metal">
            <a:bevelT w="304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Operación manual"/>
          <p:cNvSpPr/>
          <p:nvPr/>
        </p:nvSpPr>
        <p:spPr>
          <a:xfrm rot="16200000">
            <a:off x="6282000" y="1219496"/>
            <a:ext cx="1224000" cy="4500000"/>
          </a:xfrm>
          <a:prstGeom prst="flowChartManualOperatio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 prstMaterial="metal">
            <a:bevelT w="304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Operación manual"/>
          <p:cNvSpPr/>
          <p:nvPr/>
        </p:nvSpPr>
        <p:spPr>
          <a:xfrm rot="16200000">
            <a:off x="6282000" y="3996000"/>
            <a:ext cx="1224000" cy="4500000"/>
          </a:xfrm>
          <a:prstGeom prst="flowChartManualOperatio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 prstMaterial="metal">
            <a:bevelT w="304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Operación manual"/>
          <p:cNvSpPr/>
          <p:nvPr/>
        </p:nvSpPr>
        <p:spPr>
          <a:xfrm rot="16200000">
            <a:off x="6282000" y="2576818"/>
            <a:ext cx="1224000" cy="4500000"/>
          </a:xfrm>
          <a:prstGeom prst="flowChartManualOperatio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 prstMaterial="metal">
            <a:bevelT w="304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Operación manual"/>
          <p:cNvSpPr/>
          <p:nvPr/>
        </p:nvSpPr>
        <p:spPr>
          <a:xfrm rot="5400000">
            <a:off x="1638281" y="-209545"/>
            <a:ext cx="1224000" cy="4500562"/>
          </a:xfrm>
          <a:prstGeom prst="flowChartManualOperatio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 prstMaterial="metal">
            <a:bevelT w="304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Operación manual"/>
          <p:cNvSpPr/>
          <p:nvPr/>
        </p:nvSpPr>
        <p:spPr>
          <a:xfrm rot="5400000">
            <a:off x="1638281" y="1219215"/>
            <a:ext cx="1224000" cy="4500562"/>
          </a:xfrm>
          <a:prstGeom prst="flowChartManualOperatio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 prstMaterial="metal">
            <a:bevelT w="304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Operación manual"/>
          <p:cNvSpPr/>
          <p:nvPr/>
        </p:nvSpPr>
        <p:spPr>
          <a:xfrm rot="5400000">
            <a:off x="1638281" y="3995719"/>
            <a:ext cx="1224000" cy="4500562"/>
          </a:xfrm>
          <a:prstGeom prst="flowChartManualOperatio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 prstMaterial="metal">
            <a:bevelT w="304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Operación manual"/>
          <p:cNvSpPr/>
          <p:nvPr/>
        </p:nvSpPr>
        <p:spPr>
          <a:xfrm rot="5400000">
            <a:off x="1638281" y="2576537"/>
            <a:ext cx="1224000" cy="4500562"/>
          </a:xfrm>
          <a:prstGeom prst="flowChartManualOperation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 prstMaterial="metal">
            <a:bevelT w="304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7" name="Picture 2" descr="C:\Documents and Settings\Ana María\Escritorio\269693_(www.GdeFon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953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rgbClr val="0A0A98"/>
              </a:gs>
              <a:gs pos="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Arco"/>
          <p:cNvSpPr/>
          <p:nvPr/>
        </p:nvSpPr>
        <p:spPr>
          <a:xfrm>
            <a:off x="5171486" y="214290"/>
            <a:ext cx="3472904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rgbClr val="0A0A98"/>
                </a:gs>
                <a:gs pos="100000">
                  <a:schemeClr val="accent6">
                    <a:lumMod val="75000"/>
                  </a:schemeClr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Arco"/>
          <p:cNvSpPr/>
          <p:nvPr/>
        </p:nvSpPr>
        <p:spPr>
          <a:xfrm rot="10800000">
            <a:off x="4929190" y="214290"/>
            <a:ext cx="3553670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rgbClr val="0A0A98"/>
                </a:gs>
                <a:gs pos="100000">
                  <a:schemeClr val="accent6">
                    <a:lumMod val="75000"/>
                  </a:schemeClr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Arco"/>
          <p:cNvSpPr/>
          <p:nvPr/>
        </p:nvSpPr>
        <p:spPr>
          <a:xfrm>
            <a:off x="5242896" y="3643314"/>
            <a:ext cx="3472508" cy="3013156"/>
          </a:xfrm>
          <a:prstGeom prst="arc">
            <a:avLst>
              <a:gd name="adj1" fmla="val 16200000"/>
              <a:gd name="adj2" fmla="val 5363404"/>
            </a:avLst>
          </a:prstGeom>
          <a:ln w="215900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rgbClr val="0A0A98"/>
                </a:gs>
                <a:gs pos="100000">
                  <a:schemeClr val="accent6">
                    <a:lumMod val="75000"/>
                  </a:schemeClr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Arco"/>
          <p:cNvSpPr/>
          <p:nvPr/>
        </p:nvSpPr>
        <p:spPr>
          <a:xfrm rot="10800000">
            <a:off x="5000628" y="3643314"/>
            <a:ext cx="3553264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rgbClr val="0A0A98"/>
                </a:gs>
                <a:gs pos="100000">
                  <a:schemeClr val="accent6">
                    <a:lumMod val="75000"/>
                  </a:schemeClr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Arco"/>
          <p:cNvSpPr/>
          <p:nvPr/>
        </p:nvSpPr>
        <p:spPr>
          <a:xfrm>
            <a:off x="813768" y="214290"/>
            <a:ext cx="3472904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rgbClr val="0A0A98"/>
                </a:gs>
                <a:gs pos="100000">
                  <a:schemeClr val="accent6">
                    <a:lumMod val="75000"/>
                  </a:schemeClr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Arco"/>
          <p:cNvSpPr/>
          <p:nvPr/>
        </p:nvSpPr>
        <p:spPr>
          <a:xfrm rot="10800000">
            <a:off x="571472" y="214290"/>
            <a:ext cx="3553670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rgbClr val="0A0A98"/>
                </a:gs>
                <a:gs pos="100000">
                  <a:schemeClr val="accent6">
                    <a:lumMod val="75000"/>
                  </a:schemeClr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Arco"/>
          <p:cNvSpPr/>
          <p:nvPr/>
        </p:nvSpPr>
        <p:spPr>
          <a:xfrm>
            <a:off x="813768" y="3643314"/>
            <a:ext cx="3472904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rgbClr val="0A0A98"/>
                </a:gs>
                <a:gs pos="100000">
                  <a:schemeClr val="accent6">
                    <a:lumMod val="75000"/>
                  </a:schemeClr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Arco"/>
          <p:cNvSpPr/>
          <p:nvPr/>
        </p:nvSpPr>
        <p:spPr>
          <a:xfrm rot="10800000">
            <a:off x="571472" y="3643314"/>
            <a:ext cx="3553670" cy="3024000"/>
          </a:xfrm>
          <a:prstGeom prst="arc">
            <a:avLst>
              <a:gd name="adj1" fmla="val 16200000"/>
              <a:gd name="adj2" fmla="val 5363404"/>
            </a:avLst>
          </a:prstGeom>
          <a:ln w="215900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rgbClr val="0A0A98"/>
                </a:gs>
                <a:gs pos="100000">
                  <a:schemeClr val="accent6">
                    <a:lumMod val="75000"/>
                  </a:schemeClr>
                </a:gs>
              </a:gsLst>
              <a:lin ang="0" scaled="1"/>
              <a:tileRect/>
            </a:gradFill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0" name="Picture 2" descr="C:\Documents and Settings\Ana María\Mis documentos\Downloads\LOROS - PERIQUITOS\3593329651_eefc268b2e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922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 animBg="1"/>
      <p:bldP spid="2" grpId="1" animBg="1"/>
      <p:bldP spid="3" grpId="0" animBg="1"/>
      <p:bldP spid="3" grpId="1" animBg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C:\Documents and Settings\Ana María\Mis documentos\Downloads\LOROS - PERIQUITOS\какаду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Estrella de 4 puntas"/>
          <p:cNvSpPr/>
          <p:nvPr/>
        </p:nvSpPr>
        <p:spPr>
          <a:xfrm>
            <a:off x="0" y="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strella de 4 puntas"/>
          <p:cNvSpPr/>
          <p:nvPr/>
        </p:nvSpPr>
        <p:spPr>
          <a:xfrm>
            <a:off x="0" y="642918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4 puntas"/>
          <p:cNvSpPr/>
          <p:nvPr/>
        </p:nvSpPr>
        <p:spPr>
          <a:xfrm>
            <a:off x="0" y="128586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Estrella de 4 puntas"/>
          <p:cNvSpPr/>
          <p:nvPr/>
        </p:nvSpPr>
        <p:spPr>
          <a:xfrm>
            <a:off x="0" y="1928802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Estrella de 4 puntas"/>
          <p:cNvSpPr/>
          <p:nvPr/>
        </p:nvSpPr>
        <p:spPr>
          <a:xfrm>
            <a:off x="0" y="2571744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Estrella de 4 puntas"/>
          <p:cNvSpPr/>
          <p:nvPr/>
        </p:nvSpPr>
        <p:spPr>
          <a:xfrm>
            <a:off x="0" y="3214686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Estrella de 4 puntas"/>
          <p:cNvSpPr/>
          <p:nvPr/>
        </p:nvSpPr>
        <p:spPr>
          <a:xfrm>
            <a:off x="0" y="3857628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Estrella de 4 puntas"/>
          <p:cNvSpPr/>
          <p:nvPr/>
        </p:nvSpPr>
        <p:spPr>
          <a:xfrm>
            <a:off x="0" y="450057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Estrella de 4 puntas"/>
          <p:cNvSpPr/>
          <p:nvPr/>
        </p:nvSpPr>
        <p:spPr>
          <a:xfrm>
            <a:off x="0" y="5143512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Estrella de 4 puntas"/>
          <p:cNvSpPr/>
          <p:nvPr/>
        </p:nvSpPr>
        <p:spPr>
          <a:xfrm>
            <a:off x="0" y="5786454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Estrella de 4 puntas"/>
          <p:cNvSpPr/>
          <p:nvPr/>
        </p:nvSpPr>
        <p:spPr>
          <a:xfrm>
            <a:off x="0" y="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Estrella de 4 puntas"/>
          <p:cNvSpPr/>
          <p:nvPr/>
        </p:nvSpPr>
        <p:spPr>
          <a:xfrm>
            <a:off x="0" y="642918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Estrella de 4 puntas"/>
          <p:cNvSpPr/>
          <p:nvPr/>
        </p:nvSpPr>
        <p:spPr>
          <a:xfrm>
            <a:off x="0" y="128586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Estrella de 4 puntas"/>
          <p:cNvSpPr/>
          <p:nvPr/>
        </p:nvSpPr>
        <p:spPr>
          <a:xfrm>
            <a:off x="0" y="1928802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Estrella de 4 puntas"/>
          <p:cNvSpPr/>
          <p:nvPr/>
        </p:nvSpPr>
        <p:spPr>
          <a:xfrm>
            <a:off x="0" y="2571744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Estrella de 4 puntas"/>
          <p:cNvSpPr/>
          <p:nvPr/>
        </p:nvSpPr>
        <p:spPr>
          <a:xfrm>
            <a:off x="0" y="3214686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Estrella de 4 puntas"/>
          <p:cNvSpPr/>
          <p:nvPr/>
        </p:nvSpPr>
        <p:spPr>
          <a:xfrm>
            <a:off x="0" y="3857628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Estrella de 4 puntas"/>
          <p:cNvSpPr/>
          <p:nvPr/>
        </p:nvSpPr>
        <p:spPr>
          <a:xfrm>
            <a:off x="0" y="4500570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21 Estrella de 4 puntas"/>
          <p:cNvSpPr/>
          <p:nvPr/>
        </p:nvSpPr>
        <p:spPr>
          <a:xfrm>
            <a:off x="0" y="5143512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22 Estrella de 4 puntas"/>
          <p:cNvSpPr/>
          <p:nvPr/>
        </p:nvSpPr>
        <p:spPr>
          <a:xfrm>
            <a:off x="0" y="5786454"/>
            <a:ext cx="9144000" cy="914400"/>
          </a:xfrm>
          <a:prstGeom prst="star4">
            <a:avLst>
              <a:gd name="adj" fmla="val 942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flood" dir="t"/>
          </a:scene3d>
          <a:sp3d>
            <a:bevelT w="165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5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una"/>
          <p:cNvSpPr/>
          <p:nvPr/>
        </p:nvSpPr>
        <p:spPr>
          <a:xfrm rot="5400000">
            <a:off x="1066276" y="-1066276"/>
            <a:ext cx="2439447" cy="4572003"/>
          </a:xfrm>
          <a:prstGeom prst="moon">
            <a:avLst>
              <a:gd name="adj" fmla="val 1975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Luna"/>
          <p:cNvSpPr/>
          <p:nvPr/>
        </p:nvSpPr>
        <p:spPr>
          <a:xfrm rot="5400000">
            <a:off x="1066278" y="5268"/>
            <a:ext cx="2439447" cy="4572003"/>
          </a:xfrm>
          <a:prstGeom prst="moon">
            <a:avLst>
              <a:gd name="adj" fmla="val 1975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Luna"/>
          <p:cNvSpPr/>
          <p:nvPr/>
        </p:nvSpPr>
        <p:spPr>
          <a:xfrm rot="5400000">
            <a:off x="1066278" y="1076838"/>
            <a:ext cx="2439447" cy="4572003"/>
          </a:xfrm>
          <a:prstGeom prst="moon">
            <a:avLst>
              <a:gd name="adj" fmla="val 1975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Luna"/>
          <p:cNvSpPr/>
          <p:nvPr/>
        </p:nvSpPr>
        <p:spPr>
          <a:xfrm rot="5400000">
            <a:off x="1066278" y="2219846"/>
            <a:ext cx="2439447" cy="4572003"/>
          </a:xfrm>
          <a:prstGeom prst="moon">
            <a:avLst>
              <a:gd name="adj" fmla="val 1975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Luna"/>
          <p:cNvSpPr/>
          <p:nvPr/>
        </p:nvSpPr>
        <p:spPr>
          <a:xfrm rot="5400000">
            <a:off x="1066278" y="3352275"/>
            <a:ext cx="2439447" cy="4572003"/>
          </a:xfrm>
          <a:prstGeom prst="moon">
            <a:avLst>
              <a:gd name="adj" fmla="val 1975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Luna"/>
          <p:cNvSpPr/>
          <p:nvPr/>
        </p:nvSpPr>
        <p:spPr>
          <a:xfrm rot="5400000" flipV="1">
            <a:off x="5638277" y="-1066275"/>
            <a:ext cx="2439447" cy="4571997"/>
          </a:xfrm>
          <a:prstGeom prst="moon">
            <a:avLst>
              <a:gd name="adj" fmla="val 1975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Luna"/>
          <p:cNvSpPr/>
          <p:nvPr/>
        </p:nvSpPr>
        <p:spPr>
          <a:xfrm rot="5400000" flipV="1">
            <a:off x="5638278" y="5271"/>
            <a:ext cx="2439447" cy="4571997"/>
          </a:xfrm>
          <a:prstGeom prst="moon">
            <a:avLst>
              <a:gd name="adj" fmla="val 1975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Luna"/>
          <p:cNvSpPr/>
          <p:nvPr/>
        </p:nvSpPr>
        <p:spPr>
          <a:xfrm rot="5400000" flipV="1">
            <a:off x="5638278" y="1148279"/>
            <a:ext cx="2439447" cy="4571997"/>
          </a:xfrm>
          <a:prstGeom prst="moon">
            <a:avLst>
              <a:gd name="adj" fmla="val 1975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Luna"/>
          <p:cNvSpPr/>
          <p:nvPr/>
        </p:nvSpPr>
        <p:spPr>
          <a:xfrm rot="5400000" flipV="1">
            <a:off x="5638278" y="2291287"/>
            <a:ext cx="2439447" cy="4571997"/>
          </a:xfrm>
          <a:prstGeom prst="moon">
            <a:avLst>
              <a:gd name="adj" fmla="val 1975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Luna"/>
          <p:cNvSpPr/>
          <p:nvPr/>
        </p:nvSpPr>
        <p:spPr>
          <a:xfrm rot="5400000" flipV="1">
            <a:off x="5638278" y="3352278"/>
            <a:ext cx="2439447" cy="4571997"/>
          </a:xfrm>
          <a:prstGeom prst="moon">
            <a:avLst>
              <a:gd name="adj" fmla="val 1975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8" name="Picture 2" descr="C:\Documents and Settings\Ana María\Mis documentos\Downloads\LOROS - PERIQUITOS\536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219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Anillo"/>
          <p:cNvSpPr/>
          <p:nvPr/>
        </p:nvSpPr>
        <p:spPr>
          <a:xfrm>
            <a:off x="0" y="2857496"/>
            <a:ext cx="9144000" cy="4000504"/>
          </a:xfrm>
          <a:prstGeom prst="donut">
            <a:avLst>
              <a:gd name="adj" fmla="val 25944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20" y="2143116"/>
            <a:ext cx="8429684" cy="4143380"/>
          </a:xfrm>
          <a:prstGeom prst="donut">
            <a:avLst>
              <a:gd name="adj" fmla="val 25944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14348" y="1643050"/>
            <a:ext cx="7500990" cy="3714752"/>
          </a:xfrm>
          <a:prstGeom prst="donut">
            <a:avLst>
              <a:gd name="adj" fmla="val 25944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14" y="857232"/>
            <a:ext cx="6500858" cy="3724276"/>
          </a:xfrm>
          <a:prstGeom prst="donut">
            <a:avLst>
              <a:gd name="adj" fmla="val 25944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14480" y="285728"/>
            <a:ext cx="5643602" cy="3509962"/>
          </a:xfrm>
          <a:prstGeom prst="donut">
            <a:avLst>
              <a:gd name="adj" fmla="val 25944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8" name="Picture 2" descr="C:\Documents and Settings\Ana María\Mis documentos\Downloads\LOROS - PERIQUITOS\1024px-Platycercus_eximius_diemenensis_ma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0A0A98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2" descr="C:\Documents and Settings\Ana María\Mis documentos\Downloads\LOROS - PERIQUITOS\2721523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Anillo"/>
          <p:cNvSpPr/>
          <p:nvPr/>
        </p:nvSpPr>
        <p:spPr>
          <a:xfrm>
            <a:off x="2786050" y="1643050"/>
            <a:ext cx="3643338" cy="3429024"/>
          </a:xfrm>
          <a:prstGeom prst="donut">
            <a:avLst>
              <a:gd name="adj" fmla="val 7402"/>
            </a:avLst>
          </a:prstGeom>
          <a:solidFill>
            <a:srgbClr val="0A0A98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571612"/>
            <a:ext cx="3643338" cy="3429024"/>
          </a:xfrm>
          <a:prstGeom prst="donut">
            <a:avLst>
              <a:gd name="adj" fmla="val 7402"/>
            </a:avLst>
          </a:prstGeom>
          <a:solidFill>
            <a:srgbClr val="0A0A98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1643050"/>
            <a:ext cx="3643338" cy="3429024"/>
          </a:xfrm>
          <a:prstGeom prst="donut">
            <a:avLst>
              <a:gd name="adj" fmla="val 7402"/>
            </a:avLst>
          </a:prstGeom>
          <a:solidFill>
            <a:srgbClr val="0A0A98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1643050"/>
            <a:ext cx="3643338" cy="3429024"/>
          </a:xfrm>
          <a:prstGeom prst="donut">
            <a:avLst>
              <a:gd name="adj" fmla="val 7402"/>
            </a:avLst>
          </a:prstGeom>
          <a:solidFill>
            <a:srgbClr val="0A0A98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786050" y="1643050"/>
            <a:ext cx="3643338" cy="3429024"/>
          </a:xfrm>
          <a:prstGeom prst="donut">
            <a:avLst>
              <a:gd name="adj" fmla="val 7402"/>
            </a:avLst>
          </a:prstGeom>
          <a:solidFill>
            <a:srgbClr val="0A0A98"/>
          </a:solidFill>
          <a:ln>
            <a:noFill/>
          </a:ln>
          <a:effectLst>
            <a:outerShdw blurRad="50800" dist="50800" dir="5400000" sx="200000" sy="200000" algn="ctr" rotWithShape="0">
              <a:schemeClr val="accent1">
                <a:lumMod val="60000"/>
                <a:lumOff val="40000"/>
                <a:alpha val="43000"/>
              </a:scheme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786050" y="1643050"/>
            <a:ext cx="3643338" cy="3429024"/>
          </a:xfrm>
          <a:prstGeom prst="donut">
            <a:avLst>
              <a:gd name="adj" fmla="val 7402"/>
            </a:avLst>
          </a:prstGeom>
          <a:solidFill>
            <a:srgbClr val="0A0A98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47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xit" presetSubtype="8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C:\Documents and Settings\Ana María\Mis documentos\Downloads\LOROS - PERIQUITOS\loro (2).jpg"/>
          <p:cNvPicPr>
            <a:picLocks noChangeAspect="1" noChangeArrowheads="1"/>
          </p:cNvPicPr>
          <p:nvPr/>
        </p:nvPicPr>
        <p:blipFill>
          <a:blip r:embed="rId2"/>
          <a:srcRect l="758" t="990"/>
          <a:stretch>
            <a:fillRect/>
          </a:stretch>
        </p:blipFill>
        <p:spPr bwMode="auto">
          <a:xfrm>
            <a:off x="0" y="-122154"/>
            <a:ext cx="9144000" cy="6980153"/>
          </a:xfrm>
          <a:prstGeom prst="rect">
            <a:avLst/>
          </a:prstGeom>
          <a:noFill/>
        </p:spPr>
      </p:pic>
      <p:sp>
        <p:nvSpPr>
          <p:cNvPr id="3" name="2 Franja diagonal"/>
          <p:cNvSpPr/>
          <p:nvPr/>
        </p:nvSpPr>
        <p:spPr>
          <a:xfrm rot="5128227" flipH="1">
            <a:off x="5263588" y="-770975"/>
            <a:ext cx="3045943" cy="4970947"/>
          </a:xfrm>
          <a:prstGeom prst="diagStripe">
            <a:avLst>
              <a:gd name="adj" fmla="val 90994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 rot="5240005">
            <a:off x="4964242" y="2868380"/>
            <a:ext cx="3644640" cy="4550240"/>
          </a:xfrm>
          <a:prstGeom prst="diagStripe">
            <a:avLst>
              <a:gd name="adj" fmla="val 91863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rot="15911563" flipH="1">
            <a:off x="807822" y="2686264"/>
            <a:ext cx="3027794" cy="4914469"/>
          </a:xfrm>
          <a:prstGeom prst="diagStripe">
            <a:avLst>
              <a:gd name="adj" fmla="val 92135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5876355">
            <a:off x="364194" y="-400207"/>
            <a:ext cx="3843611" cy="4229409"/>
          </a:xfrm>
          <a:prstGeom prst="diagStripe">
            <a:avLst>
              <a:gd name="adj" fmla="val 91757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603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5128227" flipH="1">
            <a:off x="5844517" y="-142200"/>
            <a:ext cx="2527024" cy="4284878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5128227" flipH="1">
            <a:off x="6425456" y="486584"/>
            <a:ext cx="2008086" cy="3598808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5128227" flipH="1">
            <a:off x="6937898" y="1041221"/>
            <a:ext cx="1554712" cy="2989603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128227" flipH="1">
            <a:off x="7414733" y="1628760"/>
            <a:ext cx="1172550" cy="2386036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5240005">
            <a:off x="5553242" y="2924891"/>
            <a:ext cx="3109582" cy="3931521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5240005">
            <a:off x="6086839" y="3039447"/>
            <a:ext cx="2685325" cy="3307639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5240005">
            <a:off x="6578374" y="3123229"/>
            <a:ext cx="2273764" cy="2754686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5240005">
            <a:off x="7127183" y="3218442"/>
            <a:ext cx="1747647" cy="2207065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5911563" flipH="1">
            <a:off x="660682" y="2803148"/>
            <a:ext cx="2587680" cy="4180637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5911563" flipH="1">
            <a:off x="525833" y="2927132"/>
            <a:ext cx="2214436" cy="3504037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5911563" flipH="1">
            <a:off x="474441" y="3064222"/>
            <a:ext cx="1765730" cy="2872694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5911563" flipH="1">
            <a:off x="303996" y="3292373"/>
            <a:ext cx="1463677" cy="2202079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rot="15876355">
            <a:off x="321857" y="146359"/>
            <a:ext cx="3285343" cy="3636321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603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15876355">
            <a:off x="264603" y="679350"/>
            <a:ext cx="2756908" cy="3040415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15876355">
            <a:off x="191191" y="1204065"/>
            <a:ext cx="2332227" cy="2506470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5876355">
            <a:off x="53074" y="1734906"/>
            <a:ext cx="1965519" cy="1895294"/>
          </a:xfrm>
          <a:prstGeom prst="diagStripe">
            <a:avLst>
              <a:gd name="adj" fmla="val 89682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>
            <a:noFill/>
          </a:ln>
          <a:scene3d>
            <a:camera prst="orthographicFront"/>
            <a:lightRig rig="threePt" dir="t"/>
          </a:scene3d>
          <a:sp3d extrusionH="63500">
            <a:bevelT w="254000" h="127000"/>
            <a:bevelB w="2540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719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na María\Mis documentos\Downloads\LOROS - PERIQUITOS\cacatua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Anillo"/>
          <p:cNvSpPr/>
          <p:nvPr/>
        </p:nvSpPr>
        <p:spPr>
          <a:xfrm>
            <a:off x="0" y="2000240"/>
            <a:ext cx="3357554" cy="3143272"/>
          </a:xfrm>
          <a:prstGeom prst="donut">
            <a:avLst>
              <a:gd name="adj" fmla="val 7402"/>
            </a:avLst>
          </a:prstGeom>
          <a:solidFill>
            <a:srgbClr val="FFFF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857356" y="1928802"/>
            <a:ext cx="3357554" cy="3143272"/>
          </a:xfrm>
          <a:prstGeom prst="donut">
            <a:avLst>
              <a:gd name="adj" fmla="val 7402"/>
            </a:avLst>
          </a:prstGeom>
          <a:solidFill>
            <a:srgbClr val="FFFF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929058" y="1928802"/>
            <a:ext cx="3357554" cy="3143272"/>
          </a:xfrm>
          <a:prstGeom prst="donut">
            <a:avLst>
              <a:gd name="adj" fmla="val 7402"/>
            </a:avLst>
          </a:prstGeom>
          <a:solidFill>
            <a:srgbClr val="FFFF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786446" y="1857364"/>
            <a:ext cx="3357554" cy="3143272"/>
          </a:xfrm>
          <a:prstGeom prst="donut">
            <a:avLst>
              <a:gd name="adj" fmla="val 7402"/>
            </a:avLst>
          </a:prstGeom>
          <a:solidFill>
            <a:srgbClr val="FFFF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2000240"/>
            <a:ext cx="3357554" cy="3143272"/>
          </a:xfrm>
          <a:prstGeom prst="donut">
            <a:avLst>
              <a:gd name="adj" fmla="val 740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857356" y="1928802"/>
            <a:ext cx="3357554" cy="3143272"/>
          </a:xfrm>
          <a:prstGeom prst="donut">
            <a:avLst>
              <a:gd name="adj" fmla="val 740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929058" y="1928802"/>
            <a:ext cx="3357554" cy="3143272"/>
          </a:xfrm>
          <a:prstGeom prst="donut">
            <a:avLst>
              <a:gd name="adj" fmla="val 740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786446" y="1857364"/>
            <a:ext cx="3357554" cy="3143272"/>
          </a:xfrm>
          <a:prstGeom prst="donut">
            <a:avLst>
              <a:gd name="adj" fmla="val 740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\Documents and Settings\Ana María\Mis documentos\Downloads\LOROS - PERIQUITOS\17842386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00034" y="642918"/>
            <a:ext cx="8286808" cy="5643602"/>
          </a:xfrm>
          <a:prstGeom prst="ellipse">
            <a:avLst/>
          </a:prstGeom>
          <a:gradFill flip="none" rotWithShape="1">
            <a:gsLst>
              <a:gs pos="47000">
                <a:schemeClr val="bg1">
                  <a:alpha val="55000"/>
                </a:schemeClr>
              </a:gs>
              <a:gs pos="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 prstMaterial="metal"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286116" y="2285992"/>
            <a:ext cx="2557474" cy="2414598"/>
          </a:xfrm>
          <a:prstGeom prst="donut">
            <a:avLst>
              <a:gd name="adj" fmla="val 1222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19" name="Picture 2" descr="C:\Documents and Settings\Ana María\Mis documentos\Downloads\LOROS - PERIQUITOS\17842386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>
            <a:off x="0" y="0"/>
            <a:ext cx="4500562" cy="1714488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30 w 10000"/>
              <a:gd name="connsiteY5" fmla="*/ 5945 h 10000"/>
              <a:gd name="connsiteX6" fmla="*/ 30 w 10000"/>
              <a:gd name="connsiteY6" fmla="*/ 4055 h 10000"/>
              <a:gd name="connsiteX7" fmla="*/ 1667 w 10000"/>
              <a:gd name="connsiteY7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000">
                <a:moveTo>
                  <a:pt x="1667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lnTo>
                  <a:pt x="1667" y="10000"/>
                </a:lnTo>
                <a:cubicBezTo>
                  <a:pt x="868" y="10000"/>
                  <a:pt x="181" y="8299"/>
                  <a:pt x="30" y="5945"/>
                </a:cubicBezTo>
                <a:cubicBezTo>
                  <a:pt x="-10" y="5321"/>
                  <a:pt x="-10" y="4679"/>
                  <a:pt x="30" y="4055"/>
                </a:cubicBezTo>
                <a:cubicBezTo>
                  <a:pt x="181" y="1701"/>
                  <a:pt x="868" y="0"/>
                  <a:pt x="1667" y="0"/>
                </a:cubicBezTo>
                <a:close/>
              </a:path>
            </a:pathLst>
          </a:custGeom>
          <a:gradFill flip="none" rotWithShape="1">
            <a:gsLst>
              <a:gs pos="10000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254000" h="254000" prst="coolSlant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Datos almacenados"/>
          <p:cNvSpPr/>
          <p:nvPr/>
        </p:nvSpPr>
        <p:spPr>
          <a:xfrm>
            <a:off x="0" y="1714488"/>
            <a:ext cx="4500562" cy="1785950"/>
          </a:xfrm>
          <a:prstGeom prst="flowChartOnlineStorage">
            <a:avLst/>
          </a:prstGeom>
          <a:gradFill>
            <a:gsLst>
              <a:gs pos="10000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1"/>
          </a:gradFill>
          <a:ln>
            <a:noFill/>
          </a:ln>
          <a:scene3d>
            <a:camera prst="orthographicFront"/>
            <a:lightRig rig="glow" dir="t"/>
          </a:scene3d>
          <a:sp3d>
            <a:bevelT w="254000" h="254000" prst="coolSlant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Datos almacenados"/>
          <p:cNvSpPr/>
          <p:nvPr/>
        </p:nvSpPr>
        <p:spPr>
          <a:xfrm>
            <a:off x="0" y="3500438"/>
            <a:ext cx="4500562" cy="1714512"/>
          </a:xfrm>
          <a:prstGeom prst="flowChartOnlineStorage">
            <a:avLst/>
          </a:prstGeom>
          <a:gradFill>
            <a:gsLst>
              <a:gs pos="10000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1"/>
          </a:gradFill>
          <a:ln>
            <a:noFill/>
          </a:ln>
          <a:scene3d>
            <a:camera prst="orthographicFront"/>
            <a:lightRig rig="glow" dir="t"/>
          </a:scene3d>
          <a:sp3d>
            <a:bevelT w="254000" h="254000" prst="coolSlant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Datos almacenados"/>
          <p:cNvSpPr/>
          <p:nvPr/>
        </p:nvSpPr>
        <p:spPr>
          <a:xfrm>
            <a:off x="0" y="5214950"/>
            <a:ext cx="4500562" cy="1643050"/>
          </a:xfrm>
          <a:prstGeom prst="flowChartOnlineStorage">
            <a:avLst/>
          </a:prstGeom>
          <a:gradFill>
            <a:gsLst>
              <a:gs pos="10000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1"/>
          </a:gradFill>
          <a:ln>
            <a:noFill/>
          </a:ln>
          <a:scene3d>
            <a:camera prst="orthographicFront"/>
            <a:lightRig rig="glow" dir="t"/>
          </a:scene3d>
          <a:sp3d>
            <a:bevelT w="254000" h="254000" prst="coolSlant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6 Datos almacenados"/>
          <p:cNvSpPr/>
          <p:nvPr/>
        </p:nvSpPr>
        <p:spPr>
          <a:xfrm flipH="1">
            <a:off x="4500562" y="0"/>
            <a:ext cx="4643438" cy="1714488"/>
          </a:xfrm>
          <a:prstGeom prst="flowChartOnlineStorage">
            <a:avLst/>
          </a:prstGeom>
          <a:gradFill>
            <a:gsLst>
              <a:gs pos="10000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1"/>
          </a:gradFill>
          <a:ln>
            <a:noFill/>
          </a:ln>
          <a:scene3d>
            <a:camera prst="orthographicFront"/>
            <a:lightRig rig="glow" dir="t"/>
          </a:scene3d>
          <a:sp3d>
            <a:bevelT w="254000" h="254000" prst="coolSlant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8" name="7 Datos almacenados"/>
          <p:cNvSpPr/>
          <p:nvPr/>
        </p:nvSpPr>
        <p:spPr>
          <a:xfrm flipH="1">
            <a:off x="4500562" y="1714488"/>
            <a:ext cx="4643438" cy="1785926"/>
          </a:xfrm>
          <a:prstGeom prst="flowChartOnlineStorage">
            <a:avLst/>
          </a:prstGeom>
          <a:gradFill>
            <a:gsLst>
              <a:gs pos="10000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1"/>
          </a:gradFill>
          <a:ln>
            <a:noFill/>
          </a:ln>
          <a:scene3d>
            <a:camera prst="orthographicFront"/>
            <a:lightRig rig="glow" dir="t"/>
          </a:scene3d>
          <a:sp3d>
            <a:bevelT w="254000" h="254000" prst="coolSlant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9" name="8 Datos almacenados"/>
          <p:cNvSpPr/>
          <p:nvPr/>
        </p:nvSpPr>
        <p:spPr>
          <a:xfrm flipH="1">
            <a:off x="4500562" y="3500438"/>
            <a:ext cx="4643438" cy="1714488"/>
          </a:xfrm>
          <a:prstGeom prst="flowChartOnlineStorage">
            <a:avLst/>
          </a:prstGeom>
          <a:gradFill>
            <a:gsLst>
              <a:gs pos="10000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1"/>
          </a:gradFill>
          <a:ln>
            <a:noFill/>
          </a:ln>
          <a:scene3d>
            <a:camera prst="orthographicFront"/>
            <a:lightRig rig="glow" dir="t"/>
          </a:scene3d>
          <a:sp3d>
            <a:bevelT w="254000" h="254000" prst="coolSlant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0" name="9 Datos almacenados"/>
          <p:cNvSpPr/>
          <p:nvPr/>
        </p:nvSpPr>
        <p:spPr>
          <a:xfrm flipH="1">
            <a:off x="4500562" y="5214950"/>
            <a:ext cx="4643438" cy="1643050"/>
          </a:xfrm>
          <a:prstGeom prst="flowChartOnlineStorage">
            <a:avLst/>
          </a:prstGeom>
          <a:gradFill>
            <a:gsLst>
              <a:gs pos="10000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1"/>
          </a:gradFill>
          <a:ln>
            <a:noFill/>
          </a:ln>
          <a:scene3d>
            <a:camera prst="orthographicFront"/>
            <a:lightRig rig="glow" dir="t"/>
          </a:scene3d>
          <a:sp3d>
            <a:bevelT w="254000" h="254000" prst="coolSlant"/>
            <a:bevelB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17410" name="Picture 2" descr="C:\Documents and Settings\Ana María\Escritorio\1846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7000">
                <a:schemeClr val="bg1">
                  <a:alpha val="1000"/>
                </a:schemeClr>
              </a:gs>
              <a:gs pos="0">
                <a:srgbClr val="C0000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riángulo isósceles"/>
          <p:cNvSpPr/>
          <p:nvPr/>
        </p:nvSpPr>
        <p:spPr>
          <a:xfrm rot="5400000">
            <a:off x="1393009" y="-892999"/>
            <a:ext cx="6215106" cy="8429684"/>
          </a:xfrm>
          <a:prstGeom prst="triangle">
            <a:avLst>
              <a:gd name="adj" fmla="val 48504"/>
            </a:avLst>
          </a:prstGeom>
          <a:noFill/>
          <a:ln w="381000">
            <a:solidFill>
              <a:srgbClr val="007033"/>
            </a:solidFill>
          </a:ln>
          <a:scene3d>
            <a:camera prst="orthographicFront"/>
            <a:lightRig rig="threePt" dir="t"/>
          </a:scene3d>
          <a:sp3d>
            <a:bevelT w="635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isósceles"/>
          <p:cNvSpPr/>
          <p:nvPr/>
        </p:nvSpPr>
        <p:spPr>
          <a:xfrm rot="5400000" flipV="1">
            <a:off x="1643042" y="-928718"/>
            <a:ext cx="6143668" cy="8429684"/>
          </a:xfrm>
          <a:prstGeom prst="triangle">
            <a:avLst>
              <a:gd name="adj" fmla="val 47672"/>
            </a:avLst>
          </a:prstGeom>
          <a:noFill/>
          <a:ln w="381000">
            <a:solidFill>
              <a:srgbClr val="007033"/>
            </a:solidFill>
          </a:ln>
          <a:scene3d>
            <a:camera prst="orthographicFront"/>
            <a:lightRig rig="threePt" dir="t"/>
          </a:scene3d>
          <a:sp3d>
            <a:bevelT w="635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2071670" y="-857280"/>
            <a:ext cx="4643470" cy="8358246"/>
          </a:xfrm>
          <a:prstGeom prst="triangle">
            <a:avLst>
              <a:gd name="adj" fmla="val 48504"/>
            </a:avLst>
          </a:prstGeom>
          <a:noFill/>
          <a:ln w="3810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2607455" y="-964437"/>
            <a:ext cx="4429156" cy="8215370"/>
          </a:xfrm>
          <a:prstGeom prst="triangle">
            <a:avLst>
              <a:gd name="adj" fmla="val 48848"/>
            </a:avLst>
          </a:prstGeom>
          <a:noFill/>
          <a:ln w="3810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635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9458" name="Picture 2" descr="C:\Documents and Settings\Ana María\Mis documentos\Downloads\LOROS - PERIQUITOS\8197520141_b622b280ed_z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chemeClr val="tx2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Forma libre"/>
          <p:cNvSpPr/>
          <p:nvPr/>
        </p:nvSpPr>
        <p:spPr>
          <a:xfrm rot="8481326">
            <a:off x="1170837" y="680756"/>
            <a:ext cx="2348470" cy="3508464"/>
          </a:xfrm>
          <a:custGeom>
            <a:avLst/>
            <a:gdLst>
              <a:gd name="connsiteX0" fmla="*/ 0 w 1694611"/>
              <a:gd name="connsiteY0" fmla="*/ 3254990 h 3254990"/>
              <a:gd name="connsiteX1" fmla="*/ 847306 w 1694611"/>
              <a:gd name="connsiteY1" fmla="*/ 0 h 3254990"/>
              <a:gd name="connsiteX2" fmla="*/ 1694611 w 1694611"/>
              <a:gd name="connsiteY2" fmla="*/ 3254990 h 3254990"/>
              <a:gd name="connsiteX3" fmla="*/ 0 w 1694611"/>
              <a:gd name="connsiteY3" fmla="*/ 3254990 h 3254990"/>
              <a:gd name="connsiteX0" fmla="*/ 0 w 2095737"/>
              <a:gd name="connsiteY0" fmla="*/ 3254990 h 3272666"/>
              <a:gd name="connsiteX1" fmla="*/ 847306 w 2095737"/>
              <a:gd name="connsiteY1" fmla="*/ 0 h 3272666"/>
              <a:gd name="connsiteX2" fmla="*/ 2095737 w 2095737"/>
              <a:gd name="connsiteY2" fmla="*/ 3272666 h 3272666"/>
              <a:gd name="connsiteX3" fmla="*/ 0 w 2095737"/>
              <a:gd name="connsiteY3" fmla="*/ 3254990 h 3272666"/>
              <a:gd name="connsiteX0" fmla="*/ 0 w 1874837"/>
              <a:gd name="connsiteY0" fmla="*/ 3265485 h 3272666"/>
              <a:gd name="connsiteX1" fmla="*/ 626406 w 1874837"/>
              <a:gd name="connsiteY1" fmla="*/ 0 h 3272666"/>
              <a:gd name="connsiteX2" fmla="*/ 1874837 w 1874837"/>
              <a:gd name="connsiteY2" fmla="*/ 3272666 h 3272666"/>
              <a:gd name="connsiteX3" fmla="*/ 0 w 1874837"/>
              <a:gd name="connsiteY3" fmla="*/ 3265485 h 3272666"/>
              <a:gd name="connsiteX0" fmla="*/ 0 w 1667012"/>
              <a:gd name="connsiteY0" fmla="*/ 3303444 h 3303444"/>
              <a:gd name="connsiteX1" fmla="*/ 418581 w 1667012"/>
              <a:gd name="connsiteY1" fmla="*/ 0 h 3303444"/>
              <a:gd name="connsiteX2" fmla="*/ 1667012 w 1667012"/>
              <a:gd name="connsiteY2" fmla="*/ 3272666 h 3303444"/>
              <a:gd name="connsiteX3" fmla="*/ 0 w 1667012"/>
              <a:gd name="connsiteY3" fmla="*/ 3303444 h 3303444"/>
              <a:gd name="connsiteX0" fmla="*/ 0 w 2232609"/>
              <a:gd name="connsiteY0" fmla="*/ 3303444 h 3310969"/>
              <a:gd name="connsiteX1" fmla="*/ 418581 w 2232609"/>
              <a:gd name="connsiteY1" fmla="*/ 0 h 3310969"/>
              <a:gd name="connsiteX2" fmla="*/ 2232609 w 2232609"/>
              <a:gd name="connsiteY2" fmla="*/ 3310969 h 3310969"/>
              <a:gd name="connsiteX3" fmla="*/ 1667012 w 2232609"/>
              <a:gd name="connsiteY3" fmla="*/ 3272666 h 3310969"/>
              <a:gd name="connsiteX4" fmla="*/ 0 w 2232609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1955831"/>
              <a:gd name="connsiteY0" fmla="*/ 3294118 h 3310969"/>
              <a:gd name="connsiteX1" fmla="*/ 27945 w 1955831"/>
              <a:gd name="connsiteY1" fmla="*/ 0 h 3310969"/>
              <a:gd name="connsiteX2" fmla="*/ 1841973 w 1955831"/>
              <a:gd name="connsiteY2" fmla="*/ 3310969 h 3310969"/>
              <a:gd name="connsiteX3" fmla="*/ 1276376 w 1955831"/>
              <a:gd name="connsiteY3" fmla="*/ 3272666 h 3310969"/>
              <a:gd name="connsiteX4" fmla="*/ 0 w 1955831"/>
              <a:gd name="connsiteY4" fmla="*/ 3294118 h 331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31" h="3310969">
                <a:moveTo>
                  <a:pt x="0" y="3294118"/>
                </a:moveTo>
                <a:lnTo>
                  <a:pt x="27945" y="0"/>
                </a:lnTo>
                <a:cubicBezTo>
                  <a:pt x="632621" y="1103656"/>
                  <a:pt x="1267664" y="2247658"/>
                  <a:pt x="1841973" y="3310969"/>
                </a:cubicBezTo>
                <a:cubicBezTo>
                  <a:pt x="1955831" y="3234153"/>
                  <a:pt x="1464908" y="3285434"/>
                  <a:pt x="1276376" y="3272666"/>
                </a:cubicBezTo>
                <a:lnTo>
                  <a:pt x="0" y="3294118"/>
                </a:lnTo>
                <a:close/>
              </a:path>
            </a:pathLst>
          </a:custGeom>
          <a:noFill/>
          <a:ln w="1905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tx2">
                    <a:lumMod val="2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Forma libre"/>
          <p:cNvSpPr/>
          <p:nvPr/>
        </p:nvSpPr>
        <p:spPr>
          <a:xfrm rot="12938771" flipH="1">
            <a:off x="5586421" y="635488"/>
            <a:ext cx="2277563" cy="3406146"/>
          </a:xfrm>
          <a:custGeom>
            <a:avLst/>
            <a:gdLst>
              <a:gd name="connsiteX0" fmla="*/ 0 w 1694611"/>
              <a:gd name="connsiteY0" fmla="*/ 3254990 h 3254990"/>
              <a:gd name="connsiteX1" fmla="*/ 847306 w 1694611"/>
              <a:gd name="connsiteY1" fmla="*/ 0 h 3254990"/>
              <a:gd name="connsiteX2" fmla="*/ 1694611 w 1694611"/>
              <a:gd name="connsiteY2" fmla="*/ 3254990 h 3254990"/>
              <a:gd name="connsiteX3" fmla="*/ 0 w 1694611"/>
              <a:gd name="connsiteY3" fmla="*/ 3254990 h 3254990"/>
              <a:gd name="connsiteX0" fmla="*/ 0 w 2095737"/>
              <a:gd name="connsiteY0" fmla="*/ 3254990 h 3272666"/>
              <a:gd name="connsiteX1" fmla="*/ 847306 w 2095737"/>
              <a:gd name="connsiteY1" fmla="*/ 0 h 3272666"/>
              <a:gd name="connsiteX2" fmla="*/ 2095737 w 2095737"/>
              <a:gd name="connsiteY2" fmla="*/ 3272666 h 3272666"/>
              <a:gd name="connsiteX3" fmla="*/ 0 w 2095737"/>
              <a:gd name="connsiteY3" fmla="*/ 3254990 h 3272666"/>
              <a:gd name="connsiteX0" fmla="*/ 0 w 1874837"/>
              <a:gd name="connsiteY0" fmla="*/ 3265485 h 3272666"/>
              <a:gd name="connsiteX1" fmla="*/ 626406 w 1874837"/>
              <a:gd name="connsiteY1" fmla="*/ 0 h 3272666"/>
              <a:gd name="connsiteX2" fmla="*/ 1874837 w 1874837"/>
              <a:gd name="connsiteY2" fmla="*/ 3272666 h 3272666"/>
              <a:gd name="connsiteX3" fmla="*/ 0 w 1874837"/>
              <a:gd name="connsiteY3" fmla="*/ 3265485 h 3272666"/>
              <a:gd name="connsiteX0" fmla="*/ 0 w 1667012"/>
              <a:gd name="connsiteY0" fmla="*/ 3303444 h 3303444"/>
              <a:gd name="connsiteX1" fmla="*/ 418581 w 1667012"/>
              <a:gd name="connsiteY1" fmla="*/ 0 h 3303444"/>
              <a:gd name="connsiteX2" fmla="*/ 1667012 w 1667012"/>
              <a:gd name="connsiteY2" fmla="*/ 3272666 h 3303444"/>
              <a:gd name="connsiteX3" fmla="*/ 0 w 1667012"/>
              <a:gd name="connsiteY3" fmla="*/ 3303444 h 3303444"/>
              <a:gd name="connsiteX0" fmla="*/ 0 w 2232609"/>
              <a:gd name="connsiteY0" fmla="*/ 3303444 h 3310969"/>
              <a:gd name="connsiteX1" fmla="*/ 418581 w 2232609"/>
              <a:gd name="connsiteY1" fmla="*/ 0 h 3310969"/>
              <a:gd name="connsiteX2" fmla="*/ 2232609 w 2232609"/>
              <a:gd name="connsiteY2" fmla="*/ 3310969 h 3310969"/>
              <a:gd name="connsiteX3" fmla="*/ 1667012 w 2232609"/>
              <a:gd name="connsiteY3" fmla="*/ 3272666 h 3310969"/>
              <a:gd name="connsiteX4" fmla="*/ 0 w 2232609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1955831"/>
              <a:gd name="connsiteY0" fmla="*/ 3294118 h 3310969"/>
              <a:gd name="connsiteX1" fmla="*/ 27945 w 1955831"/>
              <a:gd name="connsiteY1" fmla="*/ 0 h 3310969"/>
              <a:gd name="connsiteX2" fmla="*/ 1841973 w 1955831"/>
              <a:gd name="connsiteY2" fmla="*/ 3310969 h 3310969"/>
              <a:gd name="connsiteX3" fmla="*/ 1276376 w 1955831"/>
              <a:gd name="connsiteY3" fmla="*/ 3272666 h 3310969"/>
              <a:gd name="connsiteX4" fmla="*/ 0 w 1955831"/>
              <a:gd name="connsiteY4" fmla="*/ 3294118 h 331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31" h="3310969">
                <a:moveTo>
                  <a:pt x="0" y="3294118"/>
                </a:moveTo>
                <a:lnTo>
                  <a:pt x="27945" y="0"/>
                </a:lnTo>
                <a:cubicBezTo>
                  <a:pt x="632621" y="1103656"/>
                  <a:pt x="1267664" y="2247658"/>
                  <a:pt x="1841973" y="3310969"/>
                </a:cubicBezTo>
                <a:cubicBezTo>
                  <a:pt x="1955831" y="3234153"/>
                  <a:pt x="1464908" y="3285434"/>
                  <a:pt x="1276376" y="3272666"/>
                </a:cubicBezTo>
                <a:lnTo>
                  <a:pt x="0" y="3294118"/>
                </a:lnTo>
                <a:close/>
              </a:path>
            </a:pathLst>
          </a:custGeom>
          <a:noFill/>
          <a:ln w="1905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tx2">
                    <a:lumMod val="2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Forma libre"/>
          <p:cNvSpPr/>
          <p:nvPr/>
        </p:nvSpPr>
        <p:spPr>
          <a:xfrm rot="8986515" flipH="1" flipV="1">
            <a:off x="5489842" y="2710731"/>
            <a:ext cx="2328312" cy="3423911"/>
          </a:xfrm>
          <a:custGeom>
            <a:avLst/>
            <a:gdLst>
              <a:gd name="connsiteX0" fmla="*/ 0 w 1694611"/>
              <a:gd name="connsiteY0" fmla="*/ 3254990 h 3254990"/>
              <a:gd name="connsiteX1" fmla="*/ 847306 w 1694611"/>
              <a:gd name="connsiteY1" fmla="*/ 0 h 3254990"/>
              <a:gd name="connsiteX2" fmla="*/ 1694611 w 1694611"/>
              <a:gd name="connsiteY2" fmla="*/ 3254990 h 3254990"/>
              <a:gd name="connsiteX3" fmla="*/ 0 w 1694611"/>
              <a:gd name="connsiteY3" fmla="*/ 3254990 h 3254990"/>
              <a:gd name="connsiteX0" fmla="*/ 0 w 2095737"/>
              <a:gd name="connsiteY0" fmla="*/ 3254990 h 3272666"/>
              <a:gd name="connsiteX1" fmla="*/ 847306 w 2095737"/>
              <a:gd name="connsiteY1" fmla="*/ 0 h 3272666"/>
              <a:gd name="connsiteX2" fmla="*/ 2095737 w 2095737"/>
              <a:gd name="connsiteY2" fmla="*/ 3272666 h 3272666"/>
              <a:gd name="connsiteX3" fmla="*/ 0 w 2095737"/>
              <a:gd name="connsiteY3" fmla="*/ 3254990 h 3272666"/>
              <a:gd name="connsiteX0" fmla="*/ 0 w 1874837"/>
              <a:gd name="connsiteY0" fmla="*/ 3265485 h 3272666"/>
              <a:gd name="connsiteX1" fmla="*/ 626406 w 1874837"/>
              <a:gd name="connsiteY1" fmla="*/ 0 h 3272666"/>
              <a:gd name="connsiteX2" fmla="*/ 1874837 w 1874837"/>
              <a:gd name="connsiteY2" fmla="*/ 3272666 h 3272666"/>
              <a:gd name="connsiteX3" fmla="*/ 0 w 1874837"/>
              <a:gd name="connsiteY3" fmla="*/ 3265485 h 3272666"/>
              <a:gd name="connsiteX0" fmla="*/ 0 w 1667012"/>
              <a:gd name="connsiteY0" fmla="*/ 3303444 h 3303444"/>
              <a:gd name="connsiteX1" fmla="*/ 418581 w 1667012"/>
              <a:gd name="connsiteY1" fmla="*/ 0 h 3303444"/>
              <a:gd name="connsiteX2" fmla="*/ 1667012 w 1667012"/>
              <a:gd name="connsiteY2" fmla="*/ 3272666 h 3303444"/>
              <a:gd name="connsiteX3" fmla="*/ 0 w 1667012"/>
              <a:gd name="connsiteY3" fmla="*/ 3303444 h 3303444"/>
              <a:gd name="connsiteX0" fmla="*/ 0 w 2232609"/>
              <a:gd name="connsiteY0" fmla="*/ 3303444 h 3310969"/>
              <a:gd name="connsiteX1" fmla="*/ 418581 w 2232609"/>
              <a:gd name="connsiteY1" fmla="*/ 0 h 3310969"/>
              <a:gd name="connsiteX2" fmla="*/ 2232609 w 2232609"/>
              <a:gd name="connsiteY2" fmla="*/ 3310969 h 3310969"/>
              <a:gd name="connsiteX3" fmla="*/ 1667012 w 2232609"/>
              <a:gd name="connsiteY3" fmla="*/ 3272666 h 3310969"/>
              <a:gd name="connsiteX4" fmla="*/ 0 w 2232609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1955831"/>
              <a:gd name="connsiteY0" fmla="*/ 3294118 h 3310969"/>
              <a:gd name="connsiteX1" fmla="*/ 27945 w 1955831"/>
              <a:gd name="connsiteY1" fmla="*/ 0 h 3310969"/>
              <a:gd name="connsiteX2" fmla="*/ 1841973 w 1955831"/>
              <a:gd name="connsiteY2" fmla="*/ 3310969 h 3310969"/>
              <a:gd name="connsiteX3" fmla="*/ 1276376 w 1955831"/>
              <a:gd name="connsiteY3" fmla="*/ 3272666 h 3310969"/>
              <a:gd name="connsiteX4" fmla="*/ 0 w 1955831"/>
              <a:gd name="connsiteY4" fmla="*/ 3294118 h 331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31" h="3310969">
                <a:moveTo>
                  <a:pt x="0" y="3294118"/>
                </a:moveTo>
                <a:lnTo>
                  <a:pt x="27945" y="0"/>
                </a:lnTo>
                <a:cubicBezTo>
                  <a:pt x="632621" y="1103656"/>
                  <a:pt x="1267664" y="2247658"/>
                  <a:pt x="1841973" y="3310969"/>
                </a:cubicBezTo>
                <a:cubicBezTo>
                  <a:pt x="1955831" y="3234153"/>
                  <a:pt x="1464908" y="3285434"/>
                  <a:pt x="1276376" y="3272666"/>
                </a:cubicBezTo>
                <a:lnTo>
                  <a:pt x="0" y="3294118"/>
                </a:lnTo>
                <a:close/>
              </a:path>
            </a:pathLst>
          </a:custGeom>
          <a:noFill/>
          <a:ln w="1905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tx2">
                    <a:lumMod val="2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Forma libre"/>
          <p:cNvSpPr/>
          <p:nvPr/>
        </p:nvSpPr>
        <p:spPr>
          <a:xfrm rot="12710292" flipV="1">
            <a:off x="1245276" y="2592882"/>
            <a:ext cx="2438607" cy="3520976"/>
          </a:xfrm>
          <a:custGeom>
            <a:avLst/>
            <a:gdLst>
              <a:gd name="connsiteX0" fmla="*/ 0 w 1694611"/>
              <a:gd name="connsiteY0" fmla="*/ 3254990 h 3254990"/>
              <a:gd name="connsiteX1" fmla="*/ 847306 w 1694611"/>
              <a:gd name="connsiteY1" fmla="*/ 0 h 3254990"/>
              <a:gd name="connsiteX2" fmla="*/ 1694611 w 1694611"/>
              <a:gd name="connsiteY2" fmla="*/ 3254990 h 3254990"/>
              <a:gd name="connsiteX3" fmla="*/ 0 w 1694611"/>
              <a:gd name="connsiteY3" fmla="*/ 3254990 h 3254990"/>
              <a:gd name="connsiteX0" fmla="*/ 0 w 2095737"/>
              <a:gd name="connsiteY0" fmla="*/ 3254990 h 3272666"/>
              <a:gd name="connsiteX1" fmla="*/ 847306 w 2095737"/>
              <a:gd name="connsiteY1" fmla="*/ 0 h 3272666"/>
              <a:gd name="connsiteX2" fmla="*/ 2095737 w 2095737"/>
              <a:gd name="connsiteY2" fmla="*/ 3272666 h 3272666"/>
              <a:gd name="connsiteX3" fmla="*/ 0 w 2095737"/>
              <a:gd name="connsiteY3" fmla="*/ 3254990 h 3272666"/>
              <a:gd name="connsiteX0" fmla="*/ 0 w 1874837"/>
              <a:gd name="connsiteY0" fmla="*/ 3265485 h 3272666"/>
              <a:gd name="connsiteX1" fmla="*/ 626406 w 1874837"/>
              <a:gd name="connsiteY1" fmla="*/ 0 h 3272666"/>
              <a:gd name="connsiteX2" fmla="*/ 1874837 w 1874837"/>
              <a:gd name="connsiteY2" fmla="*/ 3272666 h 3272666"/>
              <a:gd name="connsiteX3" fmla="*/ 0 w 1874837"/>
              <a:gd name="connsiteY3" fmla="*/ 3265485 h 3272666"/>
              <a:gd name="connsiteX0" fmla="*/ 0 w 1667012"/>
              <a:gd name="connsiteY0" fmla="*/ 3303444 h 3303444"/>
              <a:gd name="connsiteX1" fmla="*/ 418581 w 1667012"/>
              <a:gd name="connsiteY1" fmla="*/ 0 h 3303444"/>
              <a:gd name="connsiteX2" fmla="*/ 1667012 w 1667012"/>
              <a:gd name="connsiteY2" fmla="*/ 3272666 h 3303444"/>
              <a:gd name="connsiteX3" fmla="*/ 0 w 1667012"/>
              <a:gd name="connsiteY3" fmla="*/ 3303444 h 3303444"/>
              <a:gd name="connsiteX0" fmla="*/ 0 w 2232609"/>
              <a:gd name="connsiteY0" fmla="*/ 3303444 h 3310969"/>
              <a:gd name="connsiteX1" fmla="*/ 418581 w 2232609"/>
              <a:gd name="connsiteY1" fmla="*/ 0 h 3310969"/>
              <a:gd name="connsiteX2" fmla="*/ 2232609 w 2232609"/>
              <a:gd name="connsiteY2" fmla="*/ 3310969 h 3310969"/>
              <a:gd name="connsiteX3" fmla="*/ 1667012 w 2232609"/>
              <a:gd name="connsiteY3" fmla="*/ 3272666 h 3310969"/>
              <a:gd name="connsiteX4" fmla="*/ 0 w 2232609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2346467"/>
              <a:gd name="connsiteY0" fmla="*/ 3303444 h 3310969"/>
              <a:gd name="connsiteX1" fmla="*/ 418581 w 2346467"/>
              <a:gd name="connsiteY1" fmla="*/ 0 h 3310969"/>
              <a:gd name="connsiteX2" fmla="*/ 2232609 w 2346467"/>
              <a:gd name="connsiteY2" fmla="*/ 3310969 h 3310969"/>
              <a:gd name="connsiteX3" fmla="*/ 1667012 w 2346467"/>
              <a:gd name="connsiteY3" fmla="*/ 3272666 h 3310969"/>
              <a:gd name="connsiteX4" fmla="*/ 0 w 2346467"/>
              <a:gd name="connsiteY4" fmla="*/ 3303444 h 3310969"/>
              <a:gd name="connsiteX0" fmla="*/ 0 w 1955831"/>
              <a:gd name="connsiteY0" fmla="*/ 3294118 h 3310969"/>
              <a:gd name="connsiteX1" fmla="*/ 27945 w 1955831"/>
              <a:gd name="connsiteY1" fmla="*/ 0 h 3310969"/>
              <a:gd name="connsiteX2" fmla="*/ 1841973 w 1955831"/>
              <a:gd name="connsiteY2" fmla="*/ 3310969 h 3310969"/>
              <a:gd name="connsiteX3" fmla="*/ 1276376 w 1955831"/>
              <a:gd name="connsiteY3" fmla="*/ 3272666 h 3310969"/>
              <a:gd name="connsiteX4" fmla="*/ 0 w 1955831"/>
              <a:gd name="connsiteY4" fmla="*/ 3294118 h 3310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31" h="3310969">
                <a:moveTo>
                  <a:pt x="0" y="3294118"/>
                </a:moveTo>
                <a:lnTo>
                  <a:pt x="27945" y="0"/>
                </a:lnTo>
                <a:cubicBezTo>
                  <a:pt x="632621" y="1103656"/>
                  <a:pt x="1267664" y="2247658"/>
                  <a:pt x="1841973" y="3310969"/>
                </a:cubicBezTo>
                <a:cubicBezTo>
                  <a:pt x="1955831" y="3234153"/>
                  <a:pt x="1464908" y="3285434"/>
                  <a:pt x="1276376" y="3272666"/>
                </a:cubicBezTo>
                <a:lnTo>
                  <a:pt x="0" y="3294118"/>
                </a:lnTo>
                <a:close/>
              </a:path>
            </a:pathLst>
          </a:custGeom>
          <a:noFill/>
          <a:ln w="1905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tx2">
                    <a:lumMod val="2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8" name="Picture 2" descr="C:\Documents and Settings\Ana María\Escritorio\5800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31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Ana María\Escritorio\721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Luna"/>
          <p:cNvSpPr/>
          <p:nvPr/>
        </p:nvSpPr>
        <p:spPr>
          <a:xfrm rot="16200000">
            <a:off x="-2971799" y="2971800"/>
            <a:ext cx="6858000" cy="914400"/>
          </a:xfrm>
          <a:prstGeom prst="moon">
            <a:avLst>
              <a:gd name="adj" fmla="val 18661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Luna"/>
          <p:cNvSpPr/>
          <p:nvPr/>
        </p:nvSpPr>
        <p:spPr>
          <a:xfrm rot="16200000">
            <a:off x="-1400196" y="2971800"/>
            <a:ext cx="6858000" cy="914400"/>
          </a:xfrm>
          <a:prstGeom prst="moon">
            <a:avLst>
              <a:gd name="adj" fmla="val 18661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Luna"/>
          <p:cNvSpPr/>
          <p:nvPr/>
        </p:nvSpPr>
        <p:spPr>
          <a:xfrm rot="16200000">
            <a:off x="314316" y="2971800"/>
            <a:ext cx="6858000" cy="914400"/>
          </a:xfrm>
          <a:prstGeom prst="moon">
            <a:avLst>
              <a:gd name="adj" fmla="val 18661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Luna"/>
          <p:cNvSpPr/>
          <p:nvPr/>
        </p:nvSpPr>
        <p:spPr>
          <a:xfrm rot="16200000">
            <a:off x="1957390" y="2971800"/>
            <a:ext cx="6858000" cy="914400"/>
          </a:xfrm>
          <a:prstGeom prst="moon">
            <a:avLst>
              <a:gd name="adj" fmla="val 18209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Luna"/>
          <p:cNvSpPr/>
          <p:nvPr/>
        </p:nvSpPr>
        <p:spPr>
          <a:xfrm rot="16200000">
            <a:off x="5100662" y="2971800"/>
            <a:ext cx="6858000" cy="914400"/>
          </a:xfrm>
          <a:prstGeom prst="moon">
            <a:avLst>
              <a:gd name="adj" fmla="val 18435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Luna"/>
          <p:cNvSpPr/>
          <p:nvPr/>
        </p:nvSpPr>
        <p:spPr>
          <a:xfrm rot="16200000">
            <a:off x="3457588" y="2971800"/>
            <a:ext cx="6858000" cy="914400"/>
          </a:xfrm>
          <a:prstGeom prst="moon">
            <a:avLst>
              <a:gd name="adj" fmla="val 17983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Luna"/>
          <p:cNvSpPr/>
          <p:nvPr/>
        </p:nvSpPr>
        <p:spPr>
          <a:xfrm rot="5400000">
            <a:off x="-2971800" y="2971800"/>
            <a:ext cx="6858000" cy="914400"/>
          </a:xfrm>
          <a:prstGeom prst="moon">
            <a:avLst>
              <a:gd name="adj" fmla="val 17531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Luna"/>
          <p:cNvSpPr/>
          <p:nvPr/>
        </p:nvSpPr>
        <p:spPr>
          <a:xfrm rot="5400000">
            <a:off x="-1400196" y="2971800"/>
            <a:ext cx="6858000" cy="914400"/>
          </a:xfrm>
          <a:prstGeom prst="moon">
            <a:avLst>
              <a:gd name="adj" fmla="val 16853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Luna"/>
          <p:cNvSpPr/>
          <p:nvPr/>
        </p:nvSpPr>
        <p:spPr>
          <a:xfrm rot="5400000">
            <a:off x="314316" y="2971800"/>
            <a:ext cx="6858000" cy="914400"/>
          </a:xfrm>
          <a:prstGeom prst="moon">
            <a:avLst>
              <a:gd name="adj" fmla="val 17531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Luna"/>
          <p:cNvSpPr/>
          <p:nvPr/>
        </p:nvSpPr>
        <p:spPr>
          <a:xfrm rot="5400000">
            <a:off x="1957390" y="2971800"/>
            <a:ext cx="6858000" cy="914400"/>
          </a:xfrm>
          <a:prstGeom prst="moon">
            <a:avLst>
              <a:gd name="adj" fmla="val 17305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Luna"/>
          <p:cNvSpPr/>
          <p:nvPr/>
        </p:nvSpPr>
        <p:spPr>
          <a:xfrm rot="5400000">
            <a:off x="3457588" y="2971800"/>
            <a:ext cx="6858000" cy="914400"/>
          </a:xfrm>
          <a:prstGeom prst="moon">
            <a:avLst>
              <a:gd name="adj" fmla="val 17983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Luna"/>
          <p:cNvSpPr/>
          <p:nvPr/>
        </p:nvSpPr>
        <p:spPr>
          <a:xfrm rot="5400000">
            <a:off x="5029224" y="2971800"/>
            <a:ext cx="6858000" cy="914400"/>
          </a:xfrm>
          <a:prstGeom prst="moon">
            <a:avLst>
              <a:gd name="adj" fmla="val 18435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na María\Mis documentos\Downloads\LOROS - PERIQUITOS\1948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Forma libre"/>
          <p:cNvSpPr/>
          <p:nvPr/>
        </p:nvSpPr>
        <p:spPr>
          <a:xfrm rot="16200000">
            <a:off x="1143000" y="-1143000"/>
            <a:ext cx="6858000" cy="9144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589413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cubicBezTo>
                  <a:pt x="7661742" y="5697025"/>
                  <a:pt x="5784919" y="4799811"/>
                  <a:pt x="4697227" y="3375075"/>
                </a:cubicBezTo>
                <a:cubicBezTo>
                  <a:pt x="3366698" y="4971251"/>
                  <a:pt x="1565742" y="5697025"/>
                  <a:pt x="0" y="6858000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0" h="635000" prst="hardEdge"/>
            <a:bevelB w="381000" h="317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orma libre"/>
          <p:cNvSpPr/>
          <p:nvPr/>
        </p:nvSpPr>
        <p:spPr>
          <a:xfrm rot="16200000" flipV="1">
            <a:off x="1143000" y="-1143000"/>
            <a:ext cx="6858000" cy="9144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589413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4697227 w 9144000"/>
              <a:gd name="connsiteY3" fmla="*/ 3375075 h 6858000"/>
              <a:gd name="connsiteX4" fmla="*/ 0 w 9144000"/>
              <a:gd name="connsiteY4" fmla="*/ 6858000 h 6858000"/>
              <a:gd name="connsiteX5" fmla="*/ 0 w 9144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cubicBezTo>
                  <a:pt x="7661742" y="5697025"/>
                  <a:pt x="5784919" y="4799811"/>
                  <a:pt x="4697227" y="3375075"/>
                </a:cubicBezTo>
                <a:cubicBezTo>
                  <a:pt x="3366698" y="4971251"/>
                  <a:pt x="1565742" y="5697025"/>
                  <a:pt x="0" y="6858000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0" h="635000" prst="hardEdge"/>
            <a:bevelB w="381000" h="317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Decágono"/>
          <p:cNvSpPr/>
          <p:nvPr/>
        </p:nvSpPr>
        <p:spPr>
          <a:xfrm>
            <a:off x="0" y="357166"/>
            <a:ext cx="8929718" cy="6215106"/>
          </a:xfrm>
          <a:prstGeom prst="decagon">
            <a:avLst/>
          </a:prstGeom>
          <a:gradFill flip="none" rotWithShape="1">
            <a:gsLst>
              <a:gs pos="0">
                <a:srgbClr val="FFFF00"/>
              </a:gs>
              <a:gs pos="30000">
                <a:srgbClr val="FFFF00">
                  <a:alpha val="26000"/>
                </a:srgbClr>
              </a:gs>
              <a:gs pos="45000">
                <a:srgbClr val="FFFF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8674" name="Picture 2" descr="C:\Documents and Settings\Ana María\Mis documentos\Downloads\LOROS - PERIQUITOS\5762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Luna"/>
          <p:cNvSpPr/>
          <p:nvPr/>
        </p:nvSpPr>
        <p:spPr>
          <a:xfrm>
            <a:off x="0" y="0"/>
            <a:ext cx="7786710" cy="6858000"/>
          </a:xfrm>
          <a:prstGeom prst="moon">
            <a:avLst>
              <a:gd name="adj" fmla="val 12952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Luna"/>
          <p:cNvSpPr/>
          <p:nvPr/>
        </p:nvSpPr>
        <p:spPr>
          <a:xfrm>
            <a:off x="1285852" y="214290"/>
            <a:ext cx="7643834" cy="6358006"/>
          </a:xfrm>
          <a:prstGeom prst="moon">
            <a:avLst>
              <a:gd name="adj" fmla="val 12033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Luna"/>
          <p:cNvSpPr/>
          <p:nvPr/>
        </p:nvSpPr>
        <p:spPr>
          <a:xfrm>
            <a:off x="2643174" y="571480"/>
            <a:ext cx="6500826" cy="5715040"/>
          </a:xfrm>
          <a:prstGeom prst="moon">
            <a:avLst>
              <a:gd name="adj" fmla="val 13985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Luna"/>
          <p:cNvSpPr/>
          <p:nvPr/>
        </p:nvSpPr>
        <p:spPr>
          <a:xfrm>
            <a:off x="3929058" y="928670"/>
            <a:ext cx="5214942" cy="5000660"/>
          </a:xfrm>
          <a:prstGeom prst="moon">
            <a:avLst>
              <a:gd name="adj" fmla="val 1584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9144000" cy="6858000"/>
          </a:xfrm>
          <a:prstGeom prst="moon">
            <a:avLst>
              <a:gd name="adj" fmla="val 11067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Luna"/>
          <p:cNvSpPr/>
          <p:nvPr/>
        </p:nvSpPr>
        <p:spPr>
          <a:xfrm flipH="1">
            <a:off x="0" y="285728"/>
            <a:ext cx="7858116" cy="6358006"/>
          </a:xfrm>
          <a:prstGeom prst="moon">
            <a:avLst>
              <a:gd name="adj" fmla="val 12033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Luna"/>
          <p:cNvSpPr/>
          <p:nvPr/>
        </p:nvSpPr>
        <p:spPr>
          <a:xfrm flipH="1">
            <a:off x="0" y="571480"/>
            <a:ext cx="6643670" cy="5715040"/>
          </a:xfrm>
          <a:prstGeom prst="moon">
            <a:avLst>
              <a:gd name="adj" fmla="val 13985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Luna"/>
          <p:cNvSpPr/>
          <p:nvPr/>
        </p:nvSpPr>
        <p:spPr>
          <a:xfrm flipH="1">
            <a:off x="0" y="928670"/>
            <a:ext cx="5429224" cy="5000660"/>
          </a:xfrm>
          <a:prstGeom prst="moon">
            <a:avLst>
              <a:gd name="adj" fmla="val 15846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3687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7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alpha val="0"/>
                </a:schemeClr>
              </a:gs>
              <a:gs pos="50000">
                <a:schemeClr val="accent6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270000" dist="2540000" dir="19920000" sx="1000" sy="1000" algn="ctr" rotWithShape="0">
              <a:srgbClr val="000000">
                <a:alpha val="24000"/>
              </a:srgbClr>
            </a:outerShdw>
            <a:softEdge rad="635000"/>
          </a:effectLst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6" name="Picture 3" descr="C:\Documents and Settings\Ana María\Escritorio\papagayos_arcil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cxnSp>
        <p:nvCxnSpPr>
          <p:cNvPr id="32" name="31 Conector recto de flecha"/>
          <p:cNvCxnSpPr/>
          <p:nvPr/>
        </p:nvCxnSpPr>
        <p:spPr>
          <a:xfrm rot="5400000">
            <a:off x="3250397" y="1107265"/>
            <a:ext cx="4643470" cy="4429156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 de flecha"/>
          <p:cNvCxnSpPr/>
          <p:nvPr/>
        </p:nvCxnSpPr>
        <p:spPr>
          <a:xfrm rot="5400000">
            <a:off x="2178827" y="1107265"/>
            <a:ext cx="4714908" cy="4357718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 de flecha"/>
          <p:cNvCxnSpPr/>
          <p:nvPr/>
        </p:nvCxnSpPr>
        <p:spPr>
          <a:xfrm rot="5400000">
            <a:off x="1071538" y="1071546"/>
            <a:ext cx="4643470" cy="4357718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3 Conector recto de flecha"/>
          <p:cNvCxnSpPr/>
          <p:nvPr/>
        </p:nvCxnSpPr>
        <p:spPr>
          <a:xfrm rot="16200000" flipH="1">
            <a:off x="1035819" y="1035827"/>
            <a:ext cx="4643470" cy="4429156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 de flecha"/>
          <p:cNvCxnSpPr/>
          <p:nvPr/>
        </p:nvCxnSpPr>
        <p:spPr>
          <a:xfrm rot="16200000" flipH="1">
            <a:off x="2000232" y="928670"/>
            <a:ext cx="4714908" cy="4572032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 de flecha"/>
          <p:cNvCxnSpPr/>
          <p:nvPr/>
        </p:nvCxnSpPr>
        <p:spPr>
          <a:xfrm rot="16200000" flipH="1">
            <a:off x="3071802" y="1000108"/>
            <a:ext cx="4714908" cy="4572032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 de flecha"/>
          <p:cNvCxnSpPr/>
          <p:nvPr/>
        </p:nvCxnSpPr>
        <p:spPr>
          <a:xfrm rot="5400000">
            <a:off x="1071538" y="1071546"/>
            <a:ext cx="4643470" cy="4357718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50 Conector recto de flecha"/>
          <p:cNvCxnSpPr/>
          <p:nvPr/>
        </p:nvCxnSpPr>
        <p:spPr>
          <a:xfrm rot="5400000">
            <a:off x="2178827" y="1107265"/>
            <a:ext cx="4714908" cy="4357718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51 Conector recto de flecha"/>
          <p:cNvCxnSpPr/>
          <p:nvPr/>
        </p:nvCxnSpPr>
        <p:spPr>
          <a:xfrm rot="5400000">
            <a:off x="3250397" y="1107265"/>
            <a:ext cx="4643470" cy="4429156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52 Conector recto de flecha"/>
          <p:cNvCxnSpPr/>
          <p:nvPr/>
        </p:nvCxnSpPr>
        <p:spPr>
          <a:xfrm rot="16200000" flipH="1">
            <a:off x="3071802" y="1000108"/>
            <a:ext cx="4714908" cy="4572032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53 Conector recto de flecha"/>
          <p:cNvCxnSpPr/>
          <p:nvPr/>
        </p:nvCxnSpPr>
        <p:spPr>
          <a:xfrm rot="16200000" flipH="1">
            <a:off x="2000232" y="928670"/>
            <a:ext cx="4714908" cy="4572032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54 Conector recto de flecha"/>
          <p:cNvCxnSpPr/>
          <p:nvPr/>
        </p:nvCxnSpPr>
        <p:spPr>
          <a:xfrm rot="16200000" flipH="1">
            <a:off x="1035819" y="1035827"/>
            <a:ext cx="4643470" cy="4429156"/>
          </a:xfrm>
          <a:prstGeom prst="straightConnector1">
            <a:avLst/>
          </a:prstGeom>
          <a:ln w="114300">
            <a:solidFill>
              <a:schemeClr val="accent6">
                <a:lumMod val="50000"/>
              </a:schemeClr>
            </a:solidFill>
            <a:headEnd type="diamond" w="lg" len="lg"/>
            <a:tailEnd type="diamond" w="lg" len="lg"/>
          </a:ln>
          <a:scene3d>
            <a:camera prst="orthographicFront"/>
            <a:lightRig rig="sunrise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12312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00B050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4" name="Picture 2" descr="C:\Documents and Settings\Ana María\Escritorio\loros-1-we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Cheurón"/>
          <p:cNvSpPr/>
          <p:nvPr/>
        </p:nvSpPr>
        <p:spPr>
          <a:xfrm flipH="1">
            <a:off x="2071670" y="0"/>
            <a:ext cx="4572000" cy="6858000"/>
          </a:xfrm>
          <a:prstGeom prst="chevron">
            <a:avLst>
              <a:gd name="adj" fmla="val 84340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500298" y="0"/>
            <a:ext cx="4572000" cy="6858000"/>
          </a:xfrm>
          <a:prstGeom prst="chevron">
            <a:avLst>
              <a:gd name="adj" fmla="val 84340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3214678" y="0"/>
            <a:ext cx="4786346" cy="6858000"/>
          </a:xfrm>
          <a:prstGeom prst="chevron">
            <a:avLst>
              <a:gd name="adj" fmla="val 8434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071538" y="0"/>
            <a:ext cx="4857784" cy="6858000"/>
          </a:xfrm>
          <a:prstGeom prst="chevron">
            <a:avLst>
              <a:gd name="adj" fmla="val 8434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84340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84340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morning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8" grpId="0" animBg="1"/>
      <p:bldP spid="7" grpId="0" animBg="1"/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ecágono"/>
          <p:cNvSpPr/>
          <p:nvPr/>
        </p:nvSpPr>
        <p:spPr>
          <a:xfrm>
            <a:off x="1000100" y="357166"/>
            <a:ext cx="7000924" cy="6215106"/>
          </a:xfrm>
          <a:prstGeom prst="decagon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6">
                  <a:lumMod val="75000"/>
                </a:schemeClr>
              </a:gs>
              <a:gs pos="45000">
                <a:srgbClr val="C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9" name="Picture 5" descr="C:\Documents and Settings\Ana María\Mis documentos\Downloads\LOROS - PERIQUITOS\Ara-macao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Lágrima"/>
          <p:cNvSpPr/>
          <p:nvPr/>
        </p:nvSpPr>
        <p:spPr>
          <a:xfrm rot="4730056">
            <a:off x="601978" y="494664"/>
            <a:ext cx="1759256" cy="179940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rgbClr val="C00000"/>
                </a:gs>
                <a:gs pos="45000">
                  <a:srgbClr val="C000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Lágrima"/>
          <p:cNvSpPr/>
          <p:nvPr/>
        </p:nvSpPr>
        <p:spPr>
          <a:xfrm rot="11394191">
            <a:off x="6674227" y="497392"/>
            <a:ext cx="1796334" cy="179124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rgbClr val="C00000"/>
                </a:gs>
                <a:gs pos="45000">
                  <a:srgbClr val="C000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Lágrima"/>
          <p:cNvSpPr/>
          <p:nvPr/>
        </p:nvSpPr>
        <p:spPr>
          <a:xfrm rot="491792">
            <a:off x="690562" y="4552978"/>
            <a:ext cx="1750895" cy="1796090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rgbClr val="C00000"/>
                </a:gs>
                <a:gs pos="45000">
                  <a:srgbClr val="C000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Lágrima"/>
          <p:cNvSpPr/>
          <p:nvPr/>
        </p:nvSpPr>
        <p:spPr>
          <a:xfrm rot="15708726">
            <a:off x="6434154" y="4568143"/>
            <a:ext cx="1704982" cy="171402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rgbClr val="C00000"/>
                </a:gs>
                <a:gs pos="45000">
                  <a:srgbClr val="C000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Anillo"/>
          <p:cNvSpPr/>
          <p:nvPr/>
        </p:nvSpPr>
        <p:spPr>
          <a:xfrm>
            <a:off x="3500430" y="2500306"/>
            <a:ext cx="2143140" cy="1700218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206375">
            <a:noFill/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Lágrima"/>
          <p:cNvSpPr/>
          <p:nvPr/>
        </p:nvSpPr>
        <p:spPr>
          <a:xfrm rot="4861646">
            <a:off x="624410" y="425603"/>
            <a:ext cx="1769052" cy="1908125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rgbClr val="C00000"/>
                </a:gs>
                <a:gs pos="45000">
                  <a:srgbClr val="C000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Lágrima"/>
          <p:cNvSpPr/>
          <p:nvPr/>
        </p:nvSpPr>
        <p:spPr>
          <a:xfrm rot="11424081">
            <a:off x="6670138" y="527076"/>
            <a:ext cx="1796334" cy="179124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rgbClr val="C00000"/>
                </a:gs>
                <a:gs pos="45000">
                  <a:srgbClr val="C000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Lágrima"/>
          <p:cNvSpPr/>
          <p:nvPr/>
        </p:nvSpPr>
        <p:spPr>
          <a:xfrm rot="15748645">
            <a:off x="6434154" y="4568143"/>
            <a:ext cx="1704982" cy="171402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rgbClr val="C00000"/>
                </a:gs>
                <a:gs pos="45000">
                  <a:srgbClr val="C000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Lágrima"/>
          <p:cNvSpPr/>
          <p:nvPr/>
        </p:nvSpPr>
        <p:spPr>
          <a:xfrm rot="502771">
            <a:off x="690562" y="4544770"/>
            <a:ext cx="1750895" cy="1796090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rgbClr val="C00000"/>
                </a:gs>
                <a:gs pos="45000">
                  <a:srgbClr val="C000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6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0A0A98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098" name="Picture 2" descr="C:\Documents and Settings\Ana María\Escritorio\arara-azu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Luna"/>
          <p:cNvSpPr/>
          <p:nvPr/>
        </p:nvSpPr>
        <p:spPr>
          <a:xfrm rot="3094992">
            <a:off x="2593453" y="-2110707"/>
            <a:ext cx="2199063" cy="9617451"/>
          </a:xfrm>
          <a:prstGeom prst="moon">
            <a:avLst>
              <a:gd name="adj" fmla="val 11593"/>
            </a:avLst>
          </a:prstGeom>
          <a:solidFill>
            <a:srgbClr val="0A0A98"/>
          </a:solidFill>
          <a:ln>
            <a:noFill/>
          </a:ln>
          <a:effectLst>
            <a:outerShdw blurRad="50800" dist="50800" dir="5400000" sx="49000" sy="49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Luna"/>
          <p:cNvSpPr/>
          <p:nvPr/>
        </p:nvSpPr>
        <p:spPr>
          <a:xfrm rot="7677784">
            <a:off x="4514065" y="-2196801"/>
            <a:ext cx="2082299" cy="9749299"/>
          </a:xfrm>
          <a:prstGeom prst="moon">
            <a:avLst>
              <a:gd name="adj" fmla="val 12150"/>
            </a:avLst>
          </a:prstGeom>
          <a:solidFill>
            <a:srgbClr val="0A0A98"/>
          </a:solidFill>
          <a:ln>
            <a:noFill/>
          </a:ln>
          <a:effectLst>
            <a:outerShdw blurRad="50800" dist="50800" dir="5400000" sx="49000" sy="49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Luna"/>
          <p:cNvSpPr/>
          <p:nvPr/>
        </p:nvSpPr>
        <p:spPr>
          <a:xfrm rot="7588462">
            <a:off x="3224276" y="-777024"/>
            <a:ext cx="1427274" cy="8140285"/>
          </a:xfrm>
          <a:prstGeom prst="moon">
            <a:avLst>
              <a:gd name="adj" fmla="val 19155"/>
            </a:avLst>
          </a:prstGeom>
          <a:solidFill>
            <a:srgbClr val="0A0A98"/>
          </a:solidFill>
          <a:ln w="0">
            <a:noFill/>
          </a:ln>
          <a:effectLst>
            <a:outerShdw blurRad="50800" dist="50800" dir="5400000" sx="49000" sy="49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Luna"/>
          <p:cNvSpPr/>
          <p:nvPr/>
        </p:nvSpPr>
        <p:spPr>
          <a:xfrm rot="3196870">
            <a:off x="4573366" y="-482564"/>
            <a:ext cx="1572315" cy="7415539"/>
          </a:xfrm>
          <a:prstGeom prst="moon">
            <a:avLst>
              <a:gd name="adj" fmla="val 16886"/>
            </a:avLst>
          </a:prstGeom>
          <a:solidFill>
            <a:srgbClr val="0A0A98"/>
          </a:solidFill>
          <a:ln>
            <a:noFill/>
          </a:ln>
          <a:effectLst>
            <a:outerShdw blurRad="50800" dist="50800" dir="5400000" sx="49000" sy="49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3" grpId="0" animBg="1"/>
      <p:bldP spid="3" grpId="1" animBg="1"/>
      <p:bldP spid="3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Decágono"/>
          <p:cNvSpPr/>
          <p:nvPr/>
        </p:nvSpPr>
        <p:spPr>
          <a:xfrm>
            <a:off x="0" y="0"/>
            <a:ext cx="9144000" cy="6858000"/>
          </a:xfrm>
          <a:prstGeom prst="decagon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6">
                  <a:lumMod val="75000"/>
                </a:schemeClr>
              </a:gs>
              <a:gs pos="45000">
                <a:srgbClr val="C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50" name="Picture 2" descr="C:\Documents and Settings\Ana María\Escritorio\Alisterus_scapularis_-Brisbane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529"/>
          </a:xfrm>
          <a:prstGeom prst="rect">
            <a:avLst/>
          </a:prstGeom>
          <a:noFill/>
        </p:spPr>
      </p:pic>
      <p:sp>
        <p:nvSpPr>
          <p:cNvPr id="3" name="2 Estrella de 4 puntas"/>
          <p:cNvSpPr/>
          <p:nvPr/>
        </p:nvSpPr>
        <p:spPr>
          <a:xfrm>
            <a:off x="0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strella de 4 puntas"/>
          <p:cNvSpPr/>
          <p:nvPr/>
        </p:nvSpPr>
        <p:spPr>
          <a:xfrm>
            <a:off x="1142976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4 puntas"/>
          <p:cNvSpPr/>
          <p:nvPr/>
        </p:nvSpPr>
        <p:spPr>
          <a:xfrm>
            <a:off x="2357422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Estrella de 4 puntas"/>
          <p:cNvSpPr/>
          <p:nvPr/>
        </p:nvSpPr>
        <p:spPr>
          <a:xfrm>
            <a:off x="3714744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Estrella de 4 puntas"/>
          <p:cNvSpPr/>
          <p:nvPr/>
        </p:nvSpPr>
        <p:spPr>
          <a:xfrm>
            <a:off x="8572528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Estrella de 4 puntas"/>
          <p:cNvSpPr/>
          <p:nvPr/>
        </p:nvSpPr>
        <p:spPr>
          <a:xfrm>
            <a:off x="7429520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Estrella de 4 puntas"/>
          <p:cNvSpPr/>
          <p:nvPr/>
        </p:nvSpPr>
        <p:spPr>
          <a:xfrm>
            <a:off x="6286512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Estrella de 4 puntas"/>
          <p:cNvSpPr/>
          <p:nvPr/>
        </p:nvSpPr>
        <p:spPr>
          <a:xfrm>
            <a:off x="4929190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Estrella de 4 puntas"/>
          <p:cNvSpPr/>
          <p:nvPr/>
        </p:nvSpPr>
        <p:spPr>
          <a:xfrm>
            <a:off x="0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Estrella de 4 puntas"/>
          <p:cNvSpPr/>
          <p:nvPr/>
        </p:nvSpPr>
        <p:spPr>
          <a:xfrm>
            <a:off x="1142976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Estrella de 4 puntas"/>
          <p:cNvSpPr/>
          <p:nvPr/>
        </p:nvSpPr>
        <p:spPr>
          <a:xfrm>
            <a:off x="2357422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Estrella de 4 puntas"/>
          <p:cNvSpPr/>
          <p:nvPr/>
        </p:nvSpPr>
        <p:spPr>
          <a:xfrm>
            <a:off x="3714744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Estrella de 4 puntas"/>
          <p:cNvSpPr/>
          <p:nvPr/>
        </p:nvSpPr>
        <p:spPr>
          <a:xfrm>
            <a:off x="4929190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Estrella de 4 puntas"/>
          <p:cNvSpPr/>
          <p:nvPr/>
        </p:nvSpPr>
        <p:spPr>
          <a:xfrm>
            <a:off x="6286512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Estrella de 4 puntas"/>
          <p:cNvSpPr/>
          <p:nvPr/>
        </p:nvSpPr>
        <p:spPr>
          <a:xfrm>
            <a:off x="7429520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Estrella de 4 puntas"/>
          <p:cNvSpPr/>
          <p:nvPr/>
        </p:nvSpPr>
        <p:spPr>
          <a:xfrm>
            <a:off x="8572528" y="0"/>
            <a:ext cx="571472" cy="6858000"/>
          </a:xfrm>
          <a:prstGeom prst="star4">
            <a:avLst>
              <a:gd name="adj" fmla="val 2558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5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7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007033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Luna"/>
          <p:cNvSpPr/>
          <p:nvPr/>
        </p:nvSpPr>
        <p:spPr>
          <a:xfrm rot="13290098">
            <a:off x="1244111" y="907675"/>
            <a:ext cx="2749875" cy="2209591"/>
          </a:xfrm>
          <a:prstGeom prst="moon">
            <a:avLst>
              <a:gd name="adj" fmla="val 18393"/>
            </a:avLst>
          </a:prstGeom>
          <a:gradFill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Luna"/>
          <p:cNvSpPr/>
          <p:nvPr/>
        </p:nvSpPr>
        <p:spPr>
          <a:xfrm rot="19620462">
            <a:off x="4993975" y="646763"/>
            <a:ext cx="2942263" cy="2421203"/>
          </a:xfrm>
          <a:prstGeom prst="moon">
            <a:avLst>
              <a:gd name="adj" fmla="val 17533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Luna"/>
          <p:cNvSpPr/>
          <p:nvPr/>
        </p:nvSpPr>
        <p:spPr>
          <a:xfrm rot="8736296">
            <a:off x="1018026" y="3645560"/>
            <a:ext cx="3004980" cy="2283544"/>
          </a:xfrm>
          <a:prstGeom prst="moon">
            <a:avLst>
              <a:gd name="adj" fmla="val 18292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Luna"/>
          <p:cNvSpPr/>
          <p:nvPr/>
        </p:nvSpPr>
        <p:spPr>
          <a:xfrm rot="2345729">
            <a:off x="4735416" y="3652824"/>
            <a:ext cx="2776613" cy="2221190"/>
          </a:xfrm>
          <a:prstGeom prst="moon">
            <a:avLst>
              <a:gd name="adj" fmla="val 17662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Luna"/>
          <p:cNvSpPr/>
          <p:nvPr/>
        </p:nvSpPr>
        <p:spPr>
          <a:xfrm rot="13290098">
            <a:off x="1132859" y="730635"/>
            <a:ext cx="2283082" cy="1912565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Luna"/>
          <p:cNvSpPr/>
          <p:nvPr/>
        </p:nvSpPr>
        <p:spPr>
          <a:xfrm rot="13290098">
            <a:off x="1100983" y="614382"/>
            <a:ext cx="1830827" cy="1645006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Luna"/>
          <p:cNvSpPr/>
          <p:nvPr/>
        </p:nvSpPr>
        <p:spPr>
          <a:xfrm rot="19554271">
            <a:off x="5626221" y="689827"/>
            <a:ext cx="2283082" cy="1912565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Luna"/>
          <p:cNvSpPr/>
          <p:nvPr/>
        </p:nvSpPr>
        <p:spPr>
          <a:xfrm rot="19404489">
            <a:off x="6167761" y="597865"/>
            <a:ext cx="1830827" cy="1645006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Luna"/>
          <p:cNvSpPr/>
          <p:nvPr/>
        </p:nvSpPr>
        <p:spPr>
          <a:xfrm rot="8623672">
            <a:off x="1058893" y="4061924"/>
            <a:ext cx="2283082" cy="1912565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Luna"/>
          <p:cNvSpPr/>
          <p:nvPr/>
        </p:nvSpPr>
        <p:spPr>
          <a:xfrm rot="8944796">
            <a:off x="1006890" y="4282554"/>
            <a:ext cx="1830827" cy="1645006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Luna"/>
          <p:cNvSpPr/>
          <p:nvPr/>
        </p:nvSpPr>
        <p:spPr>
          <a:xfrm rot="2317560">
            <a:off x="5347845" y="4075265"/>
            <a:ext cx="2283082" cy="1912565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Luna"/>
          <p:cNvSpPr/>
          <p:nvPr/>
        </p:nvSpPr>
        <p:spPr>
          <a:xfrm rot="2206474">
            <a:off x="5882368" y="4456290"/>
            <a:ext cx="1830827" cy="1645006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007033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00"/>
              </a:gs>
              <a:gs pos="100000">
                <a:srgbClr val="00703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4" name="Picture 2" descr="C:\Documents and Settings\Ana María\Mis documentos\Downloads\LOROS - PERIQUITOS\specii-de-papagali-papagalul-amazonian-cu-aripi-portocalii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7000">
                <a:srgbClr val="C00000"/>
              </a:gs>
              <a:gs pos="100000">
                <a:schemeClr val="bg1">
                  <a:lumMod val="65000"/>
                  <a:lumOff val="35000"/>
                </a:schemeClr>
              </a:gs>
              <a:gs pos="47000">
                <a:schemeClr val="bg1">
                  <a:alpha val="7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146" name="Picture 2" descr="C:\Documents and Settings\Ana María\Mis documentos\Downloads\LOROS - PERIQUITOS\22365_12619619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357166"/>
            <a:ext cx="4000496" cy="6143668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000108"/>
            <a:ext cx="3071802" cy="4643470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714356"/>
            <a:ext cx="3500430" cy="5286412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285860"/>
            <a:ext cx="2643174" cy="4071966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1571612"/>
            <a:ext cx="2285984" cy="3500462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1857364"/>
            <a:ext cx="1857356" cy="2857520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2143116"/>
            <a:ext cx="1500166" cy="2286016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5072066" y="357166"/>
            <a:ext cx="4071934" cy="6143668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6000762" y="1142984"/>
            <a:ext cx="3143238" cy="4572032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>
            <a:off x="5500694" y="785794"/>
            <a:ext cx="3643306" cy="5214974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6500826" y="1357298"/>
            <a:ext cx="2643174" cy="4000528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flipH="1">
            <a:off x="6858015" y="1714488"/>
            <a:ext cx="2285981" cy="3357586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flipH="1">
            <a:off x="7286644" y="1928802"/>
            <a:ext cx="1857356" cy="2857520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flipH="1">
            <a:off x="7572396" y="2214554"/>
            <a:ext cx="1571604" cy="2286016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5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2D6412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122" name="Picture 2" descr="C:\Documents and Settings\Ana María\Escritorio\IMG_64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Medio marco"/>
          <p:cNvSpPr/>
          <p:nvPr/>
        </p:nvSpPr>
        <p:spPr>
          <a:xfrm rot="2667547">
            <a:off x="3306351" y="627616"/>
            <a:ext cx="2296132" cy="2370157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8006369">
            <a:off x="5082989" y="2226604"/>
            <a:ext cx="2153832" cy="2191538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3508278">
            <a:off x="3594730" y="3743688"/>
            <a:ext cx="2086087" cy="2397774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8815499">
            <a:off x="1837188" y="2268250"/>
            <a:ext cx="2137935" cy="2340414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4000496" y="2714620"/>
            <a:ext cx="1143008" cy="1428760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Medio marco"/>
          <p:cNvSpPr/>
          <p:nvPr/>
        </p:nvSpPr>
        <p:spPr>
          <a:xfrm rot="2667547">
            <a:off x="3313219" y="616105"/>
            <a:ext cx="2160372" cy="2388268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8006369">
            <a:off x="5124458" y="2204827"/>
            <a:ext cx="2090434" cy="2158706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3508278">
            <a:off x="3601628" y="3774181"/>
            <a:ext cx="2082236" cy="2360413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8820935">
            <a:off x="1827137" y="2283964"/>
            <a:ext cx="2158365" cy="2269171"/>
          </a:xfrm>
          <a:prstGeom prst="halfFrame">
            <a:avLst>
              <a:gd name="adj1" fmla="val 20091"/>
              <a:gd name="adj2" fmla="val 19626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Decágono"/>
          <p:cNvSpPr/>
          <p:nvPr/>
        </p:nvSpPr>
        <p:spPr>
          <a:xfrm>
            <a:off x="0" y="0"/>
            <a:ext cx="9144000" cy="6858000"/>
          </a:xfrm>
          <a:prstGeom prst="decagon">
            <a:avLst/>
          </a:prstGeom>
          <a:gradFill flip="none" rotWithShape="1">
            <a:gsLst>
              <a:gs pos="0">
                <a:srgbClr val="FFFF00"/>
              </a:gs>
              <a:gs pos="30000">
                <a:srgbClr val="FFFF00">
                  <a:alpha val="26000"/>
                </a:srgbClr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Luna"/>
          <p:cNvSpPr/>
          <p:nvPr/>
        </p:nvSpPr>
        <p:spPr>
          <a:xfrm>
            <a:off x="2928926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Luna"/>
          <p:cNvSpPr/>
          <p:nvPr/>
        </p:nvSpPr>
        <p:spPr>
          <a:xfrm flipH="1">
            <a:off x="4714876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Luna"/>
          <p:cNvSpPr/>
          <p:nvPr/>
        </p:nvSpPr>
        <p:spPr>
          <a:xfrm>
            <a:off x="1571604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Luna"/>
          <p:cNvSpPr/>
          <p:nvPr/>
        </p:nvSpPr>
        <p:spPr>
          <a:xfrm>
            <a:off x="0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Luna"/>
          <p:cNvSpPr/>
          <p:nvPr/>
        </p:nvSpPr>
        <p:spPr>
          <a:xfrm flipH="1">
            <a:off x="6072198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Luna"/>
          <p:cNvSpPr/>
          <p:nvPr/>
        </p:nvSpPr>
        <p:spPr>
          <a:xfrm flipH="1">
            <a:off x="7358050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Luna"/>
          <p:cNvSpPr/>
          <p:nvPr/>
        </p:nvSpPr>
        <p:spPr>
          <a:xfrm>
            <a:off x="0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Luna"/>
          <p:cNvSpPr/>
          <p:nvPr/>
        </p:nvSpPr>
        <p:spPr>
          <a:xfrm>
            <a:off x="1571604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Luna"/>
          <p:cNvSpPr/>
          <p:nvPr/>
        </p:nvSpPr>
        <p:spPr>
          <a:xfrm>
            <a:off x="2857488" y="0"/>
            <a:ext cx="1714512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Luna"/>
          <p:cNvSpPr/>
          <p:nvPr/>
        </p:nvSpPr>
        <p:spPr>
          <a:xfrm flipH="1">
            <a:off x="4714876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Luna"/>
          <p:cNvSpPr/>
          <p:nvPr/>
        </p:nvSpPr>
        <p:spPr>
          <a:xfrm flipH="1">
            <a:off x="6072198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Luna"/>
          <p:cNvSpPr/>
          <p:nvPr/>
        </p:nvSpPr>
        <p:spPr>
          <a:xfrm flipH="1">
            <a:off x="7358050" y="0"/>
            <a:ext cx="1785950" cy="6858000"/>
          </a:xfrm>
          <a:prstGeom prst="moon">
            <a:avLst>
              <a:gd name="adj" fmla="val 2208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46050" h="1397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" name="Picture 2" descr="C:\Documents and Settings\Ana María\Escritorio\shey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5357826"/>
            <a:ext cx="3286148" cy="10715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1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5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DF890B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 extrusionH="76200">
            <a:extrusionClr>
              <a:srgbClr val="DF890B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7" name="Picture 3" descr="C:\Documents and Settings\Ana María\Escritorio\Imagen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928670"/>
            <a:ext cx="1358900" cy="5102225"/>
          </a:xfrm>
          <a:prstGeom prst="rect">
            <a:avLst/>
          </a:prstGeom>
          <a:noFill/>
        </p:spPr>
      </p:pic>
      <p:pic>
        <p:nvPicPr>
          <p:cNvPr id="1028" name="Picture 4" descr="C:\Documents and Settings\Ana María\Escritorio\Imagen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3943334" y="914396"/>
            <a:ext cx="1358900" cy="5102225"/>
          </a:xfrm>
          <a:prstGeom prst="rect">
            <a:avLst/>
          </a:prstGeom>
          <a:noFill/>
        </p:spPr>
      </p:pic>
      <p:pic>
        <p:nvPicPr>
          <p:cNvPr id="1029" name="Picture 5" descr="C:\Documents and Settings\Ana María\Escritorio\Imagen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900958">
            <a:off x="3892550" y="877888"/>
            <a:ext cx="1358900" cy="5102225"/>
          </a:xfrm>
          <a:prstGeom prst="rect">
            <a:avLst/>
          </a:prstGeom>
          <a:noFill/>
        </p:spPr>
      </p:pic>
      <p:pic>
        <p:nvPicPr>
          <p:cNvPr id="1030" name="Picture 6" descr="C:\Documents and Settings\Ana María\Escritorio\Imagen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674268">
            <a:off x="3892550" y="877888"/>
            <a:ext cx="1358900" cy="5102225"/>
          </a:xfrm>
          <a:prstGeom prst="rect">
            <a:avLst/>
          </a:prstGeom>
          <a:noFill/>
        </p:spPr>
      </p:pic>
      <p:pic>
        <p:nvPicPr>
          <p:cNvPr id="8" name="Picture 3" descr="C:\Documents and Settings\Ana María\Escritorio\Imagen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928670"/>
            <a:ext cx="1358900" cy="5102225"/>
          </a:xfrm>
          <a:prstGeom prst="rect">
            <a:avLst/>
          </a:prstGeom>
          <a:noFill/>
        </p:spPr>
      </p:pic>
      <p:pic>
        <p:nvPicPr>
          <p:cNvPr id="9" name="Picture 5" descr="C:\Documents and Settings\Ana María\Escritorio\Imagen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900958">
            <a:off x="3882362" y="879970"/>
            <a:ext cx="1358900" cy="5079151"/>
          </a:xfrm>
          <a:prstGeom prst="rect">
            <a:avLst/>
          </a:prstGeom>
          <a:noFill/>
        </p:spPr>
      </p:pic>
      <p:pic>
        <p:nvPicPr>
          <p:cNvPr id="10" name="Picture 4" descr="C:\Documents and Settings\Ana María\Escritorio\Imagen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3943334" y="914397"/>
            <a:ext cx="1358900" cy="5102225"/>
          </a:xfrm>
          <a:prstGeom prst="rect">
            <a:avLst/>
          </a:prstGeom>
          <a:noFill/>
        </p:spPr>
      </p:pic>
      <p:pic>
        <p:nvPicPr>
          <p:cNvPr id="11" name="Picture 6" descr="C:\Documents and Settings\Ana María\Escritorio\Imagen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674268">
            <a:off x="3880917" y="886066"/>
            <a:ext cx="1358900" cy="5102225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 flipH="1">
            <a:off x="3143240" y="2786057"/>
            <a:ext cx="2952000" cy="1620000"/>
          </a:xfrm>
          <a:prstGeom prst="rect">
            <a:avLst/>
          </a:prstGeom>
          <a:noFill/>
          <a:scene3d>
            <a:camera prst="obliqueBottomLeft"/>
            <a:lightRig rig="flood" dir="t"/>
          </a:scene3d>
          <a:sp3d extrusionH="463550">
            <a:bevelT w="304800" prst="convex"/>
          </a:sp3d>
        </p:spPr>
        <p:txBody>
          <a:bodyPr wrap="square" rtlCol="0">
            <a:spAutoFit/>
            <a:sp3d extrusionH="412750" contourW="12700">
              <a:bevelT w="82550" h="38100"/>
              <a:extrusionClr>
                <a:schemeClr val="accent6">
                  <a:lumMod val="50000"/>
                </a:schemeClr>
              </a:extrusionClr>
              <a:contourClr>
                <a:schemeClr val="accent6">
                  <a:lumMod val="50000"/>
                </a:schemeClr>
              </a:contourClr>
            </a:sp3d>
          </a:bodyPr>
          <a:lstStyle/>
          <a:p>
            <a:pPr algn="ctr"/>
            <a:r>
              <a:rPr lang="es-CL" sz="8000" b="1" dirty="0" smtClean="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2700000" scaled="0"/>
                </a:gradFill>
                <a:latin typeface="Broadway" pitchFamily="82" charset="0"/>
              </a:rPr>
              <a:t>F I N</a:t>
            </a:r>
            <a:endParaRPr lang="es-CL" sz="8000" b="1" dirty="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2700000" scaled="0"/>
              </a:gradFill>
              <a:latin typeface="Broadway" pitchFamily="82" charset="0"/>
            </a:endParaRPr>
          </a:p>
        </p:txBody>
      </p:sp>
    </p:spTree>
  </p:cSld>
  <p:clrMapOvr>
    <a:masterClrMapping/>
  </p:clrMapOvr>
  <p:transition spd="slow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ACAMAYOS - Shey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GUACAMAYOS - Sheyla</Template>
  <TotalTime>15</TotalTime>
  <Words>63</Words>
  <Application>Microsoft Office PowerPoint</Application>
  <PresentationFormat>Presentación en pantalla (4:3)</PresentationFormat>
  <Paragraphs>29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GUACAMAYOS - Sheyla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2</cp:revision>
  <dcterms:created xsi:type="dcterms:W3CDTF">2013-07-02T21:10:29Z</dcterms:created>
  <dcterms:modified xsi:type="dcterms:W3CDTF">2013-07-02T21:26:26Z</dcterms:modified>
</cp:coreProperties>
</file>