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2" r:id="rId2"/>
  </p:sldMasterIdLst>
  <p:notesMasterIdLst>
    <p:notesMasterId r:id="rId65"/>
  </p:notesMasterIdLst>
  <p:sldIdLst>
    <p:sldId id="326" r:id="rId3"/>
    <p:sldId id="332" r:id="rId4"/>
    <p:sldId id="258" r:id="rId5"/>
    <p:sldId id="259" r:id="rId6"/>
    <p:sldId id="257" r:id="rId7"/>
    <p:sldId id="278" r:id="rId8"/>
    <p:sldId id="260" r:id="rId9"/>
    <p:sldId id="261" r:id="rId10"/>
    <p:sldId id="320" r:id="rId11"/>
    <p:sldId id="262" r:id="rId12"/>
    <p:sldId id="319" r:id="rId13"/>
    <p:sldId id="263" r:id="rId14"/>
    <p:sldId id="264" r:id="rId15"/>
    <p:sldId id="324" r:id="rId16"/>
    <p:sldId id="323" r:id="rId17"/>
    <p:sldId id="330" r:id="rId18"/>
    <p:sldId id="265" r:id="rId19"/>
    <p:sldId id="266" r:id="rId20"/>
    <p:sldId id="328" r:id="rId21"/>
    <p:sldId id="267" r:id="rId22"/>
    <p:sldId id="280" r:id="rId23"/>
    <p:sldId id="296" r:id="rId24"/>
    <p:sldId id="269" r:id="rId25"/>
    <p:sldId id="270" r:id="rId26"/>
    <p:sldId id="271" r:id="rId27"/>
    <p:sldId id="307" r:id="rId28"/>
    <p:sldId id="281" r:id="rId29"/>
    <p:sldId id="273" r:id="rId30"/>
    <p:sldId id="274" r:id="rId31"/>
    <p:sldId id="308" r:id="rId32"/>
    <p:sldId id="275" r:id="rId33"/>
    <p:sldId id="276" r:id="rId34"/>
    <p:sldId id="277" r:id="rId35"/>
    <p:sldId id="311" r:id="rId36"/>
    <p:sldId id="312" r:id="rId37"/>
    <p:sldId id="283" r:id="rId38"/>
    <p:sldId id="284" r:id="rId39"/>
    <p:sldId id="321" r:id="rId40"/>
    <p:sldId id="285" r:id="rId41"/>
    <p:sldId id="322" r:id="rId42"/>
    <p:sldId id="286" r:id="rId43"/>
    <p:sldId id="288" r:id="rId44"/>
    <p:sldId id="313" r:id="rId45"/>
    <p:sldId id="318" r:id="rId46"/>
    <p:sldId id="315" r:id="rId47"/>
    <p:sldId id="302" r:id="rId48"/>
    <p:sldId id="289" r:id="rId49"/>
    <p:sldId id="314" r:id="rId50"/>
    <p:sldId id="291" r:id="rId51"/>
    <p:sldId id="292" r:id="rId52"/>
    <p:sldId id="293" r:id="rId53"/>
    <p:sldId id="297" r:id="rId54"/>
    <p:sldId id="298" r:id="rId55"/>
    <p:sldId id="317" r:id="rId56"/>
    <p:sldId id="300" r:id="rId57"/>
    <p:sldId id="299" r:id="rId58"/>
    <p:sldId id="333" r:id="rId59"/>
    <p:sldId id="335" r:id="rId60"/>
    <p:sldId id="316" r:id="rId61"/>
    <p:sldId id="301" r:id="rId62"/>
    <p:sldId id="331" r:id="rId63"/>
    <p:sldId id="336" r:id="rId64"/>
  </p:sldIdLst>
  <p:sldSz cx="9144000" cy="6858000" type="screen4x3"/>
  <p:notesSz cx="6858000" cy="9144000"/>
  <p:defaultTextStyle>
    <a:defPPr>
      <a:defRPr lang="hu-H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XAaZtqTmXPO9Nrc5090o5A" hashData="FA7gCyIqZ6oKXEYpzIyVBQyG4n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windows-1252"/>
  <p:showPr showNarration="1">
    <p:present/>
    <p:sldRg st="1" end="62"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65" d="100"/>
          <a:sy n="65" d="100"/>
        </p:scale>
        <p:origin x="-114" y="-28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4986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viewProps" Target="view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6BC3E8-6558-417F-A42C-CF118EA8BA3C}" type="datetimeFigureOut">
              <a:rPr lang="es-ES" smtClean="0"/>
              <a:pPr/>
              <a:t>25/11/2013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BDBA02C-8212-4CD5-8215-A3A9C577DB9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DBA02C-8212-4CD5-8215-A3A9C577DB9C}" type="slidenum">
              <a:rPr lang="es-ES" smtClean="0"/>
              <a:pPr/>
              <a:t>4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DBA02C-8212-4CD5-8215-A3A9C577DB9C}" type="slidenum">
              <a:rPr lang="es-ES" smtClean="0"/>
              <a:pPr/>
              <a:t>14</a:t>
            </a:fld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DBA02C-8212-4CD5-8215-A3A9C577DB9C}" type="slidenum">
              <a:rPr lang="es-ES" smtClean="0"/>
              <a:pPr/>
              <a:t>15</a:t>
            </a:fld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DBA02C-8212-4CD5-8215-A3A9C577DB9C}" type="slidenum">
              <a:rPr lang="es-ES" smtClean="0"/>
              <a:pPr/>
              <a:t>28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0E053A-AB45-4C74-9655-736EE2EC5042}" type="datetimeFigureOut">
              <a:rPr lang="hu-HU"/>
              <a:pPr>
                <a:defRPr/>
              </a:pPr>
              <a:t>2013.11.25.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C8EC5A-5E6B-4311-AFFF-BBAFC0600D2F}" type="datetimeFigureOut">
              <a:rPr lang="hu-HU"/>
              <a:pPr>
                <a:defRPr/>
              </a:pPr>
              <a:t>2013.11.25.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722534-A2F5-4B77-BE44-3DB49CDA5D86}" type="datetimeFigureOut">
              <a:rPr lang="hu-HU"/>
              <a:pPr>
                <a:defRPr/>
              </a:pPr>
              <a:t>2013.11.25.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CE4C69-C8F0-4C9E-A2E0-9CCF195E441B}" type="datetimeFigureOut">
              <a:rPr lang="hu-HU"/>
              <a:pPr>
                <a:defRPr/>
              </a:pPr>
              <a:t>2013.11.25.</a:t>
            </a:fld>
            <a:endParaRPr lang="hu-HU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C822D3-EF80-468D-B30A-10B634AEA6A3}" type="datetimeFigureOut">
              <a:rPr lang="hu-HU"/>
              <a:pPr>
                <a:defRPr/>
              </a:pPr>
              <a:t>2013.11.25.</a:t>
            </a:fld>
            <a:endParaRPr lang="hu-HU"/>
          </a:p>
        </p:txBody>
      </p:sp>
      <p:sp>
        <p:nvSpPr>
          <p:cNvPr id="8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15FE63-FF0F-471B-BFF8-FD9E5C0D316E}" type="datetimeFigureOut">
              <a:rPr lang="hu-HU"/>
              <a:pPr>
                <a:defRPr/>
              </a:pPr>
              <a:t>2013.11.25.</a:t>
            </a:fld>
            <a:endParaRPr lang="hu-HU"/>
          </a:p>
        </p:txBody>
      </p:sp>
      <p:sp>
        <p:nvSpPr>
          <p:cNvPr id="4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FE65C1-18FA-444A-BF01-D9923B924541}" type="datetimeFigureOut">
              <a:rPr lang="hu-HU"/>
              <a:pPr>
                <a:defRPr/>
              </a:pPr>
              <a:t>2013.11.25.</a:t>
            </a:fld>
            <a:endParaRPr lang="hu-HU"/>
          </a:p>
        </p:txBody>
      </p:sp>
      <p:sp>
        <p:nvSpPr>
          <p:cNvPr id="3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BEF68F-C467-4A18-9E02-BC5929A654E5}" type="datetimeFigureOut">
              <a:rPr lang="hu-HU"/>
              <a:pPr>
                <a:defRPr/>
              </a:pPr>
              <a:t>2013.11.25.</a:t>
            </a:fld>
            <a:endParaRPr lang="hu-HU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862EF4-53AE-4112-B590-FF5B26B89EC3}" type="datetimeFigureOut">
              <a:rPr lang="hu-HU"/>
              <a:pPr>
                <a:defRPr/>
              </a:pPr>
              <a:t>2013.11.25.</a:t>
            </a:fld>
            <a:endParaRPr lang="hu-HU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09604A-753D-40A0-B990-8759CF4A650A}" type="datetimeFigureOut">
              <a:rPr lang="hu-HU"/>
              <a:pPr>
                <a:defRPr/>
              </a:pPr>
              <a:t>2013.11.25.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6358AA-9897-4C23-9E76-39444BEECB4C}" type="datetimeFigureOut">
              <a:rPr lang="es-ES" smtClean="0"/>
              <a:pPr/>
              <a:t>25/11/2013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5799BC3-9D62-412A-83A1-25FC92F5D58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36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49ECFB-2FA7-439C-8750-0FCCF99233B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0C485E6-9DA4-44D0-B5A4-9EECEC36AA2F}" type="datetimeFigureOut">
              <a:rPr lang="hu-HU"/>
              <a:pPr>
                <a:defRPr/>
              </a:pPr>
              <a:t>2013.11.25.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hu-HU"/>
          </a:p>
        </p:txBody>
      </p:sp>
      <p:pic>
        <p:nvPicPr>
          <p:cNvPr id="6" name="Picture 14" descr="http://www.firmas7.com/nombres/h/imagenes/_helen_060510_01.gif"/>
          <p:cNvPicPr>
            <a:picLocks noChangeAspect="1" noChangeArrowheads="1" noCrop="1"/>
          </p:cNvPicPr>
          <p:nvPr userDrawn="1"/>
        </p:nvPicPr>
        <p:blipFill>
          <a:blip r:embed="rId13"/>
          <a:srcRect/>
          <a:stretch>
            <a:fillRect/>
          </a:stretch>
        </p:blipFill>
        <p:spPr bwMode="auto">
          <a:xfrm>
            <a:off x="2643174" y="2428868"/>
            <a:ext cx="3333750" cy="2381250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63" r:id="rId11"/>
  </p:sldLayoutIdLst>
  <p:transition advTm="3000"/>
  <p:timing>
    <p:tnLst>
      <p:par>
        <p:cTn id="1" dur="indefinite" restart="never" nodeType="tmRoot"/>
      </p:par>
    </p:tnLst>
  </p:timing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C9FF0F5-D089-4207-9EDD-8DCBD04AC6B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iming>
    <p:tnLst>
      <p:par>
        <p:cTn id="1" dur="indefinite" restart="never" nodeType="tmRoot"/>
      </p:par>
    </p:tnLst>
  </p:timing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jpe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gif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65.gif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gif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gif"/><Relationship Id="rId2" Type="http://schemas.openxmlformats.org/officeDocument/2006/relationships/image" Target="../media/image69.gif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71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72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7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042" name="Picture 2" descr="nieve cayendo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643306" y="285728"/>
            <a:ext cx="5143536" cy="255454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8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Monotype Corsiva" pitchFamily="66" charset="0"/>
                <a:ea typeface="+mj-ea"/>
                <a:cs typeface="+mj-cs"/>
              </a:rPr>
              <a:t>     Grandes</a:t>
            </a:r>
          </a:p>
          <a:p>
            <a:r>
              <a:rPr lang="es-ES" sz="8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Monotype Corsiva" pitchFamily="66" charset="0"/>
                <a:ea typeface="+mj-ea"/>
                <a:cs typeface="+mj-cs"/>
              </a:rPr>
              <a:t>Nevadas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7072330" y="6357958"/>
            <a:ext cx="2500330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1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AUTOMATICO</a:t>
            </a:r>
            <a:endParaRPr lang="es-ES" sz="1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357158" y="2143116"/>
            <a:ext cx="1071570" cy="2616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1100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sz="1100" dirty="0" smtClean="0">
                <a:solidFill>
                  <a:schemeClr val="bg1"/>
                </a:solidFill>
                <a:latin typeface="Monotype Corsiva" pitchFamily="66" charset="0"/>
              </a:rPr>
              <a:t> Helen</a:t>
            </a:r>
            <a:endParaRPr lang="es-ES" sz="11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3571868" y="6000768"/>
            <a:ext cx="259558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Ppsx creado por </a:t>
            </a:r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H</a:t>
            </a:r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elen</a:t>
            </a:r>
            <a:endParaRPr lang="es-ES" sz="2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0000">
    <p:wipe dir="d"/>
    <p:sndAc>
      <p:stSnd loop="1">
        <p:snd r:embed="rId2" name="Adamo - Tombe La Neige 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http://i7.tagstat.com/image07/1/5bb7/01QI053IlKT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57214"/>
            <a:ext cx="9144000" cy="750099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3" name="2 Rectángulo"/>
          <p:cNvSpPr/>
          <p:nvPr/>
        </p:nvSpPr>
        <p:spPr>
          <a:xfrm>
            <a:off x="214282" y="2643182"/>
            <a:ext cx="643125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000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sz="1000" dirty="0" smtClean="0">
                <a:solidFill>
                  <a:schemeClr val="bg1"/>
                </a:solidFill>
                <a:latin typeface="Monotype Corsiva" pitchFamily="66" charset="0"/>
              </a:rPr>
              <a:t> Helen</a:t>
            </a:r>
            <a:endParaRPr lang="es-ES" sz="10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pic>
        <p:nvPicPr>
          <p:cNvPr id="4" name="Picture 2" descr="http://pielypincel.com/wp-content/uploads/2011/05/piel-en-invierno2.jpg"/>
          <p:cNvPicPr>
            <a:picLocks noChangeAspect="1" noChangeArrowheads="1"/>
          </p:cNvPicPr>
          <p:nvPr/>
        </p:nvPicPr>
        <p:blipFill>
          <a:blip r:embed="rId3"/>
          <a:srcRect l="50781" r="7812"/>
          <a:stretch>
            <a:fillRect/>
          </a:stretch>
        </p:blipFill>
        <p:spPr bwMode="auto">
          <a:xfrm>
            <a:off x="6000760" y="214290"/>
            <a:ext cx="2041208" cy="3697257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Tm="3000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Kép 1" descr="1224339548rhnifRu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2571736" y="1214422"/>
            <a:ext cx="643125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000" dirty="0" err="1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000" dirty="0">
                <a:solidFill>
                  <a:prstClr val="white"/>
                </a:solidFill>
                <a:latin typeface="Monotype Corsiva" pitchFamily="66" charset="0"/>
              </a:rPr>
              <a:t> Helen</a:t>
            </a:r>
          </a:p>
        </p:txBody>
      </p:sp>
    </p:spTree>
  </p:cSld>
  <p:clrMapOvr>
    <a:masterClrMapping/>
  </p:clrMapOvr>
  <p:transition spd="med" advTm="3000"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Kép 1" descr="1254722082EQyn4Q1.jpg"/>
          <p:cNvPicPr>
            <a:picLocks noChangeAspect="1"/>
          </p:cNvPicPr>
          <p:nvPr/>
        </p:nvPicPr>
        <p:blipFill>
          <a:blip r:embed="rId3"/>
          <a:srcRect b="6250"/>
          <a:stretch>
            <a:fillRect/>
          </a:stretch>
        </p:blipFill>
        <p:spPr bwMode="auto">
          <a:xfrm>
            <a:off x="-596900" y="0"/>
            <a:ext cx="97409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6929454" y="214290"/>
            <a:ext cx="171451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sz="1000" dirty="0" smtClean="0">
                <a:solidFill>
                  <a:schemeClr val="bg1"/>
                </a:solidFill>
                <a:latin typeface="Monotype Corsiva" pitchFamily="66" charset="0"/>
              </a:rPr>
              <a:t> Helen</a:t>
            </a:r>
            <a:endParaRPr lang="es-ES" sz="1000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3000">
    <p:wipe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Kép 1" descr="1213028342wFMJ13l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71438" y="0"/>
            <a:ext cx="92154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6929454" y="214290"/>
            <a:ext cx="171451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sz="1000" dirty="0" smtClean="0">
                <a:solidFill>
                  <a:schemeClr val="bg1"/>
                </a:solidFill>
                <a:latin typeface="Monotype Corsiva" pitchFamily="66" charset="0"/>
              </a:rPr>
              <a:t> Helen</a:t>
            </a:r>
            <a:endParaRPr lang="es-ES" sz="1000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3000"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Kép 1" descr="1219176234k7yGfuY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2863" y="0"/>
            <a:ext cx="91868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6929454" y="214290"/>
            <a:ext cx="171451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sz="1000" dirty="0" smtClean="0">
                <a:solidFill>
                  <a:schemeClr val="bg1"/>
                </a:solidFill>
                <a:latin typeface="Monotype Corsiva" pitchFamily="66" charset="0"/>
              </a:rPr>
              <a:t> Helen</a:t>
            </a:r>
            <a:endParaRPr lang="es-ES" sz="1000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3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Kép 1" descr="1236504748t4qpa8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9850" y="0"/>
            <a:ext cx="92138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6929454" y="214290"/>
            <a:ext cx="171451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sz="1000" dirty="0" smtClean="0">
                <a:solidFill>
                  <a:schemeClr val="bg1"/>
                </a:solidFill>
                <a:latin typeface="Monotype Corsiva" pitchFamily="66" charset="0"/>
              </a:rPr>
              <a:t> Helen</a:t>
            </a:r>
            <a:endParaRPr lang="es-ES" sz="1000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3000">
    <p:pull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Kép 1" descr="6VcKY6BV3kvf47l8d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7072330" y="285728"/>
            <a:ext cx="171451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sz="1000" dirty="0" smtClean="0">
                <a:solidFill>
                  <a:schemeClr val="bg1"/>
                </a:solidFill>
                <a:latin typeface="Monotype Corsiva" pitchFamily="66" charset="0"/>
              </a:rPr>
              <a:t> Helen</a:t>
            </a:r>
            <a:endParaRPr lang="es-ES" sz="1000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3000">
    <p:pul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Kép 1" descr="q65QAAllgNN7U2hkJZ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6929454" y="214290"/>
            <a:ext cx="171451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sz="1000" dirty="0" smtClean="0">
                <a:solidFill>
                  <a:schemeClr val="bg1"/>
                </a:solidFill>
                <a:latin typeface="Monotype Corsiva" pitchFamily="66" charset="0"/>
              </a:rPr>
              <a:t> Helen</a:t>
            </a:r>
            <a:endParaRPr lang="es-ES" sz="1000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3000">
    <p:pull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Kép 1" descr="1220625621kTYZjwZ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98438" y="-214313"/>
            <a:ext cx="9628188" cy="7348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6929454" y="214290"/>
            <a:ext cx="171451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sz="1000" dirty="0" smtClean="0">
                <a:solidFill>
                  <a:schemeClr val="bg1"/>
                </a:solidFill>
                <a:latin typeface="Monotype Corsiva" pitchFamily="66" charset="0"/>
              </a:rPr>
              <a:t> Helen</a:t>
            </a:r>
            <a:endParaRPr lang="es-ES" sz="1000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3000">
    <p:split dir="in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Kép 1" descr="1218308336YQLRizs.jpg"/>
          <p:cNvPicPr>
            <a:picLocks noChangeAspect="1"/>
          </p:cNvPicPr>
          <p:nvPr/>
        </p:nvPicPr>
        <p:blipFill>
          <a:blip r:embed="rId2"/>
          <a:srcRect b="729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6929454" y="214290"/>
            <a:ext cx="171451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sz="1000" dirty="0" smtClean="0">
                <a:solidFill>
                  <a:schemeClr val="bg1"/>
                </a:solidFill>
                <a:latin typeface="Monotype Corsiva" pitchFamily="66" charset="0"/>
              </a:rPr>
              <a:t> Helen</a:t>
            </a:r>
            <a:endParaRPr lang="es-ES" sz="1000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3000">
    <p:split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Kép 1" descr="1222342762LcSzGBz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6929454" y="214290"/>
            <a:ext cx="171451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sz="1000" dirty="0" smtClean="0">
                <a:solidFill>
                  <a:schemeClr val="bg1"/>
                </a:solidFill>
                <a:latin typeface="Monotype Corsiva" pitchFamily="66" charset="0"/>
              </a:rPr>
              <a:t> Helen</a:t>
            </a:r>
            <a:endParaRPr lang="es-ES" sz="1000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3000">
    <p:strips dir="l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Kép 1" descr="1229875506eFsPGuj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6929454" y="214290"/>
            <a:ext cx="171451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sz="1000" dirty="0" smtClean="0">
                <a:solidFill>
                  <a:schemeClr val="bg1"/>
                </a:solidFill>
                <a:latin typeface="Monotype Corsiva" pitchFamily="66" charset="0"/>
              </a:rPr>
              <a:t> Helen</a:t>
            </a:r>
            <a:endParaRPr lang="es-ES" sz="10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pic>
        <p:nvPicPr>
          <p:cNvPr id="4" name="Kép 1" descr="1214527246Dqv295m.jpg"/>
          <p:cNvPicPr>
            <a:picLocks noChangeAspect="1"/>
          </p:cNvPicPr>
          <p:nvPr/>
        </p:nvPicPr>
        <p:blipFill>
          <a:blip r:embed="rId3"/>
          <a:srcRect l="12499" t="28125" r="10938"/>
          <a:stretch>
            <a:fillRect/>
          </a:stretch>
        </p:blipFill>
        <p:spPr bwMode="auto">
          <a:xfrm>
            <a:off x="0" y="2071678"/>
            <a:ext cx="2286016" cy="32190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</p:spTree>
  </p:cSld>
  <p:clrMapOvr>
    <a:masterClrMapping/>
  </p:clrMapOvr>
  <p:transition spd="med" advTm="3000">
    <p:strips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Kép 1" descr="neuschwanstein03.jpg"/>
          <p:cNvPicPr>
            <a:picLocks noChangeAspect="1"/>
          </p:cNvPicPr>
          <p:nvPr/>
        </p:nvPicPr>
        <p:blipFill>
          <a:blip r:embed="rId3"/>
          <a:srcRect b="833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6929454" y="214290"/>
            <a:ext cx="171451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sz="1000" dirty="0" smtClean="0">
                <a:solidFill>
                  <a:schemeClr val="bg1"/>
                </a:solidFill>
                <a:latin typeface="Monotype Corsiva" pitchFamily="66" charset="0"/>
              </a:rPr>
              <a:t>  Helen</a:t>
            </a:r>
            <a:endParaRPr lang="es-ES" sz="1000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3000">
    <p:strips dir="r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Kép 1" descr="1242761206ZxYeH6r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4286248" y="214290"/>
            <a:ext cx="171451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sz="1000" dirty="0" smtClean="0">
                <a:solidFill>
                  <a:schemeClr val="bg1"/>
                </a:solidFill>
                <a:latin typeface="Monotype Corsiva" pitchFamily="66" charset="0"/>
              </a:rPr>
              <a:t> Helen</a:t>
            </a:r>
            <a:endParaRPr lang="es-ES" sz="1000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3000">
    <p:wheel spokes="3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Invierno ...  Reina de las niev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858148" y="285728"/>
            <a:ext cx="643125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000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sz="1000" dirty="0" smtClean="0">
                <a:solidFill>
                  <a:schemeClr val="bg1"/>
                </a:solidFill>
                <a:latin typeface="Monotype Corsiva" pitchFamily="66" charset="0"/>
              </a:rPr>
              <a:t> Helen</a:t>
            </a:r>
            <a:endParaRPr lang="es-ES" sz="10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pic>
        <p:nvPicPr>
          <p:cNvPr id="4" name="Picture 2" descr="http://maquilladas.com/wp-content/2012/11/Como-cuidar-las-manos-en-invierno.jpg"/>
          <p:cNvPicPr>
            <a:picLocks noChangeAspect="1" noChangeArrowheads="1"/>
          </p:cNvPicPr>
          <p:nvPr/>
        </p:nvPicPr>
        <p:blipFill>
          <a:blip r:embed="rId3"/>
          <a:srcRect l="46094" r="14843" b="16666"/>
          <a:stretch>
            <a:fillRect/>
          </a:stretch>
        </p:blipFill>
        <p:spPr bwMode="auto">
          <a:xfrm>
            <a:off x="4929190" y="785794"/>
            <a:ext cx="3214710" cy="3657611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Kép 1" descr="i9iwUR6V8HBEHuR1fq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6929454" y="214290"/>
            <a:ext cx="171451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sz="1000" dirty="0" smtClean="0">
                <a:solidFill>
                  <a:schemeClr val="bg1"/>
                </a:solidFill>
                <a:latin typeface="Monotype Corsiva" pitchFamily="66" charset="0"/>
              </a:rPr>
              <a:t> Helen</a:t>
            </a:r>
            <a:endParaRPr lang="es-ES" sz="1000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3000">
    <p:checker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Kép 2" descr="000000742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73075" y="0"/>
            <a:ext cx="96170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6929454" y="214290"/>
            <a:ext cx="171451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sz="1000" dirty="0" smtClean="0">
                <a:solidFill>
                  <a:schemeClr val="bg1"/>
                </a:solidFill>
                <a:latin typeface="Monotype Corsiva" pitchFamily="66" charset="0"/>
              </a:rPr>
              <a:t> Helen</a:t>
            </a:r>
            <a:endParaRPr lang="es-ES" sz="1000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3000">
    <p:blinds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://dermatitisatopica.files.wordpress.com/2012/04/invierno-2.jpg"/>
          <p:cNvPicPr>
            <a:picLocks noChangeAspect="1" noChangeArrowheads="1"/>
          </p:cNvPicPr>
          <p:nvPr/>
        </p:nvPicPr>
        <p:blipFill>
          <a:blip r:embed="rId2"/>
          <a:srcRect b="312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858148" y="285728"/>
            <a:ext cx="643125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000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sz="1000" dirty="0" smtClean="0">
                <a:solidFill>
                  <a:schemeClr val="bg1"/>
                </a:solidFill>
                <a:latin typeface="Monotype Corsiva" pitchFamily="66" charset="0"/>
              </a:rPr>
              <a:t> Helen</a:t>
            </a:r>
            <a:endParaRPr lang="es-ES" sz="1000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3000">
    <p:blinds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Kép 1" descr="1217324387gg3wSk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28588"/>
            <a:ext cx="9144000" cy="6986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6929454" y="214290"/>
            <a:ext cx="171451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sz="1000" dirty="0" smtClean="0">
                <a:solidFill>
                  <a:schemeClr val="bg1"/>
                </a:solidFill>
                <a:latin typeface="Monotype Corsiva" pitchFamily="66" charset="0"/>
              </a:rPr>
              <a:t> Helen</a:t>
            </a:r>
            <a:endParaRPr lang="es-ES" sz="1000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3000">
    <p:randomBar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Kép 1" descr="1251140915w9PvgbD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6929454" y="214290"/>
            <a:ext cx="171451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sz="1000" dirty="0" smtClean="0">
                <a:solidFill>
                  <a:schemeClr val="bg1"/>
                </a:solidFill>
                <a:latin typeface="Monotype Corsiva" pitchFamily="66" charset="0"/>
              </a:rPr>
              <a:t> Helen</a:t>
            </a:r>
            <a:endParaRPr lang="es-ES" sz="1000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3000">
    <p:randomBar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Kép 1" descr="1227332310DbhB9Iy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3338" y="0"/>
            <a:ext cx="91773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6929454" y="214290"/>
            <a:ext cx="171451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sz="1000" dirty="0" smtClean="0">
                <a:solidFill>
                  <a:schemeClr val="bg1"/>
                </a:solidFill>
                <a:latin typeface="Monotype Corsiva" pitchFamily="66" charset="0"/>
              </a:rPr>
              <a:t> Helen</a:t>
            </a:r>
            <a:endParaRPr lang="es-ES" sz="1000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3000">
    <p:wheel spokes="8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Kép 1" descr="1223962266uMCT1qt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6929454" y="214290"/>
            <a:ext cx="171451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sz="1000" dirty="0" smtClean="0">
                <a:solidFill>
                  <a:schemeClr val="bg1"/>
                </a:solidFill>
                <a:latin typeface="Monotype Corsiva" pitchFamily="66" charset="0"/>
              </a:rPr>
              <a:t> Helen</a:t>
            </a:r>
            <a:endParaRPr lang="es-ES" sz="1000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3000">
    <p:pull dir="d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Kép 1" descr="1227302692G3X4CHG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31763" y="0"/>
            <a:ext cx="92757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6929454" y="214290"/>
            <a:ext cx="171451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sz="1000" dirty="0" smtClean="0">
                <a:solidFill>
                  <a:schemeClr val="bg1"/>
                </a:solidFill>
                <a:latin typeface="Monotype Corsiva" pitchFamily="66" charset="0"/>
              </a:rPr>
              <a:t> Helen</a:t>
            </a:r>
            <a:endParaRPr lang="es-ES" sz="1000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Kép 1" descr="1229948737qGqW1Ey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71438" y="0"/>
            <a:ext cx="92154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6929454" y="214290"/>
            <a:ext cx="171451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sz="1000" dirty="0" smtClean="0">
                <a:solidFill>
                  <a:schemeClr val="bg1"/>
                </a:solidFill>
                <a:latin typeface="Monotype Corsiva" pitchFamily="66" charset="0"/>
              </a:rPr>
              <a:t> Helen</a:t>
            </a:r>
            <a:endParaRPr lang="es-ES" sz="1000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3000">
    <p:split dir="in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http://3.bp.blogspot.com/_emJ2eJiq8VA/SykjS3msJTI/AAAAAAAAETM/Bl3UH_dsIxU/s400/Flurry-on-the-Lake-wpwbxx.jpg"/>
          <p:cNvPicPr>
            <a:picLocks noChangeAspect="1" noChangeArrowheads="1"/>
          </p:cNvPicPr>
          <p:nvPr/>
        </p:nvPicPr>
        <p:blipFill>
          <a:blip r:embed="rId2"/>
          <a:srcRect b="1145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214282" y="357166"/>
            <a:ext cx="171451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sz="1000" dirty="0" smtClean="0">
                <a:solidFill>
                  <a:schemeClr val="bg1"/>
                </a:solidFill>
                <a:latin typeface="Monotype Corsiva" pitchFamily="66" charset="0"/>
              </a:rPr>
              <a:t> Helen</a:t>
            </a:r>
            <a:endParaRPr lang="es-ES" sz="1000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3000">
    <p:split orient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Kép 1" descr="1222194878R2Ufauk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638" y="0"/>
            <a:ext cx="91233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6929454" y="214290"/>
            <a:ext cx="171451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sz="1000" dirty="0" smtClean="0">
                <a:solidFill>
                  <a:schemeClr val="bg1"/>
                </a:solidFill>
                <a:latin typeface="Monotype Corsiva" pitchFamily="66" charset="0"/>
              </a:rPr>
              <a:t> Helen</a:t>
            </a:r>
            <a:endParaRPr lang="es-ES" sz="1000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3000">
    <p:circl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Kép 1" descr="1234084621iIZr44N.jpg"/>
          <p:cNvPicPr>
            <a:picLocks noChangeAspect="1"/>
          </p:cNvPicPr>
          <p:nvPr/>
        </p:nvPicPr>
        <p:blipFill>
          <a:blip r:embed="rId3"/>
          <a:srcRect b="3125"/>
          <a:stretch>
            <a:fillRect/>
          </a:stretch>
        </p:blipFill>
        <p:spPr bwMode="auto">
          <a:xfrm>
            <a:off x="-285750" y="0"/>
            <a:ext cx="98583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6929454" y="214290"/>
            <a:ext cx="171451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sz="1000" dirty="0" smtClean="0">
                <a:solidFill>
                  <a:schemeClr val="bg1"/>
                </a:solidFill>
                <a:latin typeface="Monotype Corsiva" pitchFamily="66" charset="0"/>
              </a:rPr>
              <a:t> Helen</a:t>
            </a:r>
            <a:endParaRPr lang="es-ES" sz="1000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3000">
    <p:plus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Kép 1" descr="1234519601j2YiWxk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63" y="0"/>
            <a:ext cx="91392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1643042" y="3000372"/>
            <a:ext cx="171451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sz="1000" dirty="0" smtClean="0">
                <a:solidFill>
                  <a:schemeClr val="bg1"/>
                </a:solidFill>
                <a:latin typeface="Monotype Corsiva" pitchFamily="66" charset="0"/>
              </a:rPr>
              <a:t> Helen</a:t>
            </a:r>
            <a:endParaRPr lang="es-ES" sz="1000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3000">
    <p:diamond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Kép 1" descr="1231693053D221Uq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6929454" y="214290"/>
            <a:ext cx="171451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sz="1000" dirty="0" smtClean="0">
                <a:solidFill>
                  <a:schemeClr val="bg1"/>
                </a:solidFill>
                <a:latin typeface="Monotype Corsiva" pitchFamily="66" charset="0"/>
              </a:rPr>
              <a:t> Helen</a:t>
            </a:r>
            <a:endParaRPr lang="es-ES" sz="1000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3000">
    <p:strips dir="ld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Kép 1" descr="1232297488387H8vt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6929454" y="214290"/>
            <a:ext cx="171451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sz="1000" dirty="0" smtClean="0">
                <a:solidFill>
                  <a:schemeClr val="bg1"/>
                </a:solidFill>
                <a:latin typeface="Monotype Corsiva" pitchFamily="66" charset="0"/>
              </a:rPr>
              <a:t> Helen</a:t>
            </a:r>
            <a:endParaRPr lang="es-ES" sz="1000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3000">
    <p:strips dir="rd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Kép 1" descr="Q8se3iRMuhSUfejMyb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6929454" y="214290"/>
            <a:ext cx="171451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sz="1000" dirty="0" smtClean="0">
                <a:solidFill>
                  <a:schemeClr val="bg1"/>
                </a:solidFill>
                <a:latin typeface="Monotype Corsiva" pitchFamily="66" charset="0"/>
              </a:rPr>
              <a:t> Helen</a:t>
            </a:r>
            <a:endParaRPr lang="es-ES" sz="1000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3000">
    <p:zo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Kép 1" descr="1217410670zSAV23D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07950" y="0"/>
            <a:ext cx="92519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6929454" y="214290"/>
            <a:ext cx="171451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sz="1000" dirty="0" smtClean="0">
                <a:solidFill>
                  <a:schemeClr val="bg1"/>
                </a:solidFill>
                <a:latin typeface="Monotype Corsiva" pitchFamily="66" charset="0"/>
              </a:rPr>
              <a:t> Helen</a:t>
            </a:r>
            <a:endParaRPr lang="es-ES" sz="1000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Kép 1" descr="1238412995XIlcXxj.jpg"/>
          <p:cNvPicPr>
            <a:picLocks noChangeAspect="1"/>
          </p:cNvPicPr>
          <p:nvPr/>
        </p:nvPicPr>
        <p:blipFill>
          <a:blip r:embed="rId2"/>
          <a:srcRect b="312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6929454" y="214290"/>
            <a:ext cx="171451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sz="1000" dirty="0" smtClean="0">
                <a:solidFill>
                  <a:schemeClr val="bg1"/>
                </a:solidFill>
                <a:latin typeface="Monotype Corsiva" pitchFamily="66" charset="0"/>
              </a:rPr>
              <a:t> Helen</a:t>
            </a:r>
            <a:endParaRPr lang="es-ES" sz="10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pic>
        <p:nvPicPr>
          <p:cNvPr id="50178" name="Picture 2" descr="http://image.blingee.com/images15/content/output/000/000/000/307/91418677_144367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472" y="500042"/>
            <a:ext cx="3178971" cy="4238628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5" name="Picture 2" descr="http://4.bp.blogspot.com/_BiSpycr6efQ/Swvy-7-zd3I/AAAAAAAACRE/hZKocEWZBDU/s400/Empress-of-Wonderland-wpwbxx.jpg"/>
          <p:cNvPicPr>
            <a:picLocks noChangeAspect="1" noChangeArrowheads="1"/>
          </p:cNvPicPr>
          <p:nvPr/>
        </p:nvPicPr>
        <p:blipFill>
          <a:blip r:embed="rId4"/>
          <a:srcRect l="26012" b="15625"/>
          <a:stretch>
            <a:fillRect/>
          </a:stretch>
        </p:blipFill>
        <p:spPr bwMode="auto">
          <a:xfrm>
            <a:off x="3929058" y="3562352"/>
            <a:ext cx="3251189" cy="3295648"/>
          </a:xfrm>
          <a:prstGeom prst="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med" advTm="5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017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50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Kép 1" descr="1247540887U3s6eH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95275" y="0"/>
            <a:ext cx="94392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6929454" y="214290"/>
            <a:ext cx="171451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sz="1000" dirty="0" smtClean="0">
                <a:solidFill>
                  <a:schemeClr val="bg1"/>
                </a:solidFill>
                <a:latin typeface="Monotype Corsiva" pitchFamily="66" charset="0"/>
              </a:rPr>
              <a:t> Helen</a:t>
            </a:r>
            <a:endParaRPr lang="es-ES" sz="1000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3000">
    <p:randomBar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Kép 1" descr="1xvLUMx2uBI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6929454" y="214290"/>
            <a:ext cx="171451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sz="1000" dirty="0" smtClean="0">
                <a:solidFill>
                  <a:schemeClr val="bg1"/>
                </a:solidFill>
                <a:latin typeface="Monotype Corsiva" pitchFamily="66" charset="0"/>
              </a:rPr>
              <a:t> Helen</a:t>
            </a:r>
            <a:endParaRPr lang="es-ES" sz="1000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3000">
    <p:wheel spokes="3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Kép 1" descr="1230107222a87fDlm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6929454" y="214290"/>
            <a:ext cx="171451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sz="1000" dirty="0" smtClean="0">
                <a:solidFill>
                  <a:schemeClr val="bg1"/>
                </a:solidFill>
                <a:latin typeface="Monotype Corsiva" pitchFamily="66" charset="0"/>
              </a:rPr>
              <a:t> Helen</a:t>
            </a:r>
            <a:endParaRPr lang="es-ES" sz="1000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3000">
    <p:newsflash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Kép 1" descr="1233467643wq4LY3l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3500" y="0"/>
            <a:ext cx="9207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6929454" y="214290"/>
            <a:ext cx="171451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sz="1000" dirty="0" smtClean="0">
                <a:solidFill>
                  <a:schemeClr val="bg1"/>
                </a:solidFill>
                <a:latin typeface="Monotype Corsiva" pitchFamily="66" charset="0"/>
              </a:rPr>
              <a:t> Helen</a:t>
            </a:r>
            <a:endParaRPr lang="es-ES" sz="1000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3000">
    <p:circl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Kép 1" descr="1237252984XuvXNmU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6929454" y="214290"/>
            <a:ext cx="171451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sz="1000" dirty="0" smtClean="0">
                <a:solidFill>
                  <a:schemeClr val="bg1"/>
                </a:solidFill>
                <a:latin typeface="Monotype Corsiva" pitchFamily="66" charset="0"/>
              </a:rPr>
              <a:t> Helen</a:t>
            </a:r>
            <a:endParaRPr lang="es-ES" sz="10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pic>
        <p:nvPicPr>
          <p:cNvPr id="4" name="Picture 2" descr="http://image.blingee.com/images19/content/output/000/000/000/79e/778503881_1512360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0" y="0"/>
            <a:ext cx="3643314" cy="3643314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Kép 1" descr="1216902450Ffyb13H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8263" y="0"/>
            <a:ext cx="92122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6929454" y="214290"/>
            <a:ext cx="171451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sz="1000" dirty="0" smtClean="0">
                <a:solidFill>
                  <a:schemeClr val="bg1"/>
                </a:solidFill>
                <a:latin typeface="Monotype Corsiva" pitchFamily="66" charset="0"/>
              </a:rPr>
              <a:t> Helen</a:t>
            </a:r>
            <a:endParaRPr lang="es-ES" sz="1000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3000">
    <p:diamond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Kép 1" descr="1231102813NZcxbT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80988" y="0"/>
            <a:ext cx="94249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6929454" y="214290"/>
            <a:ext cx="171451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sz="1000" dirty="0" smtClean="0">
                <a:solidFill>
                  <a:schemeClr val="bg1"/>
                </a:solidFill>
                <a:latin typeface="Monotype Corsiva" pitchFamily="66" charset="0"/>
              </a:rPr>
              <a:t> Helen</a:t>
            </a:r>
            <a:endParaRPr lang="es-ES" sz="1000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3000">
    <p:split dir="in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Kép 1" descr="3TdsTqaAqPnrkm3FaG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5563" y="0"/>
            <a:ext cx="91995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6929454" y="214290"/>
            <a:ext cx="171451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sz="1000" dirty="0" smtClean="0">
                <a:solidFill>
                  <a:schemeClr val="bg1"/>
                </a:solidFill>
                <a:latin typeface="Monotype Corsiva" pitchFamily="66" charset="0"/>
              </a:rPr>
              <a:t> Helen</a:t>
            </a:r>
            <a:endParaRPr lang="es-ES" sz="1000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3000">
    <p:split orient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Kép 1" descr="1254696638y4CQG6K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73025"/>
            <a:ext cx="9144000" cy="693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6929454" y="214290"/>
            <a:ext cx="171451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sz="1000" dirty="0" smtClean="0">
                <a:solidFill>
                  <a:schemeClr val="bg1"/>
                </a:solidFill>
                <a:latin typeface="Monotype Corsiva" pitchFamily="66" charset="0"/>
              </a:rPr>
              <a:t> Helen</a:t>
            </a:r>
            <a:endParaRPr lang="es-ES" sz="1000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3000">
    <p:diamond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Kép 1" descr="12224528624P7pdg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4288" y="0"/>
            <a:ext cx="91582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6929454" y="214290"/>
            <a:ext cx="171451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sz="1000" dirty="0" smtClean="0">
                <a:solidFill>
                  <a:schemeClr val="bg1"/>
                </a:solidFill>
                <a:latin typeface="Monotype Corsiva" pitchFamily="66" charset="0"/>
              </a:rPr>
              <a:t> Helen</a:t>
            </a:r>
            <a:endParaRPr lang="es-ES" sz="1000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Kép 1" descr="1220752591GnWzAJu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2863" y="0"/>
            <a:ext cx="91868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6929454" y="214290"/>
            <a:ext cx="171451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sz="1000" dirty="0" smtClean="0">
                <a:solidFill>
                  <a:schemeClr val="bg1"/>
                </a:solidFill>
                <a:latin typeface="Monotype Corsiva" pitchFamily="66" charset="0"/>
              </a:rPr>
              <a:t> Helen</a:t>
            </a:r>
            <a:endParaRPr lang="es-ES" sz="1000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Kép 1" descr="Kép1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6929454" y="214290"/>
            <a:ext cx="171451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sz="1000" dirty="0" smtClean="0">
                <a:solidFill>
                  <a:schemeClr val="bg1"/>
                </a:solidFill>
                <a:latin typeface="Monotype Corsiva" pitchFamily="66" charset="0"/>
              </a:rPr>
              <a:t> Helen</a:t>
            </a:r>
            <a:endParaRPr lang="es-ES" sz="1000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3000">
    <p:pull dir="ru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Kép 1" descr="11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6929454" y="214290"/>
            <a:ext cx="171451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sz="1000" dirty="0" smtClean="0">
                <a:solidFill>
                  <a:schemeClr val="bg1"/>
                </a:solidFill>
                <a:latin typeface="Monotype Corsiva" pitchFamily="66" charset="0"/>
              </a:rPr>
              <a:t> Helen</a:t>
            </a:r>
            <a:endParaRPr lang="es-ES" sz="1000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3000">
    <p:wedg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Kép 1" descr="HKsMZDfrE2I9RYbNY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50" y="0"/>
            <a:ext cx="9137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6929454" y="214290"/>
            <a:ext cx="171451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sz="1000" dirty="0" smtClean="0">
                <a:solidFill>
                  <a:schemeClr val="bg1"/>
                </a:solidFill>
                <a:latin typeface="Monotype Corsiva" pitchFamily="66" charset="0"/>
              </a:rPr>
              <a:t> Helen</a:t>
            </a:r>
            <a:endParaRPr lang="es-ES" sz="1000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3000">
    <p:wheel spokes="8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Kép 1" descr="1218519313JvS9Y1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2863" y="0"/>
            <a:ext cx="91868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6929454" y="214290"/>
            <a:ext cx="171451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sz="1000" dirty="0" smtClean="0">
                <a:solidFill>
                  <a:schemeClr val="bg1"/>
                </a:solidFill>
                <a:latin typeface="Monotype Corsiva" pitchFamily="66" charset="0"/>
              </a:rPr>
              <a:t> Helen</a:t>
            </a:r>
            <a:endParaRPr lang="es-ES" sz="1000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3000">
    <p:pull dir="rd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Kép 1" descr="1230889907iDx2C4W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000125"/>
            <a:ext cx="9144000" cy="8215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6929454" y="214290"/>
            <a:ext cx="171451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sz="1000" dirty="0" smtClean="0">
                <a:solidFill>
                  <a:schemeClr val="bg1"/>
                </a:solidFill>
                <a:latin typeface="Monotype Corsiva" pitchFamily="66" charset="0"/>
              </a:rPr>
              <a:t> Helen</a:t>
            </a:r>
            <a:endParaRPr lang="es-ES" sz="1000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3000">
    <p:pull dir="d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Kép 1" descr="1226687394wHYFyJd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60363" y="0"/>
            <a:ext cx="95043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6929454" y="214290"/>
            <a:ext cx="171451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sz="1000" dirty="0" smtClean="0">
                <a:solidFill>
                  <a:schemeClr val="bg1"/>
                </a:solidFill>
                <a:latin typeface="Monotype Corsiva" pitchFamily="66" charset="0"/>
              </a:rPr>
              <a:t> Helen</a:t>
            </a:r>
            <a:endParaRPr lang="es-ES" sz="1000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3000">
    <p:pull dir="r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Kép 1" descr="1231294211IjIa4LT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07963" y="0"/>
            <a:ext cx="93519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6929454" y="214290"/>
            <a:ext cx="171451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sz="1000" dirty="0" smtClean="0">
                <a:solidFill>
                  <a:schemeClr val="bg1"/>
                </a:solidFill>
                <a:latin typeface="Monotype Corsiva" pitchFamily="66" charset="0"/>
              </a:rPr>
              <a:t> Helen</a:t>
            </a:r>
            <a:endParaRPr lang="es-ES" sz="1000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3000">
    <p:diamond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Kép 1" descr="1235284753ZLVKxgR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49225" y="0"/>
            <a:ext cx="92932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6929454" y="214290"/>
            <a:ext cx="171451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sz="1000" dirty="0" smtClean="0">
                <a:solidFill>
                  <a:schemeClr val="bg1"/>
                </a:solidFill>
                <a:latin typeface="Monotype Corsiva" pitchFamily="66" charset="0"/>
              </a:rPr>
              <a:t> Helen</a:t>
            </a:r>
            <a:endParaRPr lang="es-ES" sz="10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pic>
        <p:nvPicPr>
          <p:cNvPr id="4" name="Kép 1" descr="1236726083E1WCWyl.jpg"/>
          <p:cNvPicPr>
            <a:picLocks noChangeAspect="1"/>
          </p:cNvPicPr>
          <p:nvPr/>
        </p:nvPicPr>
        <p:blipFill>
          <a:blip r:embed="rId3"/>
          <a:srcRect l="17448" r="4785" b="5084"/>
          <a:stretch>
            <a:fillRect/>
          </a:stretch>
        </p:blipFill>
        <p:spPr bwMode="auto">
          <a:xfrm>
            <a:off x="-1" y="500042"/>
            <a:ext cx="3814279" cy="3286148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</p:spTree>
  </p:cSld>
  <p:clrMapOvr>
    <a:masterClrMapping/>
  </p:clrMapOvr>
  <p:transition spd="med" advTm="3000">
    <p:circl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Kép 1" descr="1254963803y3wmdHx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42875"/>
            <a:ext cx="9286875" cy="7215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6929454" y="214290"/>
            <a:ext cx="171451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sz="1000" dirty="0" smtClean="0">
                <a:solidFill>
                  <a:schemeClr val="bg1"/>
                </a:solidFill>
                <a:latin typeface="Monotype Corsiva" pitchFamily="66" charset="0"/>
              </a:rPr>
              <a:t> Helen</a:t>
            </a:r>
            <a:endParaRPr lang="es-ES" sz="1000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3000">
    <p:newsflash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Kép 1" descr="Kép1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6929454" y="214290"/>
            <a:ext cx="171451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sz="1000" dirty="0" smtClean="0">
                <a:solidFill>
                  <a:schemeClr val="bg1"/>
                </a:solidFill>
                <a:latin typeface="Monotype Corsiva" pitchFamily="66" charset="0"/>
              </a:rPr>
              <a:t> Helen</a:t>
            </a:r>
            <a:endParaRPr lang="es-ES" sz="1000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3000">
    <p:split dir="in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Kép 1" descr="Kép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63" y="0"/>
            <a:ext cx="91344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6929454" y="214290"/>
            <a:ext cx="171451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sz="1000" dirty="0" smtClean="0">
                <a:solidFill>
                  <a:schemeClr val="bg1"/>
                </a:solidFill>
                <a:latin typeface="Monotype Corsiva" pitchFamily="66" charset="0"/>
              </a:rPr>
              <a:t> Helen</a:t>
            </a:r>
            <a:endParaRPr lang="es-ES" sz="1000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3000">
    <p:split orient="vert"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http://i3.tagstat.com/image07/1/5bb7/01QM053IlKT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http://maquilladas.com/wp-content/2012/11/Como-cuidar-las-manos-en-invierno.jpg"/>
          <p:cNvPicPr>
            <a:picLocks noChangeAspect="1" noChangeArrowheads="1"/>
          </p:cNvPicPr>
          <p:nvPr/>
        </p:nvPicPr>
        <p:blipFill>
          <a:blip r:embed="rId3"/>
          <a:srcRect l="40521" t="9236" r="10260"/>
          <a:stretch>
            <a:fillRect/>
          </a:stretch>
        </p:blipFill>
        <p:spPr bwMode="auto">
          <a:xfrm>
            <a:off x="6643702" y="0"/>
            <a:ext cx="2500298" cy="345807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4" name="3 Rectángulo"/>
          <p:cNvSpPr/>
          <p:nvPr/>
        </p:nvSpPr>
        <p:spPr>
          <a:xfrm>
            <a:off x="5000628" y="1643050"/>
            <a:ext cx="643125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000" dirty="0" err="1" smtClean="0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0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0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3000">
    <p:wheel spokes="8"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http://i4.tagstat.com/image02/1/4538/00dR053QkkU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786182" y="3929066"/>
            <a:ext cx="643125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000" dirty="0" err="1" smtClean="0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0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0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3000">
    <p:dissolve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Kép 1" descr="1251351058qArCy8T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71438" y="0"/>
            <a:ext cx="92154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6929454" y="214290"/>
            <a:ext cx="171451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sz="1000" dirty="0" smtClean="0">
                <a:solidFill>
                  <a:schemeClr val="bg1"/>
                </a:solidFill>
                <a:latin typeface="Monotype Corsiva" pitchFamily="66" charset="0"/>
              </a:rPr>
              <a:t> Helen</a:t>
            </a:r>
            <a:endParaRPr lang="es-ES" sz="1000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3000">
    <p:strips dir="rd"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Kép 1" descr="Kép1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6572264" y="1643050"/>
            <a:ext cx="121441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sz="1000" dirty="0" smtClean="0">
                <a:solidFill>
                  <a:schemeClr val="bg1"/>
                </a:solidFill>
                <a:latin typeface="Monotype Corsiva" pitchFamily="66" charset="0"/>
              </a:rPr>
              <a:t> Helen</a:t>
            </a:r>
            <a:endParaRPr lang="es-ES" sz="1000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3000">
    <p:strips dir="ru"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http://rvvxow.bay.livefilestore.com/y1pjpelYYhPKebxCoVghUcDioX3S3QZZgaf9kx8ANZTce21P6gdOZSEBSSoFGEcEClLFwSmCb-P7NZki6nZS3-OBVbmL7EGJ20Z/e69afpk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6286512" y="357166"/>
            <a:ext cx="643125" cy="246221"/>
          </a:xfrm>
          <a:prstGeom prst="rect">
            <a:avLst/>
          </a:prstGeom>
        </p:spPr>
        <p:txBody>
          <a:bodyPr wrap="none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1000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sz="1000" dirty="0" smtClean="0">
                <a:solidFill>
                  <a:schemeClr val="bg1"/>
                </a:solidFill>
                <a:latin typeface="Monotype Corsiva" pitchFamily="66" charset="0"/>
              </a:rPr>
              <a:t> Helen</a:t>
            </a:r>
            <a:endParaRPr lang="es-ES" sz="10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4786314" y="4786322"/>
            <a:ext cx="179087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Diseño : Helen</a:t>
            </a:r>
            <a:endParaRPr lang="es-ES" sz="24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8" name="Picture 10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08" y="5849030"/>
            <a:ext cx="1957384" cy="804197"/>
          </a:xfrm>
          <a:prstGeom prst="rect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>
            <a:off x="5929322" y="2714620"/>
            <a:ext cx="254268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8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Canción de Adamo</a:t>
            </a:r>
            <a:endParaRPr lang="es-ES" sz="28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6143636" y="3286124"/>
            <a:ext cx="224612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800" b="1" cap="none" spc="0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Tombe</a:t>
            </a:r>
            <a:r>
              <a:rPr lang="es-ES" sz="28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La </a:t>
            </a:r>
            <a:r>
              <a:rPr lang="es-ES" sz="2800" b="1" cap="none" spc="0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Neige</a:t>
            </a:r>
            <a:endParaRPr lang="es-ES" sz="28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5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500"/>
                            </p:stCondLst>
                            <p:childTnLst>
                              <p:par>
                                <p:cTn id="20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5"/>
            <a:ext cx="91440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3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1"/>
            <a:ext cx="1066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2"/>
          <a:ext cx="3200400" cy="164592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64592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1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dirty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517</TotalTime>
  <Words>203</Words>
  <Application>Microsoft Office PowerPoint</Application>
  <PresentationFormat>Presentación en pantalla (4:3)</PresentationFormat>
  <Paragraphs>100</Paragraphs>
  <Slides>62</Slides>
  <Notes>4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62</vt:i4>
      </vt:variant>
    </vt:vector>
  </HeadingPairs>
  <TitlesOfParts>
    <vt:vector size="64" baseType="lpstr">
      <vt:lpstr>Office-téma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GRANDES NEVADAS</dc:title>
  <dc:subject>TOMBE LA NEIGE ADAMO</dc:subject>
  <dc:creator>HELEN--BRUJI</dc:creator>
  <cp:lastModifiedBy>Eleni</cp:lastModifiedBy>
  <cp:revision>30</cp:revision>
  <dcterms:created xsi:type="dcterms:W3CDTF">2009-10-23T14:52:01Z</dcterms:created>
  <dcterms:modified xsi:type="dcterms:W3CDTF">2013-11-25T00:14:54Z</dcterms:modified>
  <cp:category>paisajes</cp:category>
  <cp:contentStatus>Final</cp:contentStatus>
</cp:coreProperties>
</file>