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7"/>
  </p:notesMasterIdLst>
  <p:sldIdLst>
    <p:sldId id="377" r:id="rId3"/>
    <p:sldId id="532" r:id="rId4"/>
    <p:sldId id="483" r:id="rId5"/>
    <p:sldId id="435" r:id="rId6"/>
    <p:sldId id="529" r:id="rId7"/>
    <p:sldId id="484" r:id="rId8"/>
    <p:sldId id="531" r:id="rId9"/>
    <p:sldId id="485" r:id="rId10"/>
    <p:sldId id="534" r:id="rId11"/>
    <p:sldId id="500" r:id="rId12"/>
    <p:sldId id="489" r:id="rId13"/>
    <p:sldId id="490" r:id="rId14"/>
    <p:sldId id="493" r:id="rId15"/>
    <p:sldId id="492" r:id="rId16"/>
    <p:sldId id="495" r:id="rId17"/>
    <p:sldId id="497" r:id="rId18"/>
    <p:sldId id="498" r:id="rId19"/>
    <p:sldId id="496" r:id="rId20"/>
    <p:sldId id="501" r:id="rId21"/>
    <p:sldId id="491" r:id="rId22"/>
    <p:sldId id="504" r:id="rId23"/>
    <p:sldId id="535" r:id="rId24"/>
    <p:sldId id="502" r:id="rId25"/>
    <p:sldId id="533" r:id="rId26"/>
    <p:sldId id="503" r:id="rId27"/>
    <p:sldId id="505" r:id="rId28"/>
    <p:sldId id="508" r:id="rId29"/>
    <p:sldId id="510" r:id="rId30"/>
    <p:sldId id="499" r:id="rId31"/>
    <p:sldId id="506" r:id="rId32"/>
    <p:sldId id="507" r:id="rId33"/>
    <p:sldId id="509" r:id="rId34"/>
    <p:sldId id="511" r:id="rId35"/>
    <p:sldId id="513" r:id="rId36"/>
    <p:sldId id="514" r:id="rId37"/>
    <p:sldId id="512" r:id="rId38"/>
    <p:sldId id="517" r:id="rId39"/>
    <p:sldId id="526" r:id="rId40"/>
    <p:sldId id="516" r:id="rId41"/>
    <p:sldId id="518" r:id="rId42"/>
    <p:sldId id="528" r:id="rId43"/>
    <p:sldId id="525" r:id="rId44"/>
    <p:sldId id="520" r:id="rId45"/>
    <p:sldId id="522" r:id="rId46"/>
    <p:sldId id="521" r:id="rId47"/>
    <p:sldId id="523" r:id="rId48"/>
    <p:sldId id="527" r:id="rId49"/>
    <p:sldId id="486" r:id="rId50"/>
    <p:sldId id="530" r:id="rId51"/>
    <p:sldId id="519" r:id="rId52"/>
    <p:sldId id="536" r:id="rId53"/>
    <p:sldId id="524" r:id="rId54"/>
    <p:sldId id="538" r:id="rId55"/>
    <p:sldId id="539" r:id="rId56"/>
  </p:sldIdLst>
  <p:sldSz cx="8893175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anJxhzZyxzLpeBJVPEuJw==" hashData="Y0rXEKJkL8zHS5MKv99RwFi3G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8" y="-690"/>
      </p:cViewPr>
      <p:guideLst>
        <p:guide orient="horz" pos="1997"/>
        <p:guide pos="280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22350" y="685800"/>
            <a:ext cx="48133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66990" y="1968673"/>
            <a:ext cx="7559200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33978" y="3591141"/>
            <a:ext cx="6225222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2501" y="4072305"/>
            <a:ext cx="7559200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501" y="2686020"/>
            <a:ext cx="7559200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44659" y="1478710"/>
            <a:ext cx="3927820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20698" y="1478710"/>
            <a:ext cx="3927820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44663" y="1418562"/>
            <a:ext cx="3929364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4663" y="2009747"/>
            <a:ext cx="3929364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517615" y="1418562"/>
            <a:ext cx="393090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517615" y="2009747"/>
            <a:ext cx="393090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44663" y="252324"/>
            <a:ext cx="2925794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76988" y="252320"/>
            <a:ext cx="4971533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44663" y="1326144"/>
            <a:ext cx="2925794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43125" y="4436111"/>
            <a:ext cx="5335905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43125" y="566250"/>
            <a:ext cx="5335905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43125" y="4959819"/>
            <a:ext cx="5335905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47557" y="253787"/>
            <a:ext cx="200096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44660" y="253787"/>
            <a:ext cx="5854673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66989" y="1968672"/>
            <a:ext cx="7559199" cy="1358412"/>
          </a:xfrm>
          <a:prstGeom prst="rect">
            <a:avLst/>
          </a:prstGeom>
        </p:spPr>
        <p:txBody>
          <a:bodyPr lIns="87010" tIns="43506" rIns="87010" bIns="4350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33977" y="3591137"/>
            <a:ext cx="6225223" cy="1619532"/>
          </a:xfrm>
          <a:prstGeom prst="rect">
            <a:avLst/>
          </a:prstGeom>
        </p:spPr>
        <p:txBody>
          <a:bodyPr lIns="87010" tIns="43506" rIns="87010" bIns="43506"/>
          <a:lstStyle>
            <a:lvl1pPr marL="0" indent="0" algn="ctr">
              <a:buNone/>
              <a:defRPr/>
            </a:lvl1pPr>
            <a:lvl2pPr marL="435054" indent="0" algn="ctr">
              <a:buNone/>
              <a:defRPr/>
            </a:lvl2pPr>
            <a:lvl3pPr marL="870109" indent="0" algn="ctr">
              <a:buNone/>
              <a:defRPr/>
            </a:lvl3pPr>
            <a:lvl4pPr marL="1305164" indent="0" algn="ctr">
              <a:buNone/>
              <a:defRPr/>
            </a:lvl4pPr>
            <a:lvl5pPr marL="1740219" indent="0" algn="ctr">
              <a:buNone/>
              <a:defRPr/>
            </a:lvl5pPr>
            <a:lvl6pPr marL="2175273" indent="0" algn="ctr">
              <a:buNone/>
              <a:defRPr/>
            </a:lvl6pPr>
            <a:lvl7pPr marL="2610328" indent="0" algn="ctr">
              <a:buNone/>
              <a:defRPr/>
            </a:lvl7pPr>
            <a:lvl8pPr marL="3045383" indent="0" algn="ctr">
              <a:buNone/>
              <a:defRPr/>
            </a:lvl8pPr>
            <a:lvl9pPr marL="348043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081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44661" y="253791"/>
            <a:ext cx="8003858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44661" y="1478710"/>
            <a:ext cx="8003858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44664" y="5873740"/>
            <a:ext cx="2075074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29/07/2021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38507" y="5873740"/>
            <a:ext cx="2816172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373446" y="5873740"/>
            <a:ext cx="2075074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4659" y="5771051"/>
            <a:ext cx="2075074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7023" tIns="43512" rIns="87023" bIns="43512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5pPr>
      <a:lvl6pPr marL="435117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6pPr>
      <a:lvl7pPr marL="870234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7pPr>
      <a:lvl8pPr marL="1305352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8pPr>
      <a:lvl9pPr marL="1740469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26338" indent="-326338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07066" indent="-271948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2pPr>
      <a:lvl3pPr marL="1087793" indent="-217559" algn="l" rtl="0" fontAlgn="base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522910" indent="-217559" algn="l" rtl="0" fontAlgn="base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cs typeface="+mn-cs"/>
        </a:defRPr>
      </a:lvl4pPr>
      <a:lvl5pPr marL="1958028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5pPr>
      <a:lvl6pPr marL="2393145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6pPr>
      <a:lvl7pPr marL="2828262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7pPr>
      <a:lvl8pPr marL="3263379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8pPr>
      <a:lvl9pPr marL="3698497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5117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0234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5352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0469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75586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10703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45821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80938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61.jpeg"/><Relationship Id="rId4" Type="http://schemas.openxmlformats.org/officeDocument/2006/relationships/image" Target="../media/image2.gi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2" y="0"/>
            <a:ext cx="8893175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4802" y="3134809"/>
            <a:ext cx="6337300" cy="67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0678" y="3134810"/>
            <a:ext cx="6337300" cy="6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8893175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9"/>
            <a:ext cx="8893175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37039" y="5185318"/>
            <a:ext cx="601644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26035" y="4224886"/>
            <a:ext cx="261837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54403" y="888201"/>
            <a:ext cx="7852624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GENTES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DIFERENTES</a:t>
            </a:r>
            <a:endParaRPr lang="es-ES" sz="9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895055" y="5126006"/>
            <a:ext cx="1953733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4722" y="706645"/>
            <a:ext cx="99739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4591" y="174322"/>
            <a:ext cx="759625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:checker/>
        <p:sndAc>
          <p:stSnd>
            <p:snd r:embed="rId2" name="Solamente una vez-c.wav"/>
          </p:stSnd>
        </p:sndAc>
      </p:transition>
    </mc:Choice>
    <mc:Fallback>
      <p:transition spd="slow" advTm="8000">
        <p:checker/>
        <p:sndAc>
          <p:stSnd>
            <p:snd r:embed="rId2" name="Solamente una vez-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6" name="Picture 2" descr="630 ideas de Gente diferente | rarezas humanas, fotos antiguas, circo de  épo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275" y="-11956"/>
            <a:ext cx="4873787" cy="649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82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31f09f143e30238272e4089489f78e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86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56" y="0"/>
            <a:ext cx="6232942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111647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111646" y="0"/>
            <a:ext cx="1111647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223294" y="0"/>
            <a:ext cx="1111647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334941" y="0"/>
            <a:ext cx="1111647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446587" y="0"/>
            <a:ext cx="1111647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558234" y="0"/>
            <a:ext cx="1111647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669882" y="0"/>
            <a:ext cx="1111647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781530" y="0"/>
            <a:ext cx="1165566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0" name="Image 1" descr="muscleMa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79" y="0"/>
            <a:ext cx="6512397" cy="6315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761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unname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439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tío con la boca mas grande del Mundo! WTF!! - Foro Coc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4" y="0"/>
            <a:ext cx="896357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62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1762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342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4" name="Picture 2" descr="330 ideas de I×·°I en 2021 | caras feas, rostros, ca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291" y="0"/>
            <a:ext cx="5200814" cy="676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62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8893175" cy="632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898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4_Crisp-900x5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585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huli-highland-people-tari-papua-new-guinea-AKAA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8893175" cy="7028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999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782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revistas.elheraldo.co/sites/default/files/styles/660x500/public/2013/10/17/galeria/90397-hombre_tatuado_de_calavera_8.jpg?itok=FQSrl-1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54463"/>
            <a:ext cx="10395197" cy="756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8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EIA-2020-Forest-Dwellers-Tribals-Rights.jp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620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maxresdefault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601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slide0020_image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690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Image 1" descr="8707251de4eb7377acd7b702245b718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357" y="0"/>
            <a:ext cx="5741964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290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ra-yan-fw-2008-142_article_column@2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376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Image 1" descr="cd4680a87b6c6fe9af06276eb3fc32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401" y="0"/>
            <a:ext cx="6722376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976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En este mundo hay gente rara | Revist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70"/>
            <a:ext cx="8893175" cy="6736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392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:checker/>
        <p:sndAc>
          <p:stSnd>
            <p:snd r:embed="rId2" name="Perfidia-c.wav"/>
          </p:stSnd>
        </p:sndAc>
      </p:transition>
    </mc:Choice>
    <mc:Fallback>
      <p:transition spd="slow" advTm="8000">
        <p:checker/>
        <p:sndAc>
          <p:stSnd>
            <p:snd r:embed="rId2" name="Perfidia-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5fd23cc97e0b5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2"/>
          <a:stretch/>
        </p:blipFill>
        <p:spPr bwMode="auto">
          <a:xfrm>
            <a:off x="16184" y="2"/>
            <a:ext cx="8876992" cy="6507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81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evistas.elheraldo.co/sites/default/files/styles/660x500/public/2013/10/17/galeria/90397-mujer-rara-elaine-davidson.jpg?itok=CjWiwwz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030590" cy="684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8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Image 1" descr="8ca5aa90a5a85a7168ee4519b898c3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170" y="179870"/>
            <a:ext cx="5386974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654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eb4c88ce-b606-4c6b-a233-97f9f5a1581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91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501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tribalpeop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694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6befe8de3d90151b459446ac3a5c14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6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Image 1" descr="462a40719236695dfc06a89eebe4e23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323" y="0"/>
            <a:ext cx="5386974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017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s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311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gourm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810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Image 1" descr="b501a30f9cae12e541df50b316e8e77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355" y="0"/>
            <a:ext cx="5029466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347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tribal-missions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07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morsi-peuple-primitif-en-ethiopie-a7d7g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8893175" cy="712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008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508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Image 1" descr="slide0030_image04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290" y="2"/>
            <a:ext cx="5675007" cy="6387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719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En este mundo hay gente rara | Revist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En este mundo hay gente rara | Revist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0" name="Picture 6" descr="https://revistas.elheraldo.co/sites/default/files/styles/660x500/public/2013/10/17/galeria/90397-26-stalking20catp.jpg?itok=3N4-Jrj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982"/>
            <a:ext cx="8893175" cy="673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04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slide0040_image0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974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2" name="Image 1" descr="female-elder-of-the-mursi-tribe-ethiopia-jenny-marsde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900" y="0"/>
            <a:ext cx="7143875" cy="6384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942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ca-times.brightspotcdn.co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40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King-Herrings-World's-Longe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046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135329_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986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slide0040_image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925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6" name="Image 1" descr="e3ae7a92c8c3d02c4d9e155ede54edb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834" y="0"/>
            <a:ext cx="5882465" cy="669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623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maxresdefaul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303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G_03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27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1-7002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685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checker/>
      </p:transition>
    </mc:Choice>
    <mc:Fallback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slide0027_image02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765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checker/>
        <p:sndAc>
          <p:stSnd>
            <p:snd r:embed="rId2" name="Amapola-c.wav"/>
          </p:stSnd>
        </p:sndAc>
      </p:transition>
    </mc:Choice>
    <mc:Fallback>
      <p:transition spd="slow" advClick="0" advTm="5000">
        <p:checker/>
        <p:sndAc>
          <p:stSnd>
            <p:snd r:embed="rId2" name="Amapola-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slide0011_image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72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41" y="-348981"/>
            <a:ext cx="10395197" cy="73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4" name="Image 1" descr="11124823916_4bbfc76eb5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78" y="0"/>
            <a:ext cx="6442919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047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Las 19 Personas Más Raras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934" y="0"/>
            <a:ext cx="941782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47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weir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738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892760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15" y="45781"/>
            <a:ext cx="8893176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34802" y="3134814"/>
            <a:ext cx="6337300" cy="6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90678" y="3134814"/>
            <a:ext cx="6337300" cy="6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8893175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268287"/>
            <a:ext cx="8893175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884" y="5049981"/>
            <a:ext cx="586024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52894" y="986180"/>
            <a:ext cx="3472654" cy="2907874"/>
          </a:xfrm>
          <a:prstGeom prst="rect">
            <a:avLst/>
          </a:prstGeom>
        </p:spPr>
        <p:txBody>
          <a:bodyPr wrap="none" lIns="69929" tIns="34965" rIns="69929" bIns="34965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8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28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28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28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28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700691" y="986180"/>
            <a:ext cx="3402241" cy="48743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7524" tIns="43762" rIns="87524" bIns="43762">
            <a:spAutoFit/>
          </a:bodyPr>
          <a:lstStyle/>
          <a:p>
            <a:pPr algn="ctr" defTabSz="875180" eaLnBrk="0" hangingPunct="0">
              <a:spcBef>
                <a:spcPct val="50000"/>
              </a:spcBef>
            </a:pP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75180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875180" eaLnBrk="0" hangingPunct="0">
                <a:spcBef>
                  <a:spcPct val="50000"/>
                </a:spcBef>
              </a:pPr>
              <a:t>jueves, 29 de julio de 2021</a:t>
            </a:fld>
            <a:endParaRPr lang="es-ES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75180" eaLnBrk="0" hangingPunct="0">
              <a:spcBef>
                <a:spcPct val="50000"/>
              </a:spcBef>
            </a:pPr>
            <a:r>
              <a:rPr lang="fr-FR" sz="3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875180" eaLnBrk="0" hangingPunct="0">
                <a:spcBef>
                  <a:spcPct val="50000"/>
                </a:spcBef>
              </a:pPr>
              <a:t>11:03</a:t>
            </a:fld>
            <a:r>
              <a:rPr lang="fr-FR" sz="3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horas.</a:t>
            </a:r>
          </a:p>
          <a:p>
            <a:pPr algn="ctr" defTabSz="875180" eaLnBrk="0" hangingPunct="0">
              <a:spcBef>
                <a:spcPct val="50000"/>
              </a:spcBef>
            </a:pPr>
            <a:endParaRPr lang="fr-FR" sz="31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3301" y="4815322"/>
            <a:ext cx="1953731" cy="8631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049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478704"/>
            <a:ext cx="8893175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7010" tIns="43506" rIns="87010" bIns="43506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689948"/>
            <a:ext cx="8893175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7010" tIns="43506" rIns="87010" bIns="43506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854" y="0"/>
            <a:ext cx="474302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760363"/>
            <a:ext cx="8893175" cy="2257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7010" tIns="43506" rIns="87010" bIns="43506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57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6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2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2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2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2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11648" y="4365697"/>
            <a:ext cx="2593843" cy="1888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7010" tIns="43506" rIns="87010" bIns="43506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124" y="3872794"/>
            <a:ext cx="2297404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820" y="4506524"/>
            <a:ext cx="1185757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746163"/>
            <a:ext cx="518769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239065"/>
            <a:ext cx="518769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731967"/>
            <a:ext cx="518769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24868"/>
            <a:ext cx="518769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ESTE MUNDO HAY GENTE MUY RA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ESTE MUNDO HAY GENTE MUY RARA</Template>
  <TotalTime>33</TotalTime>
  <Words>38</Words>
  <Application>Microsoft Office PowerPoint</Application>
  <PresentationFormat>Personalizado</PresentationFormat>
  <Paragraphs>11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EN ESTE MUNDO HAY GENTE MUY RARA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16</cp:revision>
  <dcterms:created xsi:type="dcterms:W3CDTF">2021-07-29T09:03:31Z</dcterms:created>
  <dcterms:modified xsi:type="dcterms:W3CDTF">2021-07-29T09:36:32Z</dcterms:modified>
</cp:coreProperties>
</file>