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6" r:id="rId2"/>
  </p:sldMasterIdLst>
  <p:notesMasterIdLst>
    <p:notesMasterId r:id="rId14"/>
  </p:notesMasterIdLst>
  <p:sldIdLst>
    <p:sldId id="257" r:id="rId3"/>
    <p:sldId id="266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8" r:id="rId12"/>
    <p:sldId id="269" r:id="rId13"/>
  </p:sldIdLst>
  <p:sldSz cx="10080625" cy="6480175"/>
  <p:notesSz cx="6858000" cy="9144000"/>
  <p:defaultTextStyle>
    <a:defPPr>
      <a:defRPr lang="ro-RO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509501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10190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5285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2038001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547500" algn="l" defTabSz="10190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3057001" algn="l" defTabSz="10190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566500" algn="l" defTabSz="10190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4076001" algn="l" defTabSz="10190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QQP/KWIjMEClOPaVS9gLg==" hashData="jxxADMAK3FKypiiEd9GBPV0EFt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1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60093"/>
    <a:srgbClr val="BCAEC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318" y="-270"/>
      </p:cViewPr>
      <p:guideLst>
        <p:guide orient="horz" pos="2041"/>
        <p:guide pos="3175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ante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Substituent dată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2FDA70DC-BBCC-4AF8-B070-9B84A55E4A63}" type="datetimeFigureOut">
              <a:rPr lang="en-US"/>
              <a:pPr>
                <a:defRPr/>
              </a:pPr>
              <a:t>11/6/2015</a:t>
            </a:fld>
            <a:endParaRPr lang="en-US"/>
          </a:p>
        </p:txBody>
      </p:sp>
      <p:sp>
        <p:nvSpPr>
          <p:cNvPr id="4" name="Substituent imagine diapozitiv 3"/>
          <p:cNvSpPr>
            <a:spLocks noGrp="1" noRot="1" noChangeAspect="1"/>
          </p:cNvSpPr>
          <p:nvPr>
            <p:ph type="sldImg" idx="2"/>
          </p:nvPr>
        </p:nvSpPr>
        <p:spPr>
          <a:xfrm>
            <a:off x="762000" y="685800"/>
            <a:ext cx="5334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Substituent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o-RO" noProof="0" smtClean="0"/>
              <a:t>Faceți clic pentru a edita stilurile de text Coordonator</a:t>
            </a:r>
          </a:p>
          <a:p>
            <a:pPr lvl="1"/>
            <a:r>
              <a:rPr lang="ro-RO" noProof="0" smtClean="0"/>
              <a:t>Al doilea nivel</a:t>
            </a:r>
          </a:p>
          <a:p>
            <a:pPr lvl="2"/>
            <a:r>
              <a:rPr lang="ro-RO" noProof="0" smtClean="0"/>
              <a:t>Al treilea nivel</a:t>
            </a:r>
          </a:p>
          <a:p>
            <a:pPr lvl="3"/>
            <a:r>
              <a:rPr lang="ro-RO" noProof="0" smtClean="0"/>
              <a:t>Al patrulea nivel</a:t>
            </a:r>
          </a:p>
          <a:p>
            <a:pPr lvl="4"/>
            <a:r>
              <a:rPr lang="ro-RO" noProof="0" smtClean="0"/>
              <a:t>Al cincilea nivel</a:t>
            </a:r>
            <a:endParaRPr lang="en-US" noProof="0" smtClean="0"/>
          </a:p>
        </p:txBody>
      </p:sp>
      <p:sp>
        <p:nvSpPr>
          <p:cNvPr id="6" name="Substituent subsol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ubstituent număr diapozitiv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C3854DE5-8F51-4C35-8452-19D25F88936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238809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509501" algn="l" rtl="0" eaLnBrk="0" fontAlgn="base" hangingPunct="0">
      <a:spcBef>
        <a:spcPct val="30000"/>
      </a:spcBef>
      <a:spcAft>
        <a:spcPct val="0"/>
      </a:spcAft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1019000" algn="l" rtl="0" eaLnBrk="0" fontAlgn="base" hangingPunct="0">
      <a:spcBef>
        <a:spcPct val="30000"/>
      </a:spcBef>
      <a:spcAft>
        <a:spcPct val="0"/>
      </a:spcAft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528500" algn="l" rtl="0" eaLnBrk="0" fontAlgn="base" hangingPunct="0">
      <a:spcBef>
        <a:spcPct val="30000"/>
      </a:spcBef>
      <a:spcAft>
        <a:spcPct val="0"/>
      </a:spcAft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2038001" algn="l" rtl="0" eaLnBrk="0" fontAlgn="base" hangingPunct="0">
      <a:spcBef>
        <a:spcPct val="30000"/>
      </a:spcBef>
      <a:spcAft>
        <a:spcPct val="0"/>
      </a:spcAft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2547500" algn="l" defTabSz="10190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3057001" algn="l" defTabSz="10190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3566500" algn="l" defTabSz="10190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4076001" algn="l" defTabSz="10190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zitiv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AD20C5-493B-4DE4-9747-74A3499869D5}" type="slidenum">
              <a:rPr lang="ro-RO"/>
              <a:pPr>
                <a:defRPr/>
              </a:pPr>
              <a:t>‹Nº›</a:t>
            </a:fld>
            <a:endParaRPr lang="ro-RO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Necomple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46D6AE-319C-4A42-AA8F-7D8DEAA1D1ED}" type="slidenum">
              <a:rPr lang="ro-RO"/>
              <a:pPr>
                <a:defRPr/>
              </a:pPr>
              <a:t>‹Nº›</a:t>
            </a:fld>
            <a:endParaRPr lang="ro-RO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6047" y="2013067"/>
            <a:ext cx="8568531" cy="1389038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2094" y="3672099"/>
            <a:ext cx="7056438" cy="165604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87798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4031" y="259509"/>
            <a:ext cx="9072563" cy="108002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04031" y="1512042"/>
            <a:ext cx="9072563" cy="427661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03291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96300" y="4164116"/>
            <a:ext cx="8568531" cy="128703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96300" y="2746576"/>
            <a:ext cx="8568531" cy="14175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33492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4031" y="259509"/>
            <a:ext cx="9072563" cy="108002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04031" y="1512042"/>
            <a:ext cx="4452276" cy="4276617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24318" y="1512042"/>
            <a:ext cx="4452276" cy="4276617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46322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4031" y="259509"/>
            <a:ext cx="9072563" cy="1080029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4031" y="1450540"/>
            <a:ext cx="4454027" cy="60451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4031" y="2055056"/>
            <a:ext cx="4454027" cy="3733601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120827" y="1450540"/>
            <a:ext cx="4455776" cy="60451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120827" y="2055056"/>
            <a:ext cx="4455776" cy="3733601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58824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4031" y="259509"/>
            <a:ext cx="9072563" cy="108002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30484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40394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4053" y="258007"/>
            <a:ext cx="3316456" cy="1098031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41245" y="258012"/>
            <a:ext cx="5635349" cy="5530650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04053" y="1356042"/>
            <a:ext cx="3316456" cy="443262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73147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75873" y="4536123"/>
            <a:ext cx="6048375" cy="53551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75873" y="579016"/>
            <a:ext cx="6048375" cy="388810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75873" y="5071650"/>
            <a:ext cx="6048375" cy="7605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60685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4031" y="259509"/>
            <a:ext cx="9072563" cy="108002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4031" y="1512042"/>
            <a:ext cx="9072563" cy="4276617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287079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08453" y="259520"/>
            <a:ext cx="2268141" cy="5529149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4031" y="259520"/>
            <a:ext cx="6636411" cy="5529149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53733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.xml"/><Relationship Id="rId3" Type="http://schemas.openxmlformats.org/officeDocument/2006/relationships/slideLayout" Target="../slideLayouts/slideLayout5.xml"/><Relationship Id="rId7" Type="http://schemas.openxmlformats.org/officeDocument/2006/relationships/slideLayout" Target="../slideLayouts/slideLayout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11" Type="http://schemas.openxmlformats.org/officeDocument/2006/relationships/slideLayout" Target="../slideLayouts/slideLayout13.xml"/><Relationship Id="rId5" Type="http://schemas.openxmlformats.org/officeDocument/2006/relationships/slideLayout" Target="../slideLayouts/slideLayout7.xml"/><Relationship Id="rId10" Type="http://schemas.openxmlformats.org/officeDocument/2006/relationships/slideLayout" Target="../slideLayouts/slideLayout12.xml"/><Relationship Id="rId4" Type="http://schemas.openxmlformats.org/officeDocument/2006/relationships/slideLayout" Target="../slideLayouts/slideLayout6.xml"/><Relationship Id="rId9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04031" y="5900560"/>
            <a:ext cx="2352146" cy="450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1900" tIns="50950" rIns="101900" bIns="50950" numCol="1" anchor="t" anchorCtr="0" compatLnSpc="1">
            <a:prstTxWarp prst="textNoShape">
              <a:avLst/>
            </a:prstTxWarp>
          </a:bodyPr>
          <a:lstStyle>
            <a:lvl1pPr>
              <a:defRPr sz="1600">
                <a:latin typeface="Arial" charset="0"/>
              </a:defRPr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44214" y="5900560"/>
            <a:ext cx="3192198" cy="450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1900" tIns="50950" rIns="101900" bIns="50950" numCol="1" anchor="t" anchorCtr="0" compatLnSpc="1">
            <a:prstTxWarp prst="textNoShape">
              <a:avLst/>
            </a:prstTxWarp>
          </a:bodyPr>
          <a:lstStyle>
            <a:lvl1pPr algn="ctr">
              <a:defRPr sz="1600">
                <a:latin typeface="Arial" charset="0"/>
              </a:defRPr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24448" y="5900560"/>
            <a:ext cx="2352146" cy="450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1900" tIns="50950" rIns="101900" bIns="50950" numCol="1" anchor="t" anchorCtr="0" compatLnSpc="1">
            <a:prstTxWarp prst="textNoShape">
              <a:avLst/>
            </a:prstTxWarp>
          </a:bodyPr>
          <a:lstStyle>
            <a:lvl1pPr algn="r">
              <a:defRPr sz="1600">
                <a:latin typeface="Arial" charset="0"/>
              </a:defRPr>
            </a:lvl1pPr>
          </a:lstStyle>
          <a:p>
            <a:pPr>
              <a:defRPr/>
            </a:pPr>
            <a:fld id="{B97F7350-FDEE-46BF-BCD9-53F4977D85BA}" type="slidenum">
              <a:rPr lang="ro-RO"/>
              <a:pPr>
                <a:defRPr/>
              </a:pPr>
              <a:t>‹Nº›</a:t>
            </a:fld>
            <a:endParaRPr lang="ro-RO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5" r:id="rId2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</a:defRPr>
      </a:lvl5pPr>
      <a:lvl6pPr marL="509501"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</a:defRPr>
      </a:lvl6pPr>
      <a:lvl7pPr marL="1019000"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</a:defRPr>
      </a:lvl7pPr>
      <a:lvl8pPr marL="1528500"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</a:defRPr>
      </a:lvl8pPr>
      <a:lvl9pPr marL="2038001"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</a:defRPr>
      </a:lvl9pPr>
    </p:titleStyle>
    <p:bodyStyle>
      <a:lvl1pPr marL="382125" indent="-382125" algn="l" rtl="0" eaLnBrk="0" fontAlgn="base" hangingPunct="0">
        <a:spcBef>
          <a:spcPct val="20000"/>
        </a:spcBef>
        <a:spcAft>
          <a:spcPct val="0"/>
        </a:spcAft>
        <a:buChar char="•"/>
        <a:defRPr sz="3600">
          <a:solidFill>
            <a:schemeClr val="tx1"/>
          </a:solidFill>
          <a:latin typeface="+mn-lt"/>
          <a:ea typeface="+mn-ea"/>
          <a:cs typeface="+mn-cs"/>
        </a:defRPr>
      </a:lvl1pPr>
      <a:lvl2pPr marL="827937" indent="-318438" algn="l" rtl="0" eaLnBrk="0" fontAlgn="base" hangingPunct="0">
        <a:spcBef>
          <a:spcPct val="20000"/>
        </a:spcBef>
        <a:spcAft>
          <a:spcPct val="0"/>
        </a:spcAft>
        <a:buChar char="–"/>
        <a:defRPr sz="3100">
          <a:solidFill>
            <a:schemeClr val="tx1"/>
          </a:solidFill>
          <a:latin typeface="+mn-lt"/>
        </a:defRPr>
      </a:lvl2pPr>
      <a:lvl3pPr marL="1273751" indent="-254750" algn="l" rtl="0" eaLnBrk="0" fontAlgn="base" hangingPunct="0">
        <a:spcBef>
          <a:spcPct val="20000"/>
        </a:spcBef>
        <a:spcAft>
          <a:spcPct val="0"/>
        </a:spcAft>
        <a:buChar char="•"/>
        <a:defRPr sz="2700">
          <a:solidFill>
            <a:schemeClr val="tx1"/>
          </a:solidFill>
          <a:latin typeface="+mn-lt"/>
        </a:defRPr>
      </a:lvl3pPr>
      <a:lvl4pPr marL="1783250" indent="-254750" algn="l" rtl="0" eaLnBrk="0" fontAlgn="base" hangingPunct="0">
        <a:spcBef>
          <a:spcPct val="20000"/>
        </a:spcBef>
        <a:spcAft>
          <a:spcPct val="0"/>
        </a:spcAft>
        <a:buChar char="–"/>
        <a:defRPr sz="2200">
          <a:solidFill>
            <a:schemeClr val="tx1"/>
          </a:solidFill>
          <a:latin typeface="+mn-lt"/>
        </a:defRPr>
      </a:lvl4pPr>
      <a:lvl5pPr marL="2292751" indent="-254750" algn="l" rtl="0" eaLnBrk="0" fontAlgn="base" hangingPunct="0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</a:defRPr>
      </a:lvl5pPr>
      <a:lvl6pPr marL="2802251" indent="-254750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</a:defRPr>
      </a:lvl6pPr>
      <a:lvl7pPr marL="3311751" indent="-254750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</a:defRPr>
      </a:lvl7pPr>
      <a:lvl8pPr marL="3821251" indent="-254750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</a:defRPr>
      </a:lvl8pPr>
      <a:lvl9pPr marL="4330751" indent="-254750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10190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9501" algn="l" defTabSz="10190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19000" algn="l" defTabSz="10190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28500" algn="l" defTabSz="10190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38001" algn="l" defTabSz="10190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47500" algn="l" defTabSz="10190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57001" algn="l" defTabSz="10190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566500" algn="l" defTabSz="10190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076001" algn="l" defTabSz="10190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04031" y="5901162"/>
            <a:ext cx="2352146" cy="450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129292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59" r:id="rId3"/>
    <p:sldLayoutId id="2147483660" r:id="rId4"/>
    <p:sldLayoutId id="2147483661" r:id="rId5"/>
    <p:sldLayoutId id="2147483662" r:id="rId6"/>
    <p:sldLayoutId id="2147483663" r:id="rId7"/>
    <p:sldLayoutId id="2147483664" r:id="rId8"/>
    <p:sldLayoutId id="2147483665" r:id="rId9"/>
    <p:sldLayoutId id="2147483666" r:id="rId10"/>
    <p:sldLayoutId id="2147483667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1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5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9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23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27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image" Target="../media/image2.png"/><Relationship Id="rId7" Type="http://schemas.openxmlformats.org/officeDocument/2006/relationships/image" Target="../media/image31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36.jp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8.png"/><Relationship Id="rId10" Type="http://schemas.openxmlformats.org/officeDocument/2006/relationships/image" Target="../media/image4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De mutat intre calc\Z de lucru\Mater red pisi 2012\pT RED PISI SI FL N  2\Diapozitiv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0080625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6" descr="C:\Users\Ileana\Documents\Imag mele\Titl pisi si fl 2012\Imagine4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5750" y="-18000"/>
            <a:ext cx="10113877" cy="6517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5546181" y="300722"/>
            <a:ext cx="4171619" cy="1041614"/>
          </a:xfrm>
          <a:prstGeom prst="rect">
            <a:avLst/>
          </a:prstGeom>
          <a:noFill/>
        </p:spPr>
        <p:txBody>
          <a:bodyPr wrap="none" lIns="101900" tIns="50950" rIns="101900" bIns="50950">
            <a:spAutoFit/>
          </a:bodyPr>
          <a:lstStyle/>
          <a:p>
            <a:pPr algn="ctr"/>
            <a:r>
              <a:rPr lang="es-ES" sz="6100" b="1" dirty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rgbClr val="D60093"/>
                </a:solidFill>
                <a:latin typeface="Brush Script MT" pitchFamily="66" charset="0"/>
              </a:rPr>
              <a:t>Gatos  y Flores</a:t>
            </a:r>
          </a:p>
        </p:txBody>
      </p:sp>
      <p:sp>
        <p:nvSpPr>
          <p:cNvPr id="2" name="1 CuadroTexto"/>
          <p:cNvSpPr txBox="1"/>
          <p:nvPr/>
        </p:nvSpPr>
        <p:spPr>
          <a:xfrm>
            <a:off x="5546181" y="5976391"/>
            <a:ext cx="17983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ln w="3175">
                  <a:solidFill>
                    <a:sysClr val="windowText" lastClr="000000"/>
                  </a:solidFill>
                </a:ln>
                <a:solidFill>
                  <a:srgbClr val="D600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Automático</a:t>
            </a:r>
            <a:endParaRPr lang="es-ES" b="1" dirty="0">
              <a:ln w="3175">
                <a:solidFill>
                  <a:sysClr val="windowText" lastClr="000000"/>
                </a:solidFill>
              </a:ln>
              <a:solidFill>
                <a:srgbClr val="D6009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anose="03020802060602070202" pitchFamily="66" charset="0"/>
            </a:endParaRPr>
          </a:p>
        </p:txBody>
      </p:sp>
    </p:spTree>
  </p:cSld>
  <p:clrMapOvr>
    <a:masterClrMapping/>
  </p:clrMapOvr>
  <p:transition spd="slow" advTm="7000">
    <p:zoom/>
    <p:sndAc>
      <p:stSnd loop="1">
        <p:snd r:embed="rId2" name="pisif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De mutat intre calc\Z de lucru\Mater red pisi 2012\pT RED PISI SI FL N  2\Diapozitiv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" y="2"/>
            <a:ext cx="10080623" cy="6480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2" descr="C:\Users\Ileana\Documents\Imag mele\Titl pisi si fl 2012\Imagine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80" y="1"/>
            <a:ext cx="10085947" cy="6499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" descr="E:\De mutat intre calc\Z de lucru\Mater red pisi 2012\Pisi si fl  n   2\Diapozitiv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8515" y="56783"/>
            <a:ext cx="9962108" cy="62859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3" name="Picture 3" descr="C:\Users\Ileana\Documents\Imag mele\Titl pisi si fl 2012\Imagine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206" y="-25709"/>
            <a:ext cx="10062416" cy="64801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" descr="E:\De mutat intre calc\Z de lucru\Mater red pisi 2012\Pisi si fl  n   2\Diapozitiv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8515" y="76441"/>
            <a:ext cx="9843595" cy="6266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4" name="Picture 4" descr="C:\Users\Ileana\Documents\Imag mele\Titl pisi si fl 2012\Imagine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206" y="17102"/>
            <a:ext cx="10062419" cy="64828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" descr="E:\De mutat intre calc\Z de lucru\Mater red pisi 2012\Pisi si fl  n   2\Diapozitiv7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8514" y="110539"/>
            <a:ext cx="9843595" cy="6389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5" name="Picture 5" descr="C:\Users\Ileana\Documents\Imag mele\Titl pisi si fl 2012\Imagine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205" y="17691"/>
            <a:ext cx="10079922" cy="64624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" descr="E:\De mutat intre calc\Z de lucru\Mater red pisi 2012\Pisi si fl  n   2\Diapozitiv8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18513" y="96776"/>
            <a:ext cx="9843596" cy="6245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6" name="Picture 6" descr="C:\Users\Ileana\Documents\Imag mele\Titl pisi si fl 2012\Imagine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341" y="49452"/>
            <a:ext cx="10054892" cy="64181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1" descr="E:\De mutat intre calc\Z de lucru\Mater red pisi 2012\Pisi si fl  n   2\Diapozitiv9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18514" y="110538"/>
            <a:ext cx="9843594" cy="6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7" name="Picture 7" descr="C:\Users\Ileana\Documents\Imag mele\Titl pisi si fl 2012\Imagine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6070" y="-25709"/>
            <a:ext cx="9964551" cy="65256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018675049"/>
      </p:ext>
    </p:extLst>
  </p:cSld>
  <p:clrMapOvr>
    <a:masterClrMapping/>
  </p:clrMapOvr>
  <p:transition advTm="3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3000"/>
                                        <p:tgtEl>
                                          <p:spTgt spid="46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" dur="3000"/>
                                        <p:tgtEl>
                                          <p:spTgt spid="46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3000"/>
                                        <p:tgtEl>
                                          <p:spTgt spid="46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46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46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" descr="E:\De mutat intre calc\Z de lucru\Mater red pisi 2012\Pisi si fl  n   2\Diapozitiv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080625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 descr="C:\Users\Ileana\Documents\Imag mele\Titl pisi si fl 2012\Imagine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5750" y="-18000"/>
            <a:ext cx="10113877" cy="6517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1" descr="E:\De mutat intre calc\Z de lucru\Mater red pisi 2012\Pisi si fl  n   2\Diapozitiv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0080625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Picture 4" descr="C:\Users\Ileana\Documents\Imag mele\Titl pisi si fl 2012\Imagine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5750" y="-18000"/>
            <a:ext cx="10113877" cy="6517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E:\De mutat intre calc\Z de lucru\Mater red pisi 2012\Pisi si fl n   1\Diapozitiv1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10080625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E:\De mutat intre calc\Z de lucru\Mater red pisi 2012\Pisi si fl n   1\Diapozitiv1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10080625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Picture 5" descr="C:\Users\Ileana\Documents\Imag mele\Titl pisi si fl 2012\Imagine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5750" y="-18000"/>
            <a:ext cx="10113877" cy="6517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 descr="E:\De mutat intre calc\Z de lucru\Mater red pisi 2012\pT RED PISI SI FL N  2\Diapozitiv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10080625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 descr="E:\De mutat intre calc\Z de lucru\Mater red pisi 2012\pT RED PISI SI FL N  2\Diapozitiv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10080625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4" name="Picture 6" descr="C:\Users\Ileana\Documents\Imag mele\Titl pisi si fl 2012\Imagine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5750" y="-18000"/>
            <a:ext cx="10113877" cy="6517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" descr="E:\De mutat intre calc\Z de lucru\Mater red pisi 2012\Pisi si fl  n   2\Diapozitiv1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10080625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" descr="E:\De mutat intre calc\Z de lucru\Mater red pisi 2012\Pisi si fl  n   2\Diapozitiv1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10080625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5" name="Picture 7" descr="C:\Users\Ileana\Documents\Imag mele\Titl pisi si fl 2012\Imagine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5750" y="-18000"/>
            <a:ext cx="10113877" cy="6517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3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3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" dur="3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4" dur="3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" descr="E:\De mutat intre calc\Z de lucru\Mater red pisi 2012\Pisi si fl  n   2\Diapozitiv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080625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 descr="C:\Users\Ileana\Documents\Imag mele\Titl pisi si fl 2012\Imagine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5750" y="-18000"/>
            <a:ext cx="10113877" cy="6517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E:\De mutat intre calc\Z de lucru\Mater red pisi 2012\pT RED PISI SI FL N  2\Diapozitiv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0080625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8" name="Picture 4" descr="C:\Users\Ileana\Documents\Imag mele\Titl pisi si fl 2012\Imagine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5750" y="-18000"/>
            <a:ext cx="10113877" cy="6517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" descr="E:\De mutat intre calc\Z de lucru\Mater red pisi 2012\Pisi si fl n   1\Diapozitiv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10080625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Picture 5" descr="C:\Users\Ileana\Documents\Imag mele\Titl pisi si fl 2012\Imagine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5750" y="-18000"/>
            <a:ext cx="10113877" cy="6517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E:\De mutat intre calc\Z de lucru\Mater red pisi 2012\pT RED PISI SI FL N  2\Diapozitiv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10080625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Picture 6" descr="C:\Users\Ileana\Documents\Imag mele\Titl pisi si fl 2012\Imagine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5750" y="-18000"/>
            <a:ext cx="10113877" cy="6517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1" descr="E:\De mutat intre calc\Z de lucru\Mater red pisi 2012\Pisi si fl n   1\Diapozitiv2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10080625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Picture 7" descr="C:\Users\Ileana\Documents\Imag mele\Titl pisi si fl 2012\Imagine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5750" y="-18000"/>
            <a:ext cx="10113877" cy="6517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3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3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" dur="3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" descr="E:\De mutat intre calc\Z de lucru\Mater red pisi 2012\Pisi si fl n   1\Diapozitiv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080625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3" descr="C:\Users\Ileana\Documents\Imag mele\Titl pisi si fl 2012\Imagine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5750" y="-18000"/>
            <a:ext cx="10113877" cy="6517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E:\De mutat intre calc\Z de lucru\Mater red pisi 2012\Pisi si fl n   1\Diapozitiv2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0080625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4" descr="C:\Users\Ileana\Documents\Imag mele\Titl pisi si fl 2012\Imagine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5750" y="-18000"/>
            <a:ext cx="10113877" cy="6517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" descr="E:\De mutat intre calc\Z de lucru\Mater red pisi 2012\Pisi si fl  n   2\Diapozitiv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10080625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Picture 5" descr="C:\Users\Ileana\Documents\Imag mele\Titl pisi si fl 2012\Imagine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5750" y="-18000"/>
            <a:ext cx="10113877" cy="6517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" descr="E:\De mutat intre calc\Z de lucru\Mater red pisi 2012\Pisi si fl n   1\Diapozitiv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10080625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6" name="Picture 6" descr="C:\Users\Ileana\Documents\Imag mele\Titl pisi si fl 2012\Imagine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5750" y="-18000"/>
            <a:ext cx="10113877" cy="6517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1" descr="E:\De mutat intre calc\Z de lucru\Mater red pisi 2012\Pisi si fl n   1\Diapozitiv5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10080625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7" name="Picture 7" descr="C:\Users\Ileana\Documents\Imag mele\Titl pisi si fl 2012\Imagine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5750" y="-18000"/>
            <a:ext cx="10113877" cy="6517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3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3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30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" descr="E:\De mutat intre calc\Z de lucru\Mater red pisi 2012\Pisi si fl n   1\Diapozitiv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080625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3" descr="C:\Users\Ileana\Documents\Imag mele\Titl pisi si fl 2012\Imagine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5750" y="-18000"/>
            <a:ext cx="10113877" cy="6517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1" descr="E:\De mutat intre calc\Z de lucru\Mater red pisi 2012\Pisi si fl n   1\Diapozitiv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0080625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Picture 4" descr="C:\Users\Ileana\Documents\Imag mele\Titl pisi si fl 2012\Imagine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5750" y="-18000"/>
            <a:ext cx="10113877" cy="6517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" descr="E:\De mutat intre calc\Z de lucru\Mater red pisi 2012\Pisi si fl n   1\Diapozitiv1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10080625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" descr="E:\De mutat intre calc\Z de lucru\Mater red pisi 2012\Pisi si fl n   1\Diapozitiv1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10080625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1" name="Picture 5" descr="C:\Users\Ileana\Documents\Imag mele\Titl pisi si fl 2012\Imagine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5750" y="-18000"/>
            <a:ext cx="10113877" cy="6517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 descr="E:\De mutat intre calc\Z de lucru\Mater red pisi 2012\Pisi si fl n   1\Diapozitiv1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10080625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 descr="E:\De mutat intre calc\Z de lucru\Mater red pisi 2012\Pisi si fl n   1\Diapozitiv1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10080625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2" name="Picture 6" descr="C:\Users\Ileana\Documents\Imag mele\Titl pisi si fl 2012\Imagine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5750" y="-18000"/>
            <a:ext cx="10113877" cy="6517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" descr="E:\De mutat intre calc\Z de lucru\Mater red pisi 2012\Pisi si fl n   1\Diapozitiv12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10080625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E:\De mutat intre calc\Z de lucru\Mater red pisi 2012\Pisi si fl n   1\Diapozitiv12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10080625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3" name="Picture 7" descr="C:\Users\Ileana\Documents\Imag mele\Titl pisi si fl 2012\Imagine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5750" y="-18000"/>
            <a:ext cx="10113877" cy="6517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3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3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8" dur="30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1" dur="3000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De mutat intre calc\Z de lucru\Mater red pisi 2012\Pisi si fl n   1\Diapozitiv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080625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Picture 3" descr="C:\Users\Ileana\Documents\Imag mele\Titl pisi si fl 2012\Imagine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5750" y="-18000"/>
            <a:ext cx="10113877" cy="6517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E:\De mutat intre calc\Z de lucru\Mater red pisi 2012\Pisi si fl n   1\Diapozitiv1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0080625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6" name="Picture 4" descr="C:\Users\Ileana\Documents\Imag mele\Titl pisi si fl 2012\Imagine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5750" y="-18000"/>
            <a:ext cx="10113877" cy="6517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E:\De mutat intre calc\Z de lucru\Mater red pisi 2012\pT RED PISI SI FL N  2\Diapozitiv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10080625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E:\De mutat intre calc\Z de lucru\Mater red pisi 2012\pT RED PISI SI FL N  2\Diapozitiv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10080625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7" name="Picture 5" descr="C:\Users\Ileana\Documents\Imag mele\Titl pisi si fl 2012\Imagine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5750" y="-18000"/>
            <a:ext cx="10113877" cy="6517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 descr="E:\De mutat intre calc\Z de lucru\Mater red pisi 2012\pT RED PISI SI FL N  2\Diapozitiv7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10080625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 descr="E:\De mutat intre calc\Z de lucru\Mater red pisi 2012\pT RED PISI SI FL N  2\Diapozitiv7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10080625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8" name="Picture 6" descr="C:\Users\Ileana\Documents\Imag mele\Titl pisi si fl 2012\Imagine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5750" y="-18000"/>
            <a:ext cx="10113877" cy="6517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" descr="E:\De mutat intre calc\Z de lucru\Mater red pisi 2012\Pisi si fl n   1\Diapozitiv15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10080625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E:\De mutat intre calc\Z de lucru\Mater red pisi 2012\Pisi si fl n   1\Diapozitiv15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10080625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9" name="Picture 7" descr="C:\Users\Ileana\Documents\Imag mele\Titl pisi si fl 2012\Imagine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5750" y="-18000"/>
            <a:ext cx="10113877" cy="6517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3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30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30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3" dur="3000"/>
                                        <p:tgtEl>
                                          <p:spTgt spid="23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:\De mutat intre calc\Z de lucru\Mater red pisi 2012\Pisi si fl n   1\Diapozitiv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080625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Picture 3" descr="C:\Users\Ileana\Documents\Imag mele\Titl pisi si fl 2012\Imagine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5750" y="-18000"/>
            <a:ext cx="10113877" cy="6517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E:\De mutat intre calc\Z de lucru\Mater red pisi 2012\Pisi si fl n   1\Diapozitiv1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0080625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2" name="Picture 4" descr="C:\Users\Ileana\Documents\Imag mele\Titl pisi si fl 2012\Imagine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5750" y="-18000"/>
            <a:ext cx="10113877" cy="6517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E:\De mutat intre calc\Z de lucru\Mater red pisi 2012\Pisi si fl n   1\Diapozitiv1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10080625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3" name="Picture 5" descr="C:\Users\Ileana\Documents\Imag mele\Titl pisi si fl 2012\Imagine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5750" y="-18000"/>
            <a:ext cx="10113877" cy="6517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E:\De mutat intre calc\Z de lucru\Mater red pisi 2012\Pisi si fl n   1\Diapozitiv19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10080625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4" name="Picture 6" descr="C:\Users\Ileana\Documents\Imag mele\Titl pisi si fl 2012\Imagine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5750" y="-18000"/>
            <a:ext cx="10113877" cy="6517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 descr="E:\De mutat intre calc\Z de lucru\Mater red pisi 2012\pT RED PISI SI FL N  2\Diapozitiv6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10080625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5" name="Picture 7" descr="C:\Users\Ileana\Documents\Imag mele\Titl pisi si fl 2012\Imagine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5750" y="-18000"/>
            <a:ext cx="10113877" cy="6517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" descr="E:\De mutat intre calc\Z de lucru\Mater red pisi 2012\Pisi si fl  n   2\Diapozitiv3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10080625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" descr="E:\De mutat intre calc\Z de lucru\Mater red pisi 2012\Pisi si fl  n   2\Diapozitiv3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10080625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6" name="Picture 8" descr="C:\Users\Ileana\Documents\Imag mele\Titl pisi si fl 2012\Imagine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5750" y="-18000"/>
            <a:ext cx="10113877" cy="6517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3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30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ntr" presetSubtype="32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30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4" dur="3000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27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1" dur="3000"/>
                                        <p:tgtEl>
                                          <p:spTgt spid="27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 descr="E:\De mutat intre calc\Z de lucru\Mater red pisi 2012\Pisi si fl  n   2\Diapozitiv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080625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Picture 3" descr="C:\Users\Ileana\Documents\Imag mele\Titl pisi si fl 2012\Imagine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5750" y="-18000"/>
            <a:ext cx="10113877" cy="6517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1" descr="E:\De mutat intre calc\Z de lucru\Mater red pisi 2012\Pisi si fl n   1\Diapozitiv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0080625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2" name="Picture 4" descr="C:\Users\Ileana\Documents\Imag mele\Titl pisi si fl 2012\Imagine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5750" y="-18000"/>
            <a:ext cx="10113877" cy="6517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3000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leni\Desktop\ultimo escritorio\bellisima\Gato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-1"/>
            <a:ext cx="10077450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792" y="287760"/>
            <a:ext cx="1740405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7560592" y="5112295"/>
            <a:ext cx="1367682" cy="830997"/>
          </a:xfrm>
          <a:prstGeom prst="rect">
            <a:avLst/>
          </a:prstGeom>
        </p:spPr>
        <p:txBody>
          <a:bodyPr wrap="none">
            <a:prstTxWarp prst="textChevronInverted">
              <a:avLst/>
            </a:prstTxWarp>
            <a:spAutoFit/>
          </a:bodyPr>
          <a:lstStyle/>
          <a:p>
            <a:r>
              <a:rPr lang="es-ES" sz="4800" dirty="0"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Helen</a:t>
            </a:r>
          </a:p>
        </p:txBody>
      </p:sp>
      <p:pic>
        <p:nvPicPr>
          <p:cNvPr id="3" name="Picture 4" descr="C:\Users\Ileana\Documents\Imag mele\Titl pisi si fl 2012\Imagine4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88" y="-1"/>
            <a:ext cx="10096539" cy="6552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401176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00"/>
    </mc:Choice>
    <mc:Fallback xmlns="">
      <p:transition spd="slow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512041"/>
            <a:ext cx="10080625" cy="216006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latin typeface="Arial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728048"/>
            <a:ext cx="10080625" cy="4752128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84137" y="1"/>
            <a:ext cx="5376333" cy="147604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800050"/>
            <a:ext cx="10080625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260078" y="4464122"/>
            <a:ext cx="2940182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latin typeface="Arial"/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  <a:latin typeface="Arial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16387" y="3960109"/>
            <a:ext cx="2604161" cy="2232061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52276" y="4608126"/>
            <a:ext cx="1344083" cy="936025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808077"/>
            <a:ext cx="588036" cy="504013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312092"/>
            <a:ext cx="588036" cy="504013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816104"/>
            <a:ext cx="588036" cy="504013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320119"/>
            <a:ext cx="588036" cy="50401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019882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12899"/>
    </mc:Choice>
    <mc:Fallback>
      <p:transition advTm="12899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del implicit">
  <a:themeElements>
    <a:clrScheme name="Model implici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el implici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el implici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 implici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 implici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 implici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 implici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 implici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 implici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 implici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 implici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 implici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 implici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 implici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ă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254</TotalTime>
  <Words>21</Words>
  <Application>Microsoft Office PowerPoint</Application>
  <PresentationFormat>Personalizado</PresentationFormat>
  <Paragraphs>5</Paragraphs>
  <Slides>11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11</vt:i4>
      </vt:variant>
    </vt:vector>
  </HeadingPairs>
  <TitlesOfParts>
    <vt:vector size="13" baseType="lpstr">
      <vt:lpstr>Model implicit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Diapozitivul 1</dc:title>
  <dc:creator>Helen</dc:creator>
  <cp:lastModifiedBy>Usuario</cp:lastModifiedBy>
  <cp:revision>21</cp:revision>
  <dcterms:created xsi:type="dcterms:W3CDTF">2012-08-26T16:24:25Z</dcterms:created>
  <dcterms:modified xsi:type="dcterms:W3CDTF">2015-11-06T22:05:17Z</dcterms:modified>
</cp:coreProperties>
</file>