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84" r:id="rId5"/>
    <p:sldId id="282" r:id="rId6"/>
    <p:sldId id="281" r:id="rId7"/>
    <p:sldId id="280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5" r:id="rId21"/>
    <p:sldId id="262" r:id="rId22"/>
    <p:sldId id="261" r:id="rId23"/>
    <p:sldId id="295" r:id="rId24"/>
    <p:sldId id="293" r:id="rId25"/>
    <p:sldId id="292" r:id="rId26"/>
    <p:sldId id="291" r:id="rId27"/>
    <p:sldId id="290" r:id="rId28"/>
    <p:sldId id="289" r:id="rId29"/>
    <p:sldId id="288" r:id="rId30"/>
    <p:sldId id="287" r:id="rId31"/>
    <p:sldId id="286" r:id="rId32"/>
    <p:sldId id="260" r:id="rId33"/>
    <p:sldId id="259" r:id="rId34"/>
    <p:sldId id="258" r:id="rId35"/>
    <p:sldId id="298" r:id="rId36"/>
    <p:sldId id="257" r:id="rId37"/>
    <p:sldId id="297" r:id="rId38"/>
    <p:sldId id="296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kCxFvRvTT7o01BuRehZeQ==" hashData="8BSXA7vCmI2f0evnSZa0m8EOU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8895C-6CC8-469A-A935-CE3DDE76481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879C7-5807-491D-9DE5-BCB61A58C8FD}" type="datetimeFigureOut">
              <a:rPr lang="es-ES" smtClean="0"/>
              <a:pPr/>
              <a:t>20/05/2013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558D1-82D0-403D-B74C-F5B9E701C8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C5F646-6C2F-4390-BC2F-23711120AD3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107c6_81d82f3d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700808"/>
            <a:ext cx="4397908" cy="1152128"/>
          </a:xfrm>
          <a:prstGeom prst="rect">
            <a:avLst/>
          </a:prstGeom>
          <a:noFill/>
        </p:spPr>
      </p:pic>
      <p:pic>
        <p:nvPicPr>
          <p:cNvPr id="5427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5229200"/>
            <a:ext cx="5870588" cy="1224136"/>
          </a:xfrm>
          <a:prstGeom prst="rect">
            <a:avLst/>
          </a:prstGeom>
          <a:noFill/>
        </p:spPr>
      </p:pic>
      <p:pic>
        <p:nvPicPr>
          <p:cNvPr id="5427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260648"/>
            <a:ext cx="4981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  <p:sndAc>
      <p:stSnd>
        <p:snd r:embed="rId2" name="Ray Conniff &amp; Orchestra - Blue Moon (Album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ee9d_ffa3f397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de3_1691116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b4d_37bd8fce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db3_5a6a82c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9cf3_dd6aa44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ff0_7f46af1d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7b2_7d1e34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3a0_9579bdf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92f4_8289f63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2a8_ee1d9a0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42c_fb28a00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42f_9f004290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692f_becb6c1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367f_9ef549a6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5354_8e247d76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7477_7036ca7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772_78fc676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869_f277e37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4fc4_24c3c65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5da_365c24e5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405e_2e25d86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922_dbbf72a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ab9_28624559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40630" cy="6858000"/>
          </a:xfrm>
          <a:prstGeom prst="rect">
            <a:avLst/>
          </a:prstGeom>
        </p:spPr>
      </p:pic>
      <p:pic>
        <p:nvPicPr>
          <p:cNvPr id="3" name="2 Imagen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9140" y="0"/>
            <a:ext cx="4594860" cy="6858000"/>
          </a:xfrm>
          <a:prstGeom prst="rect">
            <a:avLst/>
          </a:prstGeom>
        </p:spPr>
      </p:pic>
      <p:pic>
        <p:nvPicPr>
          <p:cNvPr id="4" name="Picture 2" descr="C:\Users\Usuario\Downloads\wwww\9444653009110665111YPYLNLR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6242" y="3333750"/>
            <a:ext cx="68580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-b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8846" cy="6858000"/>
          </a:xfrm>
          <a:prstGeom prst="rect">
            <a:avLst/>
          </a:prstGeom>
        </p:spPr>
      </p:pic>
      <p:pic>
        <p:nvPicPr>
          <p:cNvPr id="3" name="2 Imagen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0"/>
            <a:ext cx="6350000" cy="6858000"/>
          </a:xfrm>
          <a:prstGeom prst="rect">
            <a:avLst/>
          </a:prstGeom>
        </p:spPr>
      </p:pic>
      <p:pic>
        <p:nvPicPr>
          <p:cNvPr id="4" name="Picture 2" descr="C:\Users\Usuario\Downloads\wwww\9444653009110665111YPYLNLR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06202" y="3333750"/>
            <a:ext cx="68580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4056_19d09bd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da_4a0302d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834_a564854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838_75fc5ec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e42a_f59c95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f3_f3fd568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72a_2301ab5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OTROS GIFS gatos perros y banderas de españa\[UNSET][3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20072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ZZZZZZZZZZZZultimisimo\GIFS\5864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0"/>
            <a:ext cx="3923928" cy="3789040"/>
          </a:xfrm>
          <a:prstGeom prst="rect">
            <a:avLst/>
          </a:prstGeom>
          <a:noFill/>
        </p:spPr>
      </p:pic>
      <p:pic>
        <p:nvPicPr>
          <p:cNvPr id="1030" name="Picture 6" descr="C:\Users\Usuario\Downloads\ZZZZZZZZZZZZultimisimo\GIFS\cvetnoy_gipnokot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789040"/>
            <a:ext cx="3923928" cy="3068960"/>
          </a:xfrm>
          <a:prstGeom prst="rect">
            <a:avLst/>
          </a:prstGeom>
          <a:noFill/>
        </p:spPr>
      </p:pic>
      <p:pic>
        <p:nvPicPr>
          <p:cNvPr id="1031" name="Picture 7" descr="C:\Users\Usuario\Downloads\BARRAS\billedca70edi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782306" y="3293750"/>
            <a:ext cx="6858000" cy="270500"/>
          </a:xfrm>
          <a:prstGeom prst="rect">
            <a:avLst/>
          </a:prstGeom>
          <a:noFill/>
        </p:spPr>
      </p:pic>
      <p:pic>
        <p:nvPicPr>
          <p:cNvPr id="10" name="Picture 7" descr="C:\Users\Usuario\Downloads\BARRAS\billedca70edi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3717032"/>
            <a:ext cx="3851920" cy="15193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2e2_7c129d1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34da_8b93c9a8_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484784"/>
            <a:ext cx="5544616" cy="4158462"/>
          </a:xfrm>
          <a:prstGeom prst="rect">
            <a:avLst/>
          </a:prstGeom>
        </p:spPr>
      </p:pic>
    </p:spTree>
  </p:cSld>
  <p:clrMapOvr>
    <a:masterClrMapping/>
  </p:clrMapOvr>
  <p:transition advTm="10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1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2013-05-16T21:19:21Z</dcterms:created>
  <dcterms:modified xsi:type="dcterms:W3CDTF">2013-05-20T21:13:33Z</dcterms:modified>
</cp:coreProperties>
</file>