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3" r:id="rId3"/>
    <p:sldId id="295" r:id="rId4"/>
    <p:sldId id="269" r:id="rId5"/>
    <p:sldId id="329" r:id="rId6"/>
    <p:sldId id="287" r:id="rId7"/>
    <p:sldId id="327" r:id="rId8"/>
    <p:sldId id="293" r:id="rId9"/>
    <p:sldId id="281" r:id="rId10"/>
    <p:sldId id="330" r:id="rId11"/>
    <p:sldId id="276" r:id="rId12"/>
    <p:sldId id="305" r:id="rId13"/>
    <p:sldId id="300" r:id="rId14"/>
    <p:sldId id="277" r:id="rId15"/>
    <p:sldId id="320" r:id="rId16"/>
    <p:sldId id="331" r:id="rId17"/>
  </p:sldIdLst>
  <p:sldSz cx="10110788" cy="7334250"/>
  <p:notesSz cx="6858000" cy="9144000"/>
  <p:defaultTextStyle>
    <a:defPPr>
      <a:defRPr lang="es-ES"/>
    </a:defPPr>
    <a:lvl1pPr marL="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8394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6787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5181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3575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91969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90362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8756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715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9qJCdjsvOtmaID0EWxeGQ==" hashData="LuTr+bXok8GBPxVPmm5yaPNrU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319B"/>
    <a:srgbClr val="AD53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12" y="-84"/>
      </p:cViewPr>
      <p:guideLst>
        <p:guide orient="horz" pos="2310"/>
        <p:guide pos="31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740B6-22F1-4B05-945F-327A5E512055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66800" y="685800"/>
            <a:ext cx="4724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27E38-E639-4023-9CF3-0F613B0FD9AF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513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27E38-E639-4023-9CF3-0F613B0FD9AF}" type="slidenum">
              <a:rPr lang="es-ES" smtClean="0"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6076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72"/>
            <a:ext cx="8594170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5"/>
            <a:ext cx="7077552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0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8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7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126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527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35"/>
            <a:ext cx="8594170" cy="1456664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68"/>
            <a:ext cx="8594170" cy="1604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839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678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5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3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919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903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87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71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841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089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641718"/>
            <a:ext cx="4467354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325908"/>
            <a:ext cx="4467354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0" y="1641718"/>
            <a:ext cx="4469109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0" y="2325908"/>
            <a:ext cx="4469109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6013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3098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7825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2012"/>
            <a:ext cx="3326380" cy="124274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2"/>
            <a:ext cx="5652211" cy="6259579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0" y="1534760"/>
            <a:ext cx="3326380" cy="5016831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942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5"/>
            <a:ext cx="6066473" cy="6060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</p:spPr>
        <p:txBody>
          <a:bodyPr/>
          <a:lstStyle>
            <a:lvl1pPr marL="0" indent="0">
              <a:buNone/>
              <a:defRPr sz="3500"/>
            </a:lvl1pPr>
            <a:lvl2pPr marL="498394" indent="0">
              <a:buNone/>
              <a:defRPr sz="3100"/>
            </a:lvl2pPr>
            <a:lvl3pPr marL="996787" indent="0">
              <a:buNone/>
              <a:defRPr sz="2600"/>
            </a:lvl3pPr>
            <a:lvl4pPr marL="1495181" indent="0">
              <a:buNone/>
              <a:defRPr sz="2200"/>
            </a:lvl4pPr>
            <a:lvl5pPr marL="1993575" indent="0">
              <a:buNone/>
              <a:defRPr sz="2200"/>
            </a:lvl5pPr>
            <a:lvl6pPr marL="2491969" indent="0">
              <a:buNone/>
              <a:defRPr sz="2200"/>
            </a:lvl6pPr>
            <a:lvl7pPr marL="2990362" indent="0">
              <a:buNone/>
              <a:defRPr sz="2200"/>
            </a:lvl7pPr>
            <a:lvl8pPr marL="3488756" indent="0">
              <a:buNone/>
              <a:defRPr sz="2200"/>
            </a:lvl8pPr>
            <a:lvl9pPr marL="3987150" indent="0">
              <a:buNone/>
              <a:defRPr sz="22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70"/>
            <a:ext cx="6066473" cy="860755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3463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827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11"/>
            <a:ext cx="2274927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11"/>
            <a:ext cx="665626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1744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88"/>
            <a:ext cx="8594170" cy="1572110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6"/>
            <a:ext cx="7077552" cy="1874309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 algn="ctr">
              <a:buNone/>
              <a:defRPr/>
            </a:lvl1pPr>
            <a:lvl2pPr marL="497844" indent="0" algn="ctr">
              <a:buNone/>
              <a:defRPr/>
            </a:lvl2pPr>
            <a:lvl3pPr marL="995690" indent="0" algn="ctr">
              <a:buNone/>
              <a:defRPr/>
            </a:lvl3pPr>
            <a:lvl4pPr marL="1493536" indent="0" algn="ctr">
              <a:buNone/>
              <a:defRPr/>
            </a:lvl4pPr>
            <a:lvl5pPr marL="1991381" indent="0" algn="ctr">
              <a:buNone/>
              <a:defRPr/>
            </a:lvl5pPr>
            <a:lvl6pPr marL="2489231" indent="0" algn="ctr">
              <a:buNone/>
              <a:defRPr/>
            </a:lvl6pPr>
            <a:lvl7pPr marL="2987071" indent="0" algn="ctr">
              <a:buNone/>
              <a:defRPr/>
            </a:lvl7pPr>
            <a:lvl8pPr marL="3484912" indent="0" algn="ctr">
              <a:buNone/>
              <a:defRPr/>
            </a:lvl8pPr>
            <a:lvl9pPr marL="398276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28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071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40"/>
            <a:ext cx="8594170" cy="1456665"/>
          </a:xfrm>
          <a:prstGeom prst="rect">
            <a:avLst/>
          </a:prstGeom>
        </p:spPr>
        <p:txBody>
          <a:bodyPr lIns="99570" tIns="49782" rIns="99570" bIns="49782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72"/>
            <a:ext cx="8594170" cy="1604367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200"/>
            </a:lvl1pPr>
            <a:lvl2pPr marL="497844" indent="0">
              <a:buNone/>
              <a:defRPr sz="2000"/>
            </a:lvl2pPr>
            <a:lvl3pPr marL="995690" indent="0">
              <a:buNone/>
              <a:defRPr sz="1700"/>
            </a:lvl3pPr>
            <a:lvl4pPr marL="1493536" indent="0">
              <a:buNone/>
              <a:defRPr sz="1500"/>
            </a:lvl4pPr>
            <a:lvl5pPr marL="1991381" indent="0">
              <a:buNone/>
              <a:defRPr sz="1500"/>
            </a:lvl5pPr>
            <a:lvl6pPr marL="2489231" indent="0">
              <a:buNone/>
              <a:defRPr sz="1500"/>
            </a:lvl6pPr>
            <a:lvl7pPr marL="2987071" indent="0">
              <a:buNone/>
              <a:defRPr sz="1500"/>
            </a:lvl7pPr>
            <a:lvl8pPr marL="3484912" indent="0">
              <a:buNone/>
              <a:defRPr sz="1500"/>
            </a:lvl8pPr>
            <a:lvl9pPr marL="3982761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52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711326"/>
            <a:ext cx="4465598" cy="4840267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711326"/>
            <a:ext cx="4465598" cy="4840267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977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641719"/>
            <a:ext cx="4467354" cy="684192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700" b="1"/>
            </a:lvl1pPr>
            <a:lvl2pPr marL="497844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6" indent="0">
              <a:buNone/>
              <a:defRPr sz="1700" b="1"/>
            </a:lvl4pPr>
            <a:lvl5pPr marL="1991381" indent="0">
              <a:buNone/>
              <a:defRPr sz="1700" b="1"/>
            </a:lvl5pPr>
            <a:lvl6pPr marL="2489231" indent="0">
              <a:buNone/>
              <a:defRPr sz="1700" b="1"/>
            </a:lvl6pPr>
            <a:lvl7pPr marL="2987071" indent="0">
              <a:buNone/>
              <a:defRPr sz="1700" b="1"/>
            </a:lvl7pPr>
            <a:lvl8pPr marL="3484912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325911"/>
            <a:ext cx="4467354" cy="4225683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1" y="1641719"/>
            <a:ext cx="4469109" cy="684192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700" b="1"/>
            </a:lvl1pPr>
            <a:lvl2pPr marL="497844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6" indent="0">
              <a:buNone/>
              <a:defRPr sz="1700" b="1"/>
            </a:lvl4pPr>
            <a:lvl5pPr marL="1991381" indent="0">
              <a:buNone/>
              <a:defRPr sz="1700" b="1"/>
            </a:lvl5pPr>
            <a:lvl6pPr marL="2489231" indent="0">
              <a:buNone/>
              <a:defRPr sz="1700" b="1"/>
            </a:lvl6pPr>
            <a:lvl7pPr marL="2987071" indent="0">
              <a:buNone/>
              <a:defRPr sz="1700" b="1"/>
            </a:lvl7pPr>
            <a:lvl8pPr marL="3484912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1" y="2325911"/>
            <a:ext cx="4469109" cy="4225683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9058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629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287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73" y="292018"/>
            <a:ext cx="3326380" cy="1242749"/>
          </a:xfrm>
          <a:prstGeom prst="rect">
            <a:avLst/>
          </a:prstGeom>
        </p:spPr>
        <p:txBody>
          <a:bodyPr lIns="99570" tIns="49782" rIns="99570" bIns="4978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7"/>
            <a:ext cx="5652211" cy="6259578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73" y="1534767"/>
            <a:ext cx="3326380" cy="5016831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1500"/>
            </a:lvl1pPr>
            <a:lvl2pPr marL="497844" indent="0">
              <a:buNone/>
              <a:defRPr sz="1300"/>
            </a:lvl2pPr>
            <a:lvl3pPr marL="995690" indent="0">
              <a:buNone/>
              <a:defRPr sz="1200"/>
            </a:lvl3pPr>
            <a:lvl4pPr marL="1493536" indent="0">
              <a:buNone/>
              <a:defRPr sz="1000"/>
            </a:lvl4pPr>
            <a:lvl5pPr marL="1991381" indent="0">
              <a:buNone/>
              <a:defRPr sz="1000"/>
            </a:lvl5pPr>
            <a:lvl6pPr marL="2489231" indent="0">
              <a:buNone/>
              <a:defRPr sz="1000"/>
            </a:lvl6pPr>
            <a:lvl7pPr marL="2987071" indent="0">
              <a:buNone/>
              <a:defRPr sz="1000"/>
            </a:lvl7pPr>
            <a:lvl8pPr marL="3484912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0499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6"/>
            <a:ext cx="6066473" cy="606099"/>
          </a:xfrm>
          <a:prstGeom prst="rect">
            <a:avLst/>
          </a:prstGeom>
        </p:spPr>
        <p:txBody>
          <a:bodyPr lIns="99570" tIns="49782" rIns="99570" bIns="4978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3500"/>
            </a:lvl1pPr>
            <a:lvl2pPr marL="497844" indent="0">
              <a:buNone/>
              <a:defRPr sz="3100"/>
            </a:lvl2pPr>
            <a:lvl3pPr marL="995690" indent="0">
              <a:buNone/>
              <a:defRPr sz="2700"/>
            </a:lvl3pPr>
            <a:lvl4pPr marL="1493536" indent="0">
              <a:buNone/>
              <a:defRPr sz="2200"/>
            </a:lvl4pPr>
            <a:lvl5pPr marL="1991381" indent="0">
              <a:buNone/>
              <a:defRPr sz="2200"/>
            </a:lvl5pPr>
            <a:lvl6pPr marL="2489231" indent="0">
              <a:buNone/>
              <a:defRPr sz="2200"/>
            </a:lvl6pPr>
            <a:lvl7pPr marL="2987071" indent="0">
              <a:buNone/>
              <a:defRPr sz="2200"/>
            </a:lvl7pPr>
            <a:lvl8pPr marL="3484912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87"/>
            <a:ext cx="6066473" cy="860756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1500"/>
            </a:lvl1pPr>
            <a:lvl2pPr marL="497844" indent="0">
              <a:buNone/>
              <a:defRPr sz="1300"/>
            </a:lvl2pPr>
            <a:lvl3pPr marL="995690" indent="0">
              <a:buNone/>
              <a:defRPr sz="1200"/>
            </a:lvl3pPr>
            <a:lvl4pPr marL="1493536" indent="0">
              <a:buNone/>
              <a:defRPr sz="1000"/>
            </a:lvl4pPr>
            <a:lvl5pPr marL="1991381" indent="0">
              <a:buNone/>
              <a:defRPr sz="1000"/>
            </a:lvl5pPr>
            <a:lvl6pPr marL="2489231" indent="0">
              <a:buNone/>
              <a:defRPr sz="1000"/>
            </a:lvl6pPr>
            <a:lvl7pPr marL="2987071" indent="0">
              <a:buNone/>
              <a:defRPr sz="1000"/>
            </a:lvl7pPr>
            <a:lvl8pPr marL="3484912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6428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9030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24"/>
            <a:ext cx="2274927" cy="6257881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24"/>
            <a:ext cx="6656269" cy="6257881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765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0" y="293710"/>
            <a:ext cx="9099709" cy="1222375"/>
          </a:xfrm>
          <a:prstGeom prst="rect">
            <a:avLst/>
          </a:prstGeom>
        </p:spPr>
        <p:txBody>
          <a:bodyPr vert="horz" lIns="99679" tIns="49839" rIns="99679" bIns="4983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0" y="1711326"/>
            <a:ext cx="9099709" cy="4840266"/>
          </a:xfrm>
          <a:prstGeom prst="rect">
            <a:avLst/>
          </a:prstGeom>
        </p:spPr>
        <p:txBody>
          <a:bodyPr vert="horz" lIns="99679" tIns="49839" rIns="99679" bIns="4983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2DB45-71D0-47BC-9EBE-916DDBEFFE64}" type="datetimeFigureOut">
              <a:rPr lang="es-ES" smtClean="0"/>
              <a:t>31/03/2016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797764"/>
            <a:ext cx="3201750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C4D71-9062-4A97-87B1-3F2B568D18B4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8290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xStyles>
    <p:titleStyle>
      <a:lvl1pPr algn="ctr" defTabSz="99678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795" indent="-373795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9890" indent="-311496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5984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4378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2772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1165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9559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7953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6347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394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6787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5181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3575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1969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0362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8756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715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678935"/>
            <a:ext cx="2359184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570" tIns="49782" rIns="99570" bIns="49782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9569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235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7844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569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3536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1381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3383" indent="-373383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8999" indent="-311155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4617" indent="-248922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42459" indent="-24892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40305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38150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35992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33840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31688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4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3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2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6" descr="C:\Users\Eleni\Desktop\mariposas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0"/>
            <a:ext cx="1012880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05696" y="570781"/>
            <a:ext cx="2753511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spc="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GATOS</a:t>
            </a:r>
            <a:endParaRPr lang="es-ES" sz="7200" b="1" cap="all" spc="0" dirty="0">
              <a:ln>
                <a:solidFill>
                  <a:sysClr val="windowText" lastClr="00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99456" y="2370981"/>
            <a:ext cx="1242649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spc="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EN</a:t>
            </a:r>
            <a:endParaRPr lang="es-ES" sz="7200" b="1" cap="all" spc="0" dirty="0">
              <a:ln>
                <a:solidFill>
                  <a:sysClr val="windowText" lastClr="00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330" y="4504081"/>
            <a:ext cx="4837351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spc="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PRIMAVERA</a:t>
            </a:r>
            <a:endParaRPr lang="es-ES" sz="7200" b="1" cap="all" spc="0" dirty="0">
              <a:ln>
                <a:solidFill>
                  <a:sysClr val="windowText" lastClr="00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75074" y="6619684"/>
            <a:ext cx="4363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gradFill flip="none" rotWithShape="1">
                  <a:gsLst>
                    <a:gs pos="0">
                      <a:srgbClr val="FFFF00"/>
                    </a:gs>
                    <a:gs pos="52000">
                      <a:srgbClr val="00B0F0"/>
                    </a:gs>
                    <a:gs pos="20000">
                      <a:srgbClr val="AF53A2"/>
                    </a:gs>
                    <a:gs pos="78000">
                      <a:srgbClr val="BB15A3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Cambria Math" panose="02040503050406030204" pitchFamily="18" charset="0"/>
              </a:rPr>
              <a:t>Ppsx  creado por Helen</a:t>
            </a:r>
            <a:endParaRPr lang="es-ES" sz="2400" b="1" dirty="0">
              <a:gradFill flip="none" rotWithShape="1">
                <a:gsLst>
                  <a:gs pos="0">
                    <a:srgbClr val="FFFF00"/>
                  </a:gs>
                  <a:gs pos="52000">
                    <a:srgbClr val="00B0F0"/>
                  </a:gs>
                  <a:gs pos="20000">
                    <a:srgbClr val="AF53A2"/>
                  </a:gs>
                  <a:gs pos="78000">
                    <a:srgbClr val="BB15A3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ea typeface="Cambria Math" panose="02040503050406030204" pitchFamily="18" charset="0"/>
            </a:endParaRPr>
          </a:p>
        </p:txBody>
      </p:sp>
      <p:pic>
        <p:nvPicPr>
          <p:cNvPr id="3" name="Picture 29" descr="C:\Users\Eleni\Desktop\mariposas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68" y="0"/>
            <a:ext cx="1013715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50"/>
            <a:ext cx="10110788" cy="73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84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  <p:sndAc>
          <p:stSnd loop="1">
            <p:snd r:embed="rId2" name="zachte mooie muziek.wav"/>
          </p:stSnd>
        </p:sndAc>
      </p:transition>
    </mc:Choice>
    <mc:Fallback>
      <p:transition spd="slow" advTm="24212">
        <p:fade/>
        <p:sndAc>
          <p:stSnd loop="1">
            <p:snd r:embed="rId2" name="zachte mooi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1" descr="C:\Users\Eleni\Desktop\mariposas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1"/>
            <a:ext cx="10261496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18890" y="5539333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LilyUPC" panose="020B0604020202020204" pitchFamily="34" charset="-34"/>
              </a:rPr>
              <a:t>Dios hizo al gato para ofrecer al hombre el placer de acariciar un tigre  (</a:t>
            </a:r>
            <a:r>
              <a:rPr lang="es-E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LilyUPC" panose="020B0604020202020204" pitchFamily="34" charset="-34"/>
              </a:rPr>
              <a:t>Victor</a:t>
            </a:r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LilyUPC" panose="020B0604020202020204" pitchFamily="34" charset="-34"/>
              </a:rPr>
              <a:t> Hugo)</a:t>
            </a:r>
            <a:endParaRPr lang="es-E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LilyUPC" panose="020B0604020202020204" pitchFamily="34" charset="-34"/>
            </a:endParaRPr>
          </a:p>
        </p:txBody>
      </p:sp>
      <p:pic>
        <p:nvPicPr>
          <p:cNvPr id="4" name="Picture 48" descr="C:\Users\Eleni\Desktop\mariposas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22724"/>
            <a:ext cx="10222854" cy="731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3" descr="C:\Users\Eleni\Desktop\mariposas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0"/>
            <a:ext cx="1022285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0" descr="C:\Users\Eleni\Desktop\mariposas\Diapositiva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-6821"/>
            <a:ext cx="1023997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-6821"/>
            <a:ext cx="10222854" cy="737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2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maripos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671018" y="5107285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El unico misterio sobre el gato es saber por que ha decidido ser un animal domestico.</a:t>
            </a:r>
            <a:endParaRPr lang="es-ES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36" descr="C:\Users\Eleni\Desktop\mariposas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98"/>
            <a:ext cx="10110787" cy="732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4763" y="7399"/>
            <a:ext cx="10106025" cy="7334250"/>
            <a:chOff x="4763" y="7399"/>
            <a:chExt cx="10106025" cy="7334250"/>
          </a:xfrm>
        </p:grpSpPr>
        <p:pic>
          <p:nvPicPr>
            <p:cNvPr id="6" name="Picture 15" descr="C:\Users\Eleni\Desktop\mariposas\Diapositiva1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3" y="7399"/>
              <a:ext cx="10106025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i750.photobucket.com/albums/xx146/vize7/37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1818" y="5755357"/>
              <a:ext cx="1238970" cy="1379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12" descr="C:\Users\Eleni\Desktop\mariposas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011607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Eleni\Desktop\mariposas\Diapositiva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" y="-4168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4071"/>
            <a:ext cx="10222854" cy="73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10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3963" cy="734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mariposa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mariposas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4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mariposas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4" y="-33139"/>
            <a:ext cx="10106025" cy="737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50"/>
            <a:ext cx="10110788" cy="73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ariposa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mariposa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" y="6258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mariposas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4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mariposas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4071"/>
            <a:ext cx="10222854" cy="73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77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G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743026" y="1099285"/>
            <a:ext cx="590465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0070C0"/>
                    </a:gs>
                    <a:gs pos="50000">
                      <a:srgbClr val="A9319B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Los Gatos saben por instinto la hora exacta a la que van a despertar sus amos y los despiertan  diez  minutos antes.</a:t>
            </a:r>
            <a:endParaRPr lang="es-ES" sz="3200" b="1" dirty="0">
              <a:gradFill flip="none" rotWithShape="1">
                <a:gsLst>
                  <a:gs pos="0">
                    <a:srgbClr val="0070C0"/>
                  </a:gs>
                  <a:gs pos="50000">
                    <a:srgbClr val="A9319B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33" descr="C:\Users\Eleni\Desktop\mariposas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528"/>
            <a:ext cx="10110788" cy="7310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C:\Users\Eleni\Desktop\mariposas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6" descr="C:\Users\Eleni\Desktop\mariposas\Diapositiva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59" y="-13295"/>
            <a:ext cx="1012854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-13295"/>
            <a:ext cx="10222854" cy="737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79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2" descr="C:\Users\Eleni\Desktop\mariposas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2" descr="C:\Users\Eleni\Desktop\mariposas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0" y="40583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30858" y="5764590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gradFill flip="none" rotWithShape="1"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El gato es el </a:t>
            </a:r>
            <a:r>
              <a:rPr lang="es-ES" sz="3200" b="1" dirty="0" err="1" smtClean="0">
                <a:gradFill flip="none" rotWithShape="1"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unico</a:t>
            </a:r>
            <a:r>
              <a:rPr lang="es-ES" sz="3200" b="1" dirty="0" smtClean="0">
                <a:gradFill flip="none" rotWithShape="1"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animal que ha logrado domesticar al hombre.</a:t>
            </a:r>
            <a:endParaRPr lang="es-ES" sz="3200" b="1" dirty="0">
              <a:gradFill flip="none" rotWithShape="1">
                <a:gsLst>
                  <a:gs pos="0">
                    <a:srgbClr val="92D050"/>
                  </a:gs>
                  <a:gs pos="50000">
                    <a:srgbClr val="FF000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5" name="Picture 41" descr="C:\Users\Eleni\Desktop\mariposas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9" descr="C:\Users\Eleni\Desktop\mariposas\Diapositiva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1" y="-27037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6" descr="C:\Users\Eleni\Desktop\mariposas\Diapositiva5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"/>
            <a:ext cx="10106025" cy="737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-13295"/>
            <a:ext cx="10222854" cy="737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25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ariposa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ariposas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1" y="7398"/>
            <a:ext cx="10092357" cy="732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C:\Users\Eleni\Desktop\mariposas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5" y="0"/>
            <a:ext cx="10075663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5" descr="C:\Users\Eleni\Desktop\mariposas\Diapositiva7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50"/>
            <a:ext cx="10110788" cy="73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68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maripo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487442" y="5179293"/>
            <a:ext cx="4392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gradFill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No doy mala suerte</a:t>
            </a:r>
          </a:p>
          <a:p>
            <a:r>
              <a:rPr lang="es-ES" sz="2800" b="1" dirty="0" smtClean="0">
                <a:gradFill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Trae mala suerte</a:t>
            </a:r>
          </a:p>
          <a:p>
            <a:r>
              <a:rPr lang="es-ES" sz="2800" b="1" dirty="0">
                <a:gradFill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q</a:t>
            </a:r>
            <a:r>
              <a:rPr lang="es-ES" sz="2800" b="1" dirty="0" smtClean="0">
                <a:gradFill>
                  <a:gsLst>
                    <a:gs pos="0">
                      <a:srgbClr val="92D050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ue se  te cruce un ser  humano ignorante</a:t>
            </a:r>
            <a:endParaRPr lang="es-ES" sz="2800" b="1" dirty="0">
              <a:gradFill>
                <a:gsLst>
                  <a:gs pos="0">
                    <a:srgbClr val="92D050"/>
                  </a:gs>
                  <a:gs pos="50000">
                    <a:srgbClr val="FF0000"/>
                  </a:gs>
                  <a:gs pos="100000">
                    <a:srgbClr val="00B050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24" descr="C:\Users\Eleni\Desktop\mariposas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5" descr="C:\Users\Eleni\Desktop\mariposas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3512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maripos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9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-13295"/>
            <a:ext cx="10222854" cy="737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16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ariposa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100016" y="5611341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gradFill flip="none" rotWithShape="1">
                  <a:gsLst>
                    <a:gs pos="0">
                      <a:srgbClr val="A9319B"/>
                    </a:gs>
                    <a:gs pos="50000">
                      <a:srgbClr val="00B0F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Una casa  con  gatos</a:t>
            </a:r>
          </a:p>
          <a:p>
            <a:r>
              <a:rPr lang="es-ES" sz="3600" b="1" dirty="0">
                <a:gradFill flip="none" rotWithShape="1">
                  <a:gsLst>
                    <a:gs pos="0">
                      <a:srgbClr val="A9319B"/>
                    </a:gs>
                    <a:gs pos="50000">
                      <a:srgbClr val="00B0F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</a:t>
            </a:r>
            <a:r>
              <a:rPr lang="es-ES" sz="3600" b="1" dirty="0" smtClean="0">
                <a:gradFill flip="none" rotWithShape="1">
                  <a:gsLst>
                    <a:gs pos="0">
                      <a:srgbClr val="A9319B"/>
                    </a:gs>
                    <a:gs pos="50000">
                      <a:srgbClr val="00B0F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 una casa con Magia</a:t>
            </a:r>
            <a:endParaRPr lang="es-ES" sz="3600" b="1" dirty="0">
              <a:gradFill flip="none" rotWithShape="1">
                <a:gsLst>
                  <a:gs pos="0">
                    <a:srgbClr val="A9319B"/>
                  </a:gs>
                  <a:gs pos="50000">
                    <a:srgbClr val="00B0F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5" name="Picture 19" descr="C:\Users\Eleni\Desktop\mariposas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6077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mariposas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53" y="-6077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7" descr="C:\Users\Eleni\Desktop\mariposas\Diapositiva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45966"/>
            <a:ext cx="10083244" cy="740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65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9" descr="C:\Users\Eleni\Desktop\mariposas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68140" y="642861"/>
            <a:ext cx="5256584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Quien piensa que los gatos son traicioneros,</a:t>
            </a:r>
          </a:p>
          <a:p>
            <a:r>
              <a:rPr lang="es-ES" sz="3200" b="1" dirty="0" err="1" smtClean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indeferentes</a:t>
            </a:r>
            <a:endParaRPr lang="es-ES" sz="3200" b="1" dirty="0" smtClean="0">
              <a:gradFill flip="none" rotWithShape="1">
                <a:gsLst>
                  <a:gs pos="12000">
                    <a:srgbClr val="FFFF00"/>
                  </a:gs>
                  <a:gs pos="70000">
                    <a:srgbClr val="FF0000"/>
                  </a:gs>
                  <a:gs pos="42000">
                    <a:srgbClr val="7030A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es-ES" sz="3200" b="1" dirty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</a:t>
            </a:r>
            <a:r>
              <a:rPr lang="es-ES" sz="3200" b="1" dirty="0" smtClean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interesados es porque</a:t>
            </a:r>
          </a:p>
          <a:p>
            <a:r>
              <a:rPr lang="es-ES" sz="3200" b="1" dirty="0" err="1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t</a:t>
            </a:r>
            <a:r>
              <a:rPr lang="es-ES" sz="3200" b="1" dirty="0" err="1" smtClean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odavia</a:t>
            </a:r>
            <a:r>
              <a:rPr lang="es-ES" sz="3200" b="1" dirty="0" smtClean="0">
                <a:gradFill flip="none" rotWithShape="1">
                  <a:gsLst>
                    <a:gs pos="12000">
                      <a:srgbClr val="FFFF00"/>
                    </a:gs>
                    <a:gs pos="70000">
                      <a:srgbClr val="FF0000"/>
                    </a:gs>
                    <a:gs pos="42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no conoce a los humanos.</a:t>
            </a:r>
            <a:endParaRPr lang="es-ES" sz="3200" b="1" dirty="0">
              <a:gradFill flip="none" rotWithShape="1">
                <a:gsLst>
                  <a:gs pos="12000">
                    <a:srgbClr val="FFFF00"/>
                  </a:gs>
                  <a:gs pos="70000">
                    <a:srgbClr val="FF0000"/>
                  </a:gs>
                  <a:gs pos="42000">
                    <a:srgbClr val="7030A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38" descr="C:\Users\Eleni\Desktop\mariposas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45210"/>
            <a:ext cx="1013600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GA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8" y="0"/>
            <a:ext cx="1014099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GA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mariposas\Diapositiva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-55386"/>
            <a:ext cx="10150475" cy="743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848" y="-55386"/>
            <a:ext cx="10267304" cy="743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851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4" descr="C:\Users\Eleni\Desktop\mariposas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21277772">
            <a:off x="1645579" y="5645397"/>
            <a:ext cx="4464496" cy="70788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El tiempo que se pasa con gatos 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unca es tiempo perdido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3" descr="C:\Users\Eleni\Desktop\GA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0" descr="C:\Users\Eleni\Desktop\mariposas\Diapositiva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4" descr="C:\Users\Eleni\Desktop\mariposas\Diapositiva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0" y="-10415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0" descr="C:\Users\Eleni\Desktop\mariposas\Diapositiva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" y="-25248"/>
            <a:ext cx="10106025" cy="738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848" y="-55386"/>
            <a:ext cx="10267304" cy="743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40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ariposa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7399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263306" y="138733"/>
            <a:ext cx="5847482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6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Cuando tengas gato</a:t>
            </a:r>
          </a:p>
          <a:p>
            <a:r>
              <a:rPr lang="es-ES" sz="36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</a:t>
            </a:r>
            <a:r>
              <a:rPr lang="es-ES" sz="36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prenderás lo que es amar sin poseer </a:t>
            </a:r>
          </a:p>
          <a:p>
            <a:r>
              <a:rPr lang="es-ES" sz="36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</a:t>
            </a:r>
            <a:r>
              <a:rPr lang="es-ES" sz="36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compañar sin invadir </a:t>
            </a:r>
          </a:p>
          <a:p>
            <a:r>
              <a:rPr lang="es-ES" sz="36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es-ES" sz="36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12000">
                      <a:srgbClr val="A9319B"/>
                    </a:gs>
                    <a:gs pos="50000">
                      <a:srgbClr val="FF0000"/>
                    </a:gs>
                    <a:gs pos="100000">
                      <a:srgbClr val="00B05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y vivir sin depender</a:t>
            </a:r>
            <a:endParaRPr lang="es-ES" sz="3600" b="1" dirty="0">
              <a:ln>
                <a:solidFill>
                  <a:srgbClr val="FFC000"/>
                </a:solidFill>
              </a:ln>
              <a:gradFill flip="none" rotWithShape="1">
                <a:gsLst>
                  <a:gs pos="12000">
                    <a:srgbClr val="A9319B"/>
                  </a:gs>
                  <a:gs pos="50000">
                    <a:srgbClr val="FF0000"/>
                  </a:gs>
                  <a:gs pos="100000">
                    <a:srgbClr val="00B050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37" descr="C:\Users\Eleni\Desktop\mariposas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4" y="0"/>
            <a:ext cx="1007824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1" descr="C:\Users\Eleni\Desktop\mariposas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22724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mariposas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-15818"/>
            <a:ext cx="10106025" cy="737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6" y="-13295"/>
            <a:ext cx="10222854" cy="737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44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mariposas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0"/>
            <a:ext cx="10106025" cy="735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9429">
            <a:off x="862584" y="1786467"/>
            <a:ext cx="1932712" cy="159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3" descr="C:\Users\Eleni\Desktop\mariposas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9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5" descr="C:\Users\Eleni\Desktop\mariposas\Diapositiva5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59" y="11662"/>
            <a:ext cx="10107265" cy="734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848" y="-55386"/>
            <a:ext cx="10267304" cy="743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70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27"/>
            <a:ext cx="10110788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554" tIns="49774" rIns="99554" bIns="49774" anchor="ctr"/>
          <a:lstStyle/>
          <a:p>
            <a:pPr defTabSz="9955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110788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554" tIns="49774" rIns="99554" bIns="49774" anchor="ctr"/>
          <a:lstStyle/>
          <a:p>
            <a:pPr algn="ctr" defTabSz="9955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1"/>
            <a:ext cx="53924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3"/>
            <a:ext cx="10110788" cy="2631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554" tIns="49774" rIns="99554" bIns="49774">
            <a:spAutoFit/>
          </a:bodyPr>
          <a:lstStyle/>
          <a:p>
            <a:pPr algn="ctr" defTabSz="995531" fontAlgn="base">
              <a:spcBef>
                <a:spcPct val="50000"/>
              </a:spcBef>
              <a:spcAft>
                <a:spcPct val="0"/>
              </a:spcAft>
            </a:pPr>
            <a:r>
              <a:rPr lang="es-ES" sz="65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5052488"/>
            <a:ext cx="2948980" cy="210108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554" tIns="49774" rIns="99554" bIns="49774">
            <a:spAutoFit/>
          </a:bodyPr>
          <a:lstStyle/>
          <a:p>
            <a:pPr algn="ctr" defTabSz="99553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9553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87" y="4482056"/>
            <a:ext cx="2611954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5215468"/>
            <a:ext cx="1348105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78181"/>
            <a:ext cx="589796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48623"/>
            <a:ext cx="589796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19061"/>
            <a:ext cx="589796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89502"/>
            <a:ext cx="589796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401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168</Words>
  <Application>Microsoft Office PowerPoint</Application>
  <PresentationFormat>Personalizado</PresentationFormat>
  <Paragraphs>26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Gatos en Primavera de PowerPoint</dc:title>
  <dc:creator>HelenVC</dc:creator>
  <cp:keywords>Que bellos son los gatos</cp:keywords>
  <cp:lastModifiedBy>Usuario</cp:lastModifiedBy>
  <cp:revision>42</cp:revision>
  <dcterms:created xsi:type="dcterms:W3CDTF">2016-03-27T22:20:41Z</dcterms:created>
  <dcterms:modified xsi:type="dcterms:W3CDTF">2016-03-30T23:16:06Z</dcterms:modified>
</cp:coreProperties>
</file>