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76" r:id="rId1"/>
    <p:sldMasterId id="2147483888" r:id="rId2"/>
    <p:sldMasterId id="2147483900" r:id="rId3"/>
    <p:sldMasterId id="2147483924" r:id="rId4"/>
    <p:sldMasterId id="2147483936" r:id="rId5"/>
  </p:sldMasterIdLst>
  <p:notesMasterIdLst>
    <p:notesMasterId r:id="rId60"/>
  </p:notesMasterIdLst>
  <p:sldIdLst>
    <p:sldId id="1691" r:id="rId6"/>
    <p:sldId id="1692" r:id="rId7"/>
    <p:sldId id="1693" r:id="rId8"/>
    <p:sldId id="1787" r:id="rId9"/>
    <p:sldId id="1804" r:id="rId10"/>
    <p:sldId id="1899" r:id="rId11"/>
    <p:sldId id="2006" r:id="rId12"/>
    <p:sldId id="1903" r:id="rId13"/>
    <p:sldId id="2001" r:id="rId14"/>
    <p:sldId id="1964" r:id="rId15"/>
    <p:sldId id="1929" r:id="rId16"/>
    <p:sldId id="1902" r:id="rId17"/>
    <p:sldId id="2007" r:id="rId18"/>
    <p:sldId id="1946" r:id="rId19"/>
    <p:sldId id="1926" r:id="rId20"/>
    <p:sldId id="1996" r:id="rId21"/>
    <p:sldId id="1907" r:id="rId22"/>
    <p:sldId id="1969" r:id="rId23"/>
    <p:sldId id="2020" r:id="rId24"/>
    <p:sldId id="1914" r:id="rId25"/>
    <p:sldId id="2018" r:id="rId26"/>
    <p:sldId id="1982" r:id="rId27"/>
    <p:sldId id="2019" r:id="rId28"/>
    <p:sldId id="1908" r:id="rId29"/>
    <p:sldId id="1997" r:id="rId30"/>
    <p:sldId id="1998" r:id="rId31"/>
    <p:sldId id="1977" r:id="rId32"/>
    <p:sldId id="1960" r:id="rId33"/>
    <p:sldId id="2021" r:id="rId34"/>
    <p:sldId id="1978" r:id="rId35"/>
    <p:sldId id="1976" r:id="rId36"/>
    <p:sldId id="1930" r:id="rId37"/>
    <p:sldId id="1974" r:id="rId38"/>
    <p:sldId id="1992" r:id="rId39"/>
    <p:sldId id="2023" r:id="rId40"/>
    <p:sldId id="2008" r:id="rId41"/>
    <p:sldId id="1993" r:id="rId42"/>
    <p:sldId id="1966" r:id="rId43"/>
    <p:sldId id="1988" r:id="rId44"/>
    <p:sldId id="1916" r:id="rId45"/>
    <p:sldId id="1994" r:id="rId46"/>
    <p:sldId id="1980" r:id="rId47"/>
    <p:sldId id="1961" r:id="rId48"/>
    <p:sldId id="1955" r:id="rId49"/>
    <p:sldId id="1963" r:id="rId50"/>
    <p:sldId id="2017" r:id="rId51"/>
    <p:sldId id="1924" r:id="rId52"/>
    <p:sldId id="1967" r:id="rId53"/>
    <p:sldId id="1973" r:id="rId54"/>
    <p:sldId id="2024" r:id="rId55"/>
    <p:sldId id="1940" r:id="rId56"/>
    <p:sldId id="1132" r:id="rId57"/>
    <p:sldId id="1642" r:id="rId58"/>
    <p:sldId id="268" r:id="rId59"/>
  </p:sldIdLst>
  <p:sldSz cx="15240000" cy="8572500"/>
  <p:notesSz cx="6858000" cy="9144000"/>
  <p:embeddedFontLst>
    <p:embeddedFont>
      <p:font typeface="Artistik" panose="04040505050F02020602" pitchFamily="82" charset="0"/>
      <p:regular r:id="rId61"/>
    </p:embeddedFont>
    <p:embeddedFont>
      <p:font typeface="Bahamas" pitchFamily="2" charset="0"/>
      <p:regular r:id="rId62"/>
      <p:bold r:id="rId63"/>
      <p:italic r:id="rId64"/>
      <p:boldItalic r:id="rId65"/>
    </p:embeddedFont>
    <p:embeddedFont>
      <p:font typeface="Cancun" panose="03020902040302020201" pitchFamily="66" charset="0"/>
      <p:regular r:id="rId66"/>
    </p:embeddedFont>
    <p:embeddedFont>
      <p:font typeface="Castanet" panose="020B7200000000000000" pitchFamily="34" charset="0"/>
      <p:regular r:id="rId67"/>
    </p:embeddedFont>
    <p:embeddedFont>
      <p:font typeface="Kristen ITC" panose="03050502040202030202" pitchFamily="66" charset="0"/>
      <p:regular r:id="rId68"/>
    </p:embeddedFont>
    <p:embeddedFont>
      <p:font typeface="Nadianne" panose="03020902050305070206" pitchFamily="66" charset="-18"/>
      <p:bold r:id="rId69"/>
      <p:boldItalic r:id="rId70"/>
    </p:embeddedFont>
    <p:embeddedFont>
      <p:font typeface="Shogun" panose="020B7200000000000000" pitchFamily="34" charset="0"/>
      <p:regular r:id="rId71"/>
    </p:embeddedFont>
    <p:embeddedFont>
      <p:font typeface="Tekton Pro" panose="020F0403020208020904" pitchFamily="34" charset="-18"/>
      <p:regular r:id="rId72"/>
      <p:bold r:id="rId73"/>
      <p:italic r:id="rId74"/>
      <p:boldItalic r:id="rId7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v57wuVE1D7mxOhiW/nOAw==" hashData="FLOLBO+Ee1UlUuXMBUq7zsxWpGONIgQlTt1mm6FBnRzgE3Ep2Oy760bwCUligcn8FTR9GkEPglF2D2mKNThON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93D2"/>
    <a:srgbClr val="3660AC"/>
    <a:srgbClr val="5C84CC"/>
    <a:srgbClr val="FBD06E"/>
    <a:srgbClr val="EED892"/>
    <a:srgbClr val="E6A949"/>
    <a:srgbClr val="F1E0A9"/>
    <a:srgbClr val="FFFFCC"/>
    <a:srgbClr val="FFE79B"/>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651" autoAdjust="0"/>
    <p:restoredTop sz="94620" autoAdjust="0"/>
  </p:normalViewPr>
  <p:slideViewPr>
    <p:cSldViewPr>
      <p:cViewPr varScale="1">
        <p:scale>
          <a:sx n="74" d="100"/>
          <a:sy n="74" d="100"/>
        </p:scale>
        <p:origin x="72" y="468"/>
      </p:cViewPr>
      <p:guideLst/>
    </p:cSldViewPr>
  </p:slideViewPr>
  <p:notesTextViewPr>
    <p:cViewPr>
      <p:scale>
        <a:sx n="1" d="1"/>
        <a:sy n="1" d="1"/>
      </p:scale>
      <p:origin x="0" y="0"/>
    </p:cViewPr>
  </p:notesTextViewPr>
  <p:sorterViewPr>
    <p:cViewPr>
      <p:scale>
        <a:sx n="30" d="100"/>
        <a:sy n="3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font" Target="fonts/font3.fntdata"/><Relationship Id="rId68" Type="http://schemas.openxmlformats.org/officeDocument/2006/relationships/font" Target="fonts/font8.fntdata"/><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font" Target="fonts/font6.fntdata"/><Relationship Id="rId74" Type="http://schemas.openxmlformats.org/officeDocument/2006/relationships/font" Target="fonts/font14.fntdata"/><Relationship Id="rId79"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font" Target="fonts/font1.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font" Target="fonts/font4.fntdata"/><Relationship Id="rId69" Type="http://schemas.openxmlformats.org/officeDocument/2006/relationships/font" Target="fonts/font9.fntdata"/><Relationship Id="rId77"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font" Target="fonts/font12.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font" Target="fonts/font7.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font" Target="fonts/font2.fntdata"/><Relationship Id="rId70" Type="http://schemas.openxmlformats.org/officeDocument/2006/relationships/font" Target="fonts/font10.fntdata"/><Relationship Id="rId75"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notesMaster" Target="notesMasters/notesMaster1.xml"/><Relationship Id="rId65" Type="http://schemas.openxmlformats.org/officeDocument/2006/relationships/font" Target="fonts/font5.fntdata"/><Relationship Id="rId73" Type="http://schemas.openxmlformats.org/officeDocument/2006/relationships/font" Target="fonts/font13.fntdata"/><Relationship Id="rId78"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font" Target="fonts/font11.fntdata"/><Relationship Id="rId2" Type="http://schemas.openxmlformats.org/officeDocument/2006/relationships/slideMaster" Target="slideMasters/slideMaster2.xml"/><Relationship Id="rId29" Type="http://schemas.openxmlformats.org/officeDocument/2006/relationships/slide" Target="slides/slide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6. 2. 2024</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7691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26355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7199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7998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6. 2. 2024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85191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6. 2. 2024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4439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6. 2. 2024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68679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15684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667399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41052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1506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271671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758167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241533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031866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6. 2. 2024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741877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6. 2. 2024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5155330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6. 2. 2024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327545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140519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484850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194186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708967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6. 2. 2024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6. 2. 2024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6. 2. 2024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6. 2. 2024</a:t>
            </a:fld>
            <a:endParaRPr lang="es-ES" altLang="sk-SK"/>
          </a:p>
        </p:txBody>
      </p:sp>
    </p:spTree>
    <p:extLst>
      <p:ext uri="{BB962C8B-B14F-4D97-AF65-F5344CB8AC3E}">
        <p14:creationId xmlns:p14="http://schemas.microsoft.com/office/powerpoint/2010/main" val="151210241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6. 2. 2024</a:t>
            </a:fld>
            <a:endParaRPr lang="es-ES" altLang="sk-SK"/>
          </a:p>
        </p:txBody>
      </p:sp>
    </p:spTree>
    <p:extLst>
      <p:ext uri="{BB962C8B-B14F-4D97-AF65-F5344CB8AC3E}">
        <p14:creationId xmlns:p14="http://schemas.microsoft.com/office/powerpoint/2010/main" val="279868449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6. 2. 2024</a:t>
            </a:fld>
            <a:endParaRPr lang="es-ES" altLang="sk-SK"/>
          </a:p>
        </p:txBody>
      </p:sp>
    </p:spTree>
    <p:extLst>
      <p:ext uri="{BB962C8B-B14F-4D97-AF65-F5344CB8AC3E}">
        <p14:creationId xmlns:p14="http://schemas.microsoft.com/office/powerpoint/2010/main" val="361831312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6. 2. 2024</a:t>
            </a:fld>
            <a:endParaRPr lang="es-ES" altLang="sk-SK"/>
          </a:p>
        </p:txBody>
      </p:sp>
    </p:spTree>
    <p:extLst>
      <p:ext uri="{BB962C8B-B14F-4D97-AF65-F5344CB8AC3E}">
        <p14:creationId xmlns:p14="http://schemas.microsoft.com/office/powerpoint/2010/main" val="371011517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6. 2. 2024</a:t>
            </a:fld>
            <a:endParaRPr lang="es-ES" altLang="sk-SK"/>
          </a:p>
        </p:txBody>
      </p:sp>
    </p:spTree>
    <p:extLst>
      <p:ext uri="{BB962C8B-B14F-4D97-AF65-F5344CB8AC3E}">
        <p14:creationId xmlns:p14="http://schemas.microsoft.com/office/powerpoint/2010/main" val="291538912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6. 2. 2024</a:t>
            </a:fld>
            <a:endParaRPr lang="es-ES" altLang="sk-SK"/>
          </a:p>
        </p:txBody>
      </p:sp>
    </p:spTree>
    <p:extLst>
      <p:ext uri="{BB962C8B-B14F-4D97-AF65-F5344CB8AC3E}">
        <p14:creationId xmlns:p14="http://schemas.microsoft.com/office/powerpoint/2010/main" val="372237177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6. 2. 2024</a:t>
            </a:fld>
            <a:endParaRPr lang="es-ES" altLang="sk-SK"/>
          </a:p>
        </p:txBody>
      </p:sp>
    </p:spTree>
    <p:extLst>
      <p:ext uri="{BB962C8B-B14F-4D97-AF65-F5344CB8AC3E}">
        <p14:creationId xmlns:p14="http://schemas.microsoft.com/office/powerpoint/2010/main" val="188800244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6. 2. 2024</a:t>
            </a:fld>
            <a:endParaRPr lang="es-ES" altLang="sk-SK"/>
          </a:p>
        </p:txBody>
      </p:sp>
    </p:spTree>
    <p:extLst>
      <p:ext uri="{BB962C8B-B14F-4D97-AF65-F5344CB8AC3E}">
        <p14:creationId xmlns:p14="http://schemas.microsoft.com/office/powerpoint/2010/main" val="249471825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6. 2. 2024</a:t>
            </a:fld>
            <a:endParaRPr lang="es-ES" altLang="sk-SK"/>
          </a:p>
        </p:txBody>
      </p:sp>
    </p:spTree>
    <p:extLst>
      <p:ext uri="{BB962C8B-B14F-4D97-AF65-F5344CB8AC3E}">
        <p14:creationId xmlns:p14="http://schemas.microsoft.com/office/powerpoint/2010/main" val="36410655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6. 2. 2024</a:t>
            </a:fld>
            <a:endParaRPr lang="es-ES" altLang="sk-SK"/>
          </a:p>
        </p:txBody>
      </p:sp>
    </p:spTree>
    <p:extLst>
      <p:ext uri="{BB962C8B-B14F-4D97-AF65-F5344CB8AC3E}">
        <p14:creationId xmlns:p14="http://schemas.microsoft.com/office/powerpoint/2010/main" val="271421499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6. 2. 2024</a:t>
            </a:fld>
            <a:endParaRPr lang="es-ES" altLang="sk-SK"/>
          </a:p>
        </p:txBody>
      </p:sp>
    </p:spTree>
    <p:extLst>
      <p:ext uri="{BB962C8B-B14F-4D97-AF65-F5344CB8AC3E}">
        <p14:creationId xmlns:p14="http://schemas.microsoft.com/office/powerpoint/2010/main" val="2065968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6. 2. 2024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22146050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6. 2. 2024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970513880"/>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6. 2. 2024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6. 2. 2024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6. 2. 2024</a:t>
            </a:fld>
            <a:endParaRPr lang="es-ES" altLang="sk-SK"/>
          </a:p>
        </p:txBody>
      </p:sp>
    </p:spTree>
    <p:extLst>
      <p:ext uri="{BB962C8B-B14F-4D97-AF65-F5344CB8AC3E}">
        <p14:creationId xmlns:p14="http://schemas.microsoft.com/office/powerpoint/2010/main" val="2740604530"/>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4.xml"/><Relationship Id="rId6" Type="http://schemas.openxmlformats.org/officeDocument/2006/relationships/image" Target="../media/image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5.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4.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5.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34.xml"/><Relationship Id="rId6" Type="http://schemas.openxmlformats.org/officeDocument/2006/relationships/image" Target="../media/image28.jpg"/><Relationship Id="rId5" Type="http://schemas.openxmlformats.org/officeDocument/2006/relationships/image" Target="../media/image27.png"/><Relationship Id="rId4" Type="http://schemas.openxmlformats.org/officeDocument/2006/relationships/image" Target="../media/image26.jp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9.jpg"/><Relationship Id="rId1" Type="http://schemas.openxmlformats.org/officeDocument/2006/relationships/slideLayout" Target="../slideLayouts/slideLayout34.xml"/><Relationship Id="rId6" Type="http://schemas.openxmlformats.org/officeDocument/2006/relationships/image" Target="../media/image28.jpg"/><Relationship Id="rId5" Type="http://schemas.openxmlformats.org/officeDocument/2006/relationships/image" Target="../media/image27.png"/><Relationship Id="rId4" Type="http://schemas.openxmlformats.org/officeDocument/2006/relationships/image" Target="../media/image26.jp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9.jpg"/><Relationship Id="rId1" Type="http://schemas.openxmlformats.org/officeDocument/2006/relationships/slideLayout" Target="../slideLayouts/slideLayout34.xml"/><Relationship Id="rId6" Type="http://schemas.openxmlformats.org/officeDocument/2006/relationships/image" Target="../media/image31.jpg"/><Relationship Id="rId5" Type="http://schemas.openxmlformats.org/officeDocument/2006/relationships/image" Target="../media/image27.png"/><Relationship Id="rId4" Type="http://schemas.openxmlformats.org/officeDocument/2006/relationships/image" Target="../media/image30.jp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jpg"/><Relationship Id="rId1" Type="http://schemas.openxmlformats.org/officeDocument/2006/relationships/slideLayout" Target="../slideLayouts/slideLayout34.xml"/><Relationship Id="rId6" Type="http://schemas.openxmlformats.org/officeDocument/2006/relationships/image" Target="../media/image31.jpg"/><Relationship Id="rId5" Type="http://schemas.openxmlformats.org/officeDocument/2006/relationships/image" Target="../media/image27.png"/><Relationship Id="rId4" Type="http://schemas.openxmlformats.org/officeDocument/2006/relationships/image" Target="../media/image30.jp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jpg"/><Relationship Id="rId1" Type="http://schemas.openxmlformats.org/officeDocument/2006/relationships/slideLayout" Target="../slideLayouts/slideLayout34.xml"/><Relationship Id="rId6" Type="http://schemas.openxmlformats.org/officeDocument/2006/relationships/image" Target="../media/image34.jpg"/><Relationship Id="rId5" Type="http://schemas.openxmlformats.org/officeDocument/2006/relationships/image" Target="../media/image27.png"/><Relationship Id="rId4" Type="http://schemas.openxmlformats.org/officeDocument/2006/relationships/image" Target="../media/image33.jp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5.jpg"/><Relationship Id="rId1" Type="http://schemas.openxmlformats.org/officeDocument/2006/relationships/slideLayout" Target="../slideLayouts/slideLayout34.xml"/><Relationship Id="rId6" Type="http://schemas.openxmlformats.org/officeDocument/2006/relationships/image" Target="../media/image34.jpg"/><Relationship Id="rId5" Type="http://schemas.openxmlformats.org/officeDocument/2006/relationships/image" Target="../media/image27.png"/><Relationship Id="rId4" Type="http://schemas.openxmlformats.org/officeDocument/2006/relationships/image" Target="../media/image33.jpg"/></Relationships>
</file>

<file path=ppt/slides/_rels/slide25.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9.jpg"/><Relationship Id="rId1" Type="http://schemas.openxmlformats.org/officeDocument/2006/relationships/slideLayout" Target="../slideLayouts/slideLayout34.xml"/><Relationship Id="rId6" Type="http://schemas.openxmlformats.org/officeDocument/2006/relationships/image" Target="../media/image41.jpg"/><Relationship Id="rId5" Type="http://schemas.openxmlformats.org/officeDocument/2006/relationships/image" Target="../media/image27.png"/><Relationship Id="rId4" Type="http://schemas.openxmlformats.org/officeDocument/2006/relationships/image" Target="../media/image40.jp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2.jpg"/><Relationship Id="rId1" Type="http://schemas.openxmlformats.org/officeDocument/2006/relationships/slideLayout" Target="../slideLayouts/slideLayout34.xml"/><Relationship Id="rId6" Type="http://schemas.openxmlformats.org/officeDocument/2006/relationships/image" Target="../media/image41.jpg"/><Relationship Id="rId5" Type="http://schemas.openxmlformats.org/officeDocument/2006/relationships/image" Target="../media/image27.png"/><Relationship Id="rId4" Type="http://schemas.openxmlformats.org/officeDocument/2006/relationships/image" Target="../media/image40.jpg"/></Relationships>
</file>

<file path=ppt/slides/_rels/slide31.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6.jpg"/><Relationship Id="rId1" Type="http://schemas.openxmlformats.org/officeDocument/2006/relationships/slideLayout" Target="../slideLayouts/slideLayout34.xml"/><Relationship Id="rId6" Type="http://schemas.openxmlformats.org/officeDocument/2006/relationships/image" Target="../media/image48.jpg"/><Relationship Id="rId5" Type="http://schemas.openxmlformats.org/officeDocument/2006/relationships/image" Target="../media/image27.png"/><Relationship Id="rId4" Type="http://schemas.openxmlformats.org/officeDocument/2006/relationships/image" Target="../media/image47.jp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9.jpg"/><Relationship Id="rId1" Type="http://schemas.openxmlformats.org/officeDocument/2006/relationships/slideLayout" Target="../slideLayouts/slideLayout34.xml"/><Relationship Id="rId6" Type="http://schemas.openxmlformats.org/officeDocument/2006/relationships/image" Target="../media/image48.jpg"/><Relationship Id="rId5" Type="http://schemas.openxmlformats.org/officeDocument/2006/relationships/image" Target="../media/image27.png"/><Relationship Id="rId4" Type="http://schemas.openxmlformats.org/officeDocument/2006/relationships/image" Target="../media/image47.jpg"/></Relationships>
</file>

<file path=ppt/slides/_rels/slide3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48.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60.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4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61.jpg"/><Relationship Id="rId1" Type="http://schemas.openxmlformats.org/officeDocument/2006/relationships/slideLayout" Target="../slideLayouts/slideLayout34.xml"/><Relationship Id="rId4" Type="http://schemas.openxmlformats.org/officeDocument/2006/relationships/image" Target="../media/image5.png"/></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34.xml"/><Relationship Id="rId6" Type="http://schemas.openxmlformats.org/officeDocument/2006/relationships/image" Target="../media/image63.jpg"/><Relationship Id="rId5" Type="http://schemas.openxmlformats.org/officeDocument/2006/relationships/image" Target="../media/image27.png"/><Relationship Id="rId4" Type="http://schemas.openxmlformats.org/officeDocument/2006/relationships/image" Target="../media/image62.jpg"/></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4.jpg"/><Relationship Id="rId1" Type="http://schemas.openxmlformats.org/officeDocument/2006/relationships/slideLayout" Target="../slideLayouts/slideLayout34.xml"/><Relationship Id="rId6" Type="http://schemas.openxmlformats.org/officeDocument/2006/relationships/image" Target="../media/image63.jpg"/><Relationship Id="rId5" Type="http://schemas.openxmlformats.org/officeDocument/2006/relationships/image" Target="../media/image27.png"/><Relationship Id="rId4" Type="http://schemas.openxmlformats.org/officeDocument/2006/relationships/image" Target="../media/image62.jpg"/></Relationships>
</file>

<file path=ppt/slides/_rels/slide5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7.png"/><Relationship Id="rId7" Type="http://schemas.openxmlformats.org/officeDocument/2006/relationships/hyperlink" Target="http://www.ppsmania.fr/author/pista" TargetMode="External"/><Relationship Id="rId2" Type="http://schemas.openxmlformats.org/officeDocument/2006/relationships/image" Target="../media/image66.png"/><Relationship Id="rId1" Type="http://schemas.openxmlformats.org/officeDocument/2006/relationships/slideLayout" Target="../slideLayouts/slideLayout13.xml"/><Relationship Id="rId6" Type="http://schemas.openxmlformats.org/officeDocument/2006/relationships/hyperlink" Target="mailto:pista2011@gmail.com" TargetMode="External"/><Relationship Id="rId5" Type="http://schemas.openxmlformats.org/officeDocument/2006/relationships/image" Target="../media/image68.jpg"/><Relationship Id="rId4" Type="http://schemas.openxmlformats.org/officeDocument/2006/relationships/hyperlink" Target="https://www.youtube.com/channel/UC4x4T-5Itm_FsR07hKJYstA/videos" TargetMode="External"/></Relationships>
</file>

<file path=ppt/slides/_rels/slide54.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prstClr val="black">
                      <a:alpha val="70000"/>
                    </a:prstClr>
                  </a:solidFill>
                </a:ln>
                <a:solidFill>
                  <a:srgbClr val="7093D2"/>
                </a:solidFill>
                <a:effectLst>
                  <a:outerShdw blurRad="50800" dist="38100" dir="2700000" algn="tl" rotWithShape="0">
                    <a:prstClr val="black"/>
                  </a:outerShdw>
                </a:effectLst>
                <a:latin typeface="Artistik" panose="04040505050F02020602" pitchFamily="82" charset="0"/>
              </a:rPr>
              <a:t>Svet objektívom</a:t>
            </a:r>
            <a:endParaRPr lang="sk-SK" sz="10500" b="1" dirty="0">
              <a:ln w="19050">
                <a:solidFill>
                  <a:prstClr val="black">
                    <a:alpha val="70000"/>
                  </a:prstClr>
                </a:solidFill>
              </a:ln>
              <a:solidFill>
                <a:srgbClr val="7093D2"/>
              </a:solidFill>
              <a:effectLst>
                <a:outerShdw blurRad="50800" dist="38100" dir="2700000" algn="tl" rotWithShape="0">
                  <a:prstClr val="black"/>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w="12700" h="127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prstClr val="black">
                      <a:alpha val="70000"/>
                    </a:prstClr>
                  </a:solidFill>
                </a:ln>
                <a:solidFill>
                  <a:srgbClr val="7093D2"/>
                </a:solidFill>
                <a:effectLst>
                  <a:outerShdw blurRad="50800" dist="38100" dir="2700000" algn="tl" rotWithShape="0">
                    <a:prstClr val="black"/>
                  </a:outerShdw>
                </a:effectLst>
                <a:latin typeface="Artistik" panose="04040505050F02020602" pitchFamily="82" charset="0"/>
              </a:rPr>
              <a:t>El mundo en la lente</a:t>
            </a:r>
            <a:endParaRPr lang="sk-SK" sz="10500" b="1" dirty="0">
              <a:ln w="19050">
                <a:solidFill>
                  <a:prstClr val="black">
                    <a:alpha val="70000"/>
                  </a:prstClr>
                </a:solidFill>
              </a:ln>
              <a:solidFill>
                <a:srgbClr val="7093D2"/>
              </a:solidFill>
              <a:effectLst>
                <a:outerShdw blurRad="50800" dist="38100" dir="2700000" algn="tl" rotWithShape="0">
                  <a:prstClr val="black"/>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fla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strike="noStrike" kern="1200" cap="none" spc="0" normalizeH="0" baseline="0" noProof="0" dirty="0">
                <a:ln w="19050">
                  <a:solidFill>
                    <a:prstClr val="black">
                      <a:alpha val="70000"/>
                    </a:prstClr>
                  </a:solidFill>
                </a:ln>
                <a:solidFill>
                  <a:srgbClr val="7093D2"/>
                </a:solidFill>
                <a:effectLst>
                  <a:outerShdw blurRad="50800" dist="38100" dir="2700000" algn="tl" rotWithShape="0">
                    <a:prstClr val="black"/>
                  </a:outerShdw>
                </a:effectLst>
                <a:uLnTx/>
                <a:uFillTx/>
                <a:latin typeface="Artistik" panose="04040505050F02020602" pitchFamily="82" charset="0"/>
                <a:ea typeface="+mn-ea"/>
                <a:cs typeface="+mn-cs"/>
              </a:rPr>
              <a:t>The world in the lens</a:t>
            </a:r>
            <a:endParaRPr kumimoji="0" lang="sk-SK" sz="10500" b="1" i="0" strike="noStrike" kern="1200" cap="none" spc="0" normalizeH="0" baseline="0" noProof="0" dirty="0">
              <a:ln w="19050">
                <a:solidFill>
                  <a:prstClr val="black">
                    <a:alpha val="70000"/>
                  </a:prstClr>
                </a:solidFill>
              </a:ln>
              <a:solidFill>
                <a:srgbClr val="7093D2"/>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194053" y="730327"/>
            <a:ext cx="1223514" cy="674378"/>
          </a:xfrm>
          <a:prstGeom prst="roundRect">
            <a:avLst/>
          </a:prstGeom>
          <a:solidFill>
            <a:schemeClr val="bg1">
              <a:lumMod val="75000"/>
            </a:schemeClr>
          </a:solidFill>
          <a:ln w="22225">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noProof="0">
                <a:ln w="3175">
                  <a:solidFill>
                    <a:schemeClr val="tx1">
                      <a:alpha val="50000"/>
                    </a:schemeClr>
                  </a:solidFill>
                </a:ln>
                <a:solidFill>
                  <a:srgbClr val="3660AC"/>
                </a:solidFill>
                <a:latin typeface="Bahamas" pitchFamily="2" charset="0"/>
              </a:rPr>
              <a:t>68</a:t>
            </a:r>
            <a:endParaRPr kumimoji="0" lang="sk-SK" sz="4400" b="1" i="0" u="none" strike="noStrike" kern="1200" cap="none" spc="0" normalizeH="0" baseline="0" noProof="0" dirty="0">
              <a:ln w="3175">
                <a:solidFill>
                  <a:schemeClr val="tx1">
                    <a:alpha val="50000"/>
                  </a:schemeClr>
                </a:solidFill>
              </a:ln>
              <a:solidFill>
                <a:srgbClr val="3660AC"/>
              </a:solidFill>
              <a:effectLst/>
              <a:uLnTx/>
              <a:uFillTx/>
              <a:latin typeface="Bahamas" pitchFamily="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23598" y="6710048"/>
            <a:ext cx="1188000" cy="396000"/>
          </a:xfrm>
          <a:prstGeom prst="roundRect">
            <a:avLst>
              <a:gd name="adj" fmla="val 50000"/>
            </a:avLst>
          </a:prstGeom>
          <a:solidFill>
            <a:schemeClr val="bg1">
              <a:lumMod val="75000"/>
            </a:schemeClr>
          </a:solidFill>
          <a:ln w="19050">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18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400" b="1" i="0" u="none" strike="noStrike" kern="1200" cap="none" spc="0" normalizeH="0" baseline="0" noProof="0">
                <a:ln w="19050">
                  <a:noFill/>
                </a:ln>
                <a:solidFill>
                  <a:srgbClr val="3660AC"/>
                </a:solidFill>
                <a:effectLst/>
                <a:uLnTx/>
                <a:uFillTx/>
                <a:latin typeface="Bahamas" pitchFamily="2" charset="0"/>
              </a:rPr>
              <a:t>2022</a:t>
            </a:r>
          </a:p>
        </p:txBody>
      </p:sp>
      <p:sp>
        <p:nvSpPr>
          <p:cNvPr id="3" name="Autor">
            <a:extLst>
              <a:ext uri="{FF2B5EF4-FFF2-40B4-BE49-F238E27FC236}">
                <a16:creationId xmlns:a16="http://schemas.microsoft.com/office/drawing/2014/main" id="{D943E57F-4DDD-4E6E-A634-B715986742BF}"/>
              </a:ext>
            </a:extLst>
          </p:cNvPr>
          <p:cNvSpPr/>
          <p:nvPr/>
        </p:nvSpPr>
        <p:spPr>
          <a:xfrm>
            <a:off x="5692761" y="7389209"/>
            <a:ext cx="3849673" cy="432000"/>
          </a:xfrm>
          <a:prstGeom prst="roundRect">
            <a:avLst/>
          </a:prstGeom>
          <a:solidFill>
            <a:schemeClr val="bg1">
              <a:lumMod val="75000"/>
            </a:schemeClr>
          </a:solidFill>
          <a:ln w="19050" cmpd="sng">
            <a:solidFill>
              <a:schemeClr val="tx1"/>
            </a:solidFill>
            <a:prstDash val="solid"/>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36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1" i="0" strike="noStrike" kern="1200" cap="none" spc="0" normalizeH="0" baseline="0" noProof="0">
                <a:ln w="19050">
                  <a:noFill/>
                </a:ln>
                <a:solidFill>
                  <a:srgbClr val="3660AC"/>
                </a:solidFill>
                <a:effectLst/>
                <a:uLnTx/>
                <a:uFillTx/>
                <a:latin typeface="Bahamas" pitchFamily="2" charset="0"/>
              </a:rPr>
              <a:t>Pedro, David, Steve</a:t>
            </a:r>
            <a:endParaRPr kumimoji="0" lang="sk-SK" sz="2800" b="1" i="0" strike="noStrike" kern="1200" cap="none" spc="0" normalizeH="0" baseline="0" noProof="0" dirty="0">
              <a:ln w="19050">
                <a:noFill/>
              </a:ln>
              <a:solidFill>
                <a:srgbClr val="3660AC"/>
              </a:solidFill>
              <a:effectLst/>
              <a:uLnTx/>
              <a:uFillTx/>
              <a:latin typeface="Bahamas" pitchFamily="2" charset="0"/>
            </a:endParaRPr>
          </a:p>
        </p:txBody>
      </p:sp>
      <p:pic>
        <p:nvPicPr>
          <p:cNvPr id="5" name="Foto 2b">
            <a:extLst>
              <a:ext uri="{FF2B5EF4-FFF2-40B4-BE49-F238E27FC236}">
                <a16:creationId xmlns:a16="http://schemas.microsoft.com/office/drawing/2014/main" id="{3FD94562-6CE3-C2D2-D3A1-A73535E90B7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ln>
            <a:noFill/>
          </a:ln>
          <a:effectLst>
            <a:glow rad="12700">
              <a:sysClr val="window" lastClr="FFFFFF"/>
            </a:glow>
            <a:outerShdw blurRad="50800" dist="190500" dir="2700000" algn="tl" rotWithShape="0">
              <a:prstClr val="black">
                <a:alpha val="35000"/>
              </a:prstClr>
            </a:outerShdw>
            <a:softEdge rad="112500"/>
          </a:effectLst>
        </p:spPr>
      </p:pic>
      <p:pic>
        <p:nvPicPr>
          <p:cNvPr id="8" name="Foto 2a">
            <a:extLst>
              <a:ext uri="{FF2B5EF4-FFF2-40B4-BE49-F238E27FC236}">
                <a16:creationId xmlns:a16="http://schemas.microsoft.com/office/drawing/2014/main" id="{69CF3FB2-1152-E7B6-3D81-C22AA7A55AC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ln>
            <a:noFill/>
          </a:ln>
          <a:effectLst>
            <a:glow rad="12700">
              <a:sysClr val="window" lastClr="FFFFFF"/>
            </a:glow>
            <a:outerShdw blurRad="50800" dist="190500" dir="2700000" algn="tl" rotWithShape="0">
              <a:prstClr val="black">
                <a:alpha val="35000"/>
              </a:prstClr>
            </a:outerShdw>
            <a:softEdge rad="112500"/>
          </a:effectLst>
        </p:spPr>
      </p:pic>
      <p:pic>
        <p:nvPicPr>
          <p:cNvPr id="2" name="Foto 1">
            <a:extLst>
              <a:ext uri="{FF2B5EF4-FFF2-40B4-BE49-F238E27FC236}">
                <a16:creationId xmlns:a16="http://schemas.microsoft.com/office/drawing/2014/main" id="{13DDF7D8-F35D-0626-2C12-18099E73715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88000"/>
            <a:ext cx="3929600" cy="2210400"/>
          </a:xfrm>
          <a:prstGeom prst="rect">
            <a:avLst/>
          </a:prstGeom>
          <a:ln>
            <a:noFill/>
          </a:ln>
          <a:effectLst>
            <a:glow rad="12700">
              <a:sysClr val="window" lastClr="FFFFFF"/>
            </a:glow>
            <a:outerShdw blurRad="50800" dist="190500" dir="2700000" algn="tl" rotWithShape="0">
              <a:prstClr val="black">
                <a:alpha val="35000"/>
              </a:prstClr>
            </a:outerShdw>
            <a:softEdge rad="112500"/>
          </a:effectLst>
        </p:spPr>
      </p:pic>
      <p:pic>
        <p:nvPicPr>
          <p:cNvPr id="6" name="Rám">
            <a:extLst>
              <a:ext uri="{FF2B5EF4-FFF2-40B4-BE49-F238E27FC236}">
                <a16:creationId xmlns:a16="http://schemas.microsoft.com/office/drawing/2014/main" id="{E858C061-F5AF-ED08-1A78-6B627082C18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3000">
        <p:fade/>
        <p:sndAc>
          <p:stSnd loop="1">
            <p:snd r:embed="rId3" name="Los Calchakis.wav"/>
          </p:stSnd>
        </p:sndAc>
      </p:transition>
    </mc:Choice>
    <mc:Fallback xmlns="">
      <p:transition spd="slow" advClick="0" advTm="23000">
        <p:fade/>
        <p:sndAc>
          <p:stSnd loop="1">
            <p:snd r:embed="rId8" name="Los Calchaki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anim calcmode="lin" valueType="num">
                                      <p:cBhvr>
                                        <p:cTn id="12" dur="2000" fill="hold"/>
                                        <p:tgtEl>
                                          <p:spTgt spid="2"/>
                                        </p:tgtEl>
                                        <p:attrNameLst>
                                          <p:attrName>ppt_x</p:attrName>
                                        </p:attrNameLst>
                                      </p:cBhvr>
                                      <p:tavLst>
                                        <p:tav tm="0">
                                          <p:val>
                                            <p:strVal val="#ppt_x"/>
                                          </p:val>
                                        </p:tav>
                                        <p:tav tm="100000">
                                          <p:val>
                                            <p:strVal val="#ppt_x"/>
                                          </p:val>
                                        </p:tav>
                                      </p:tavLst>
                                    </p:anim>
                                    <p:anim calcmode="lin" valueType="num">
                                      <p:cBhvr>
                                        <p:cTn id="13" dur="2000" fill="hold"/>
                                        <p:tgtEl>
                                          <p:spTgt spid="2"/>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8"/>
                                        </p:tgtEl>
                                        <p:attrNameLst>
                                          <p:attrName>style.visibility</p:attrName>
                                        </p:attrNameLst>
                                      </p:cBhvr>
                                      <p:to>
                                        <p:strVal val="visible"/>
                                      </p:to>
                                    </p:set>
                                    <p:anim calcmode="lin" valueType="num">
                                      <p:cBhvr>
                                        <p:cTn id="16" dur="2500" fill="hold"/>
                                        <p:tgtEl>
                                          <p:spTgt spid="8"/>
                                        </p:tgtEl>
                                        <p:attrNameLst>
                                          <p:attrName>ppt_w</p:attrName>
                                        </p:attrNameLst>
                                      </p:cBhvr>
                                      <p:tavLst>
                                        <p:tav tm="0">
                                          <p:val>
                                            <p:fltVal val="0"/>
                                          </p:val>
                                        </p:tav>
                                        <p:tav tm="100000">
                                          <p:val>
                                            <p:strVal val="#ppt_w"/>
                                          </p:val>
                                        </p:tav>
                                      </p:tavLst>
                                    </p:anim>
                                    <p:anim calcmode="lin" valueType="num">
                                      <p:cBhvr>
                                        <p:cTn id="17" dur="2500" fill="hold"/>
                                        <p:tgtEl>
                                          <p:spTgt spid="8"/>
                                        </p:tgtEl>
                                        <p:attrNameLst>
                                          <p:attrName>ppt_h</p:attrName>
                                        </p:attrNameLst>
                                      </p:cBhvr>
                                      <p:tavLst>
                                        <p:tav tm="0">
                                          <p:val>
                                            <p:fltVal val="0"/>
                                          </p:val>
                                        </p:tav>
                                        <p:tav tm="100000">
                                          <p:val>
                                            <p:strVal val="#ppt_h"/>
                                          </p:val>
                                        </p:tav>
                                      </p:tavLst>
                                    </p:anim>
                                    <p:animEffect transition="in" filter="fade">
                                      <p:cBhvr>
                                        <p:cTn id="18" dur="2500"/>
                                        <p:tgtEl>
                                          <p:spTgt spid="8"/>
                                        </p:tgtEl>
                                      </p:cBhvr>
                                    </p:animEffect>
                                    <p:anim calcmode="lin" valueType="num">
                                      <p:cBhvr>
                                        <p:cTn id="19" dur="2500" fill="hold"/>
                                        <p:tgtEl>
                                          <p:spTgt spid="8"/>
                                        </p:tgtEl>
                                        <p:attrNameLst>
                                          <p:attrName>ppt_x</p:attrName>
                                        </p:attrNameLst>
                                      </p:cBhvr>
                                      <p:tavLst>
                                        <p:tav tm="0">
                                          <p:val>
                                            <p:fltVal val="0.5"/>
                                          </p:val>
                                        </p:tav>
                                        <p:tav tm="100000">
                                          <p:val>
                                            <p:strVal val="#ppt_x"/>
                                          </p:val>
                                        </p:tav>
                                      </p:tavLst>
                                    </p:anim>
                                    <p:anim calcmode="lin" valueType="num">
                                      <p:cBhvr>
                                        <p:cTn id="20" dur="2500" fill="hold"/>
                                        <p:tgtEl>
                                          <p:spTgt spid="8"/>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5"/>
                                        </p:tgtEl>
                                        <p:attrNameLst>
                                          <p:attrName>style.visibility</p:attrName>
                                        </p:attrNameLst>
                                      </p:cBhvr>
                                      <p:to>
                                        <p:strVal val="visible"/>
                                      </p:to>
                                    </p:set>
                                    <p:anim calcmode="lin" valueType="num">
                                      <p:cBhvr>
                                        <p:cTn id="23" dur="2500" fill="hold"/>
                                        <p:tgtEl>
                                          <p:spTgt spid="5"/>
                                        </p:tgtEl>
                                        <p:attrNameLst>
                                          <p:attrName>ppt_w</p:attrName>
                                        </p:attrNameLst>
                                      </p:cBhvr>
                                      <p:tavLst>
                                        <p:tav tm="0">
                                          <p:val>
                                            <p:fltVal val="0"/>
                                          </p:val>
                                        </p:tav>
                                        <p:tav tm="100000">
                                          <p:val>
                                            <p:strVal val="#ppt_w"/>
                                          </p:val>
                                        </p:tav>
                                      </p:tavLst>
                                    </p:anim>
                                    <p:anim calcmode="lin" valueType="num">
                                      <p:cBhvr>
                                        <p:cTn id="24" dur="2500" fill="hold"/>
                                        <p:tgtEl>
                                          <p:spTgt spid="5"/>
                                        </p:tgtEl>
                                        <p:attrNameLst>
                                          <p:attrName>ppt_h</p:attrName>
                                        </p:attrNameLst>
                                      </p:cBhvr>
                                      <p:tavLst>
                                        <p:tav tm="0">
                                          <p:val>
                                            <p:fltVal val="0"/>
                                          </p:val>
                                        </p:tav>
                                        <p:tav tm="100000">
                                          <p:val>
                                            <p:strVal val="#ppt_h"/>
                                          </p:val>
                                        </p:tav>
                                      </p:tavLst>
                                    </p:anim>
                                    <p:animEffect transition="in" filter="fade">
                                      <p:cBhvr>
                                        <p:cTn id="25" dur="2500"/>
                                        <p:tgtEl>
                                          <p:spTgt spid="5"/>
                                        </p:tgtEl>
                                      </p:cBhvr>
                                    </p:animEffect>
                                    <p:anim calcmode="lin" valueType="num">
                                      <p:cBhvr>
                                        <p:cTn id="26" dur="2500" fill="hold"/>
                                        <p:tgtEl>
                                          <p:spTgt spid="5"/>
                                        </p:tgtEl>
                                        <p:attrNameLst>
                                          <p:attrName>ppt_x</p:attrName>
                                        </p:attrNameLst>
                                      </p:cBhvr>
                                      <p:tavLst>
                                        <p:tav tm="0">
                                          <p:val>
                                            <p:fltVal val="0.5"/>
                                          </p:val>
                                        </p:tav>
                                        <p:tav tm="100000">
                                          <p:val>
                                            <p:strVal val="#ppt_x"/>
                                          </p:val>
                                        </p:tav>
                                      </p:tavLst>
                                    </p:anim>
                                    <p:anim calcmode="lin" valueType="num">
                                      <p:cBhvr>
                                        <p:cTn id="27" dur="2500" fill="hold"/>
                                        <p:tgtEl>
                                          <p:spTgt spid="5"/>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42" presetClass="entr" presetSubtype="0"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500"/>
                                        <p:tgtEl>
                                          <p:spTgt spid="3"/>
                                        </p:tgtEl>
                                      </p:cBhvr>
                                    </p:animEffect>
                                    <p:anim calcmode="lin" valueType="num">
                                      <p:cBhvr>
                                        <p:cTn id="32" dur="1500" fill="hold"/>
                                        <p:tgtEl>
                                          <p:spTgt spid="3"/>
                                        </p:tgtEl>
                                        <p:attrNameLst>
                                          <p:attrName>ppt_x</p:attrName>
                                        </p:attrNameLst>
                                      </p:cBhvr>
                                      <p:tavLst>
                                        <p:tav tm="0">
                                          <p:val>
                                            <p:strVal val="#ppt_x"/>
                                          </p:val>
                                        </p:tav>
                                        <p:tav tm="100000">
                                          <p:val>
                                            <p:strVal val="#ppt_x"/>
                                          </p:val>
                                        </p:tav>
                                      </p:tavLst>
                                    </p:anim>
                                    <p:anim calcmode="lin" valueType="num">
                                      <p:cBhvr>
                                        <p:cTn id="33" dur="1500" fill="hold"/>
                                        <p:tgtEl>
                                          <p:spTgt spid="3"/>
                                        </p:tgtEl>
                                        <p:attrNameLst>
                                          <p:attrName>ppt_y</p:attrName>
                                        </p:attrNameLst>
                                      </p:cBhvr>
                                      <p:tavLst>
                                        <p:tav tm="0">
                                          <p:val>
                                            <p:strVal val="#ppt_y+.1"/>
                                          </p:val>
                                        </p:tav>
                                        <p:tav tm="100000">
                                          <p:val>
                                            <p:strVal val="#ppt_y"/>
                                          </p:val>
                                        </p:tav>
                                      </p:tavLst>
                                    </p:anim>
                                  </p:childTnLst>
                                </p:cTn>
                              </p:par>
                            </p:childTnLst>
                          </p:cTn>
                        </p:par>
                        <p:par>
                          <p:cTn id="34" fill="hold">
                            <p:stCondLst>
                              <p:cond delay="7000"/>
                            </p:stCondLst>
                            <p:childTnLst>
                              <p:par>
                                <p:cTn id="35" presetID="53" presetClass="entr" presetSubtype="16" fill="hold" grpId="0"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1500" fill="hold"/>
                                        <p:tgtEl>
                                          <p:spTgt spid="9"/>
                                        </p:tgtEl>
                                        <p:attrNameLst>
                                          <p:attrName>ppt_w</p:attrName>
                                        </p:attrNameLst>
                                      </p:cBhvr>
                                      <p:tavLst>
                                        <p:tav tm="0">
                                          <p:val>
                                            <p:fltVal val="0"/>
                                          </p:val>
                                        </p:tav>
                                        <p:tav tm="100000">
                                          <p:val>
                                            <p:strVal val="#ppt_w"/>
                                          </p:val>
                                        </p:tav>
                                      </p:tavLst>
                                    </p:anim>
                                    <p:anim calcmode="lin" valueType="num">
                                      <p:cBhvr>
                                        <p:cTn id="38" dur="1500" fill="hold"/>
                                        <p:tgtEl>
                                          <p:spTgt spid="9"/>
                                        </p:tgtEl>
                                        <p:attrNameLst>
                                          <p:attrName>ppt_h</p:attrName>
                                        </p:attrNameLst>
                                      </p:cBhvr>
                                      <p:tavLst>
                                        <p:tav tm="0">
                                          <p:val>
                                            <p:fltVal val="0"/>
                                          </p:val>
                                        </p:tav>
                                        <p:tav tm="100000">
                                          <p:val>
                                            <p:strVal val="#ppt_h"/>
                                          </p:val>
                                        </p:tav>
                                      </p:tavLst>
                                    </p:anim>
                                    <p:animEffect transition="in" filter="fade">
                                      <p:cBhvr>
                                        <p:cTn id="39" dur="1500"/>
                                        <p:tgtEl>
                                          <p:spTgt spid="9"/>
                                        </p:tgtEl>
                                      </p:cBhvr>
                                    </p:animEffect>
                                  </p:childTnLst>
                                </p:cTn>
                              </p:par>
                            </p:childTnLst>
                          </p:cTn>
                        </p:par>
                        <p:par>
                          <p:cTn id="40" fill="hold">
                            <p:stCondLst>
                              <p:cond delay="9000"/>
                            </p:stCondLst>
                            <p:childTnLst>
                              <p:par>
                                <p:cTn id="41" presetID="10" presetClass="exit" presetSubtype="0" fill="hold" grpId="0" nodeType="afterEffect">
                                  <p:stCondLst>
                                    <p:cond delay="1000"/>
                                  </p:stCondLst>
                                  <p:iterate type="lt">
                                    <p:tmPct val="0"/>
                                  </p:iterate>
                                  <p:childTnLst>
                                    <p:animEffect transition="out" filter="fade">
                                      <p:cBhvr>
                                        <p:cTn id="42" dur="1000"/>
                                        <p:tgtEl>
                                          <p:spTgt spid="7">
                                            <p:txEl>
                                              <p:pRg st="0" end="0"/>
                                            </p:txEl>
                                          </p:spTgt>
                                        </p:tgtEl>
                                      </p:cBhvr>
                                    </p:animEffect>
                                    <p:set>
                                      <p:cBhvr>
                                        <p:cTn id="43" dur="1" fill="hold">
                                          <p:stCondLst>
                                            <p:cond delay="999"/>
                                          </p:stCondLst>
                                        </p:cTn>
                                        <p:tgtEl>
                                          <p:spTgt spid="7">
                                            <p:txEl>
                                              <p:pRg st="0" end="0"/>
                                            </p:txEl>
                                          </p:spTgt>
                                        </p:tgtEl>
                                        <p:attrNameLst>
                                          <p:attrName>style.visibility</p:attrName>
                                        </p:attrNameLst>
                                      </p:cBhvr>
                                      <p:to>
                                        <p:strVal val="hidden"/>
                                      </p:to>
                                    </p:set>
                                  </p:childTnLst>
                                </p:cTn>
                              </p:par>
                            </p:childTnLst>
                          </p:cTn>
                        </p:par>
                        <p:par>
                          <p:cTn id="44" fill="hold">
                            <p:stCondLst>
                              <p:cond delay="11000"/>
                            </p:stCondLst>
                            <p:childTnLst>
                              <p:par>
                                <p:cTn id="45" presetID="1" presetClass="entr" presetSubtype="0" fill="hold" grpId="0" nodeType="afterEffect">
                                  <p:stCondLst>
                                    <p:cond delay="0"/>
                                  </p:stCondLst>
                                  <p:iterate type="lt">
                                    <p:tmAbs val="300"/>
                                  </p:iterate>
                                  <p:childTnLst>
                                    <p:set>
                                      <p:cBhvr>
                                        <p:cTn id="46" dur="1" fill="hold">
                                          <p:stCondLst>
                                            <p:cond delay="0"/>
                                          </p:stCondLst>
                                        </p:cTn>
                                        <p:tgtEl>
                                          <p:spTgt spid="17"/>
                                        </p:tgtEl>
                                        <p:attrNameLst>
                                          <p:attrName>style.visibility</p:attrName>
                                        </p:attrNameLst>
                                      </p:cBhvr>
                                      <p:to>
                                        <p:strVal val="visible"/>
                                      </p:to>
                                    </p:set>
                                  </p:childTnLst>
                                </p:cTn>
                              </p:par>
                            </p:childTnLst>
                          </p:cTn>
                        </p:par>
                        <p:par>
                          <p:cTn id="47" fill="hold">
                            <p:stCondLst>
                              <p:cond delay="15501"/>
                            </p:stCondLst>
                            <p:childTnLst>
                              <p:par>
                                <p:cTn id="48" presetID="10" presetClass="exit" presetSubtype="0" fill="hold" grpId="1" nodeType="afterEffect">
                                  <p:stCondLst>
                                    <p:cond delay="1000"/>
                                  </p:stCondLst>
                                  <p:iterate type="lt">
                                    <p:tmPct val="0"/>
                                  </p:iterate>
                                  <p:childTnLst>
                                    <p:animEffect transition="out" filter="fade">
                                      <p:cBhvr>
                                        <p:cTn id="49" dur="1000"/>
                                        <p:tgtEl>
                                          <p:spTgt spid="17"/>
                                        </p:tgtEl>
                                      </p:cBhvr>
                                    </p:animEffect>
                                    <p:set>
                                      <p:cBhvr>
                                        <p:cTn id="50" dur="1" fill="hold">
                                          <p:stCondLst>
                                            <p:cond delay="999"/>
                                          </p:stCondLst>
                                        </p:cTn>
                                        <p:tgtEl>
                                          <p:spTgt spid="17"/>
                                        </p:tgtEl>
                                        <p:attrNameLst>
                                          <p:attrName>style.visibility</p:attrName>
                                        </p:attrNameLst>
                                      </p:cBhvr>
                                      <p:to>
                                        <p:strVal val="hidden"/>
                                      </p:to>
                                    </p:set>
                                  </p:childTnLst>
                                </p:cTn>
                              </p:par>
                            </p:childTnLst>
                          </p:cTn>
                        </p:par>
                        <p:par>
                          <p:cTn id="51" fill="hold">
                            <p:stCondLst>
                              <p:cond delay="17501"/>
                            </p:stCondLst>
                            <p:childTnLst>
                              <p:par>
                                <p:cTn id="52" presetID="1" presetClass="entr" presetSubtype="0" fill="hold" grpId="0" nodeType="afterEffect">
                                  <p:stCondLst>
                                    <p:cond delay="0"/>
                                  </p:stCondLst>
                                  <p:iterate type="lt">
                                    <p:tmAbs val="300"/>
                                  </p:iterate>
                                  <p:childTnLst>
                                    <p:set>
                                      <p:cBhvr>
                                        <p:cTn id="53"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Krajina">
            <a:extLst>
              <a:ext uri="{FF2B5EF4-FFF2-40B4-BE49-F238E27FC236}">
                <a16:creationId xmlns:a16="http://schemas.microsoft.com/office/drawing/2014/main" id="{B3007008-254A-4C29-9D1C-66A9E5E6B6A1}"/>
              </a:ext>
            </a:extLst>
          </p:cNvPr>
          <p:cNvSpPr txBox="1"/>
          <p:nvPr/>
        </p:nvSpPr>
        <p:spPr>
          <a:xfrm>
            <a:off x="4892293" y="6937421"/>
            <a:ext cx="5455413" cy="1107996"/>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6600" b="1" i="0" strike="noStrike" kern="1200" cap="none" spc="0" normalizeH="0" baseline="0" noProof="0">
                <a:ln w="19050">
                  <a:solidFill>
                    <a:prstClr val="black">
                      <a:alpha val="70000"/>
                    </a:prstClr>
                  </a:solidFill>
                </a:ln>
                <a:solidFill>
                  <a:srgbClr val="7093D2"/>
                </a:solidFill>
                <a:effectLst>
                  <a:outerShdw blurRad="50800" dist="38100" dir="2700000" algn="tl" rotWithShape="0">
                    <a:prstClr val="black"/>
                  </a:outerShdw>
                </a:effectLst>
                <a:uLnTx/>
                <a:uFillTx/>
                <a:latin typeface="Cancun" panose="03020902040302020201" pitchFamily="66" charset="0"/>
              </a:rPr>
              <a:t>ECUADOR</a:t>
            </a:r>
            <a:endParaRPr kumimoji="0" lang="sk-SK" sz="6600" b="1" i="0" strike="noStrike" kern="1200" cap="none" spc="0" normalizeH="0" baseline="0" noProof="0" dirty="0">
              <a:ln w="19050">
                <a:solidFill>
                  <a:prstClr val="black">
                    <a:alpha val="70000"/>
                  </a:prstClr>
                </a:solidFill>
              </a:ln>
              <a:solidFill>
                <a:srgbClr val="7093D2"/>
              </a:solidFill>
              <a:effectLst>
                <a:outerShdw blurRad="50800" dist="38100" dir="2700000" algn="tl" rotWithShape="0">
                  <a:prstClr val="black"/>
                </a:outerShdw>
              </a:effectLst>
              <a:uLnTx/>
              <a:uFillTx/>
              <a:latin typeface="Cancun" panose="03020902040302020201" pitchFamily="66" charset="0"/>
            </a:endParaRPr>
          </a:p>
        </p:txBody>
      </p:sp>
      <p:sp>
        <p:nvSpPr>
          <p:cNvPr id="13" name="Miesto">
            <a:extLst>
              <a:ext uri="{FF2B5EF4-FFF2-40B4-BE49-F238E27FC236}">
                <a16:creationId xmlns:a16="http://schemas.microsoft.com/office/drawing/2014/main" id="{D4312095-C7C5-43FB-BB74-12511973591D}"/>
              </a:ext>
            </a:extLst>
          </p:cNvPr>
          <p:cNvSpPr txBox="1"/>
          <p:nvPr/>
        </p:nvSpPr>
        <p:spPr>
          <a:xfrm>
            <a:off x="3806047" y="1627575"/>
            <a:ext cx="7607447" cy="1569660"/>
          </a:xfrm>
          <a:prstGeom prst="rect">
            <a:avLst/>
          </a:prstGeom>
          <a:noFill/>
          <a:scene3d>
            <a:camera prst="orthographicFront"/>
            <a:lightRig rig="sunset" dir="t"/>
          </a:scene3d>
          <a:sp3d prstMaterial="matte"/>
        </p:spPr>
        <p:txBody>
          <a:bodyPr wrap="square" rtlCol="0">
            <a:prstTxWarp prst="textArchUp">
              <a:avLst/>
            </a:prstTxWarp>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9600" b="1" noProof="0">
                <a:ln w="19050">
                  <a:solidFill>
                    <a:prstClr val="black">
                      <a:alpha val="70000"/>
                    </a:prstClr>
                  </a:solidFill>
                </a:ln>
                <a:solidFill>
                  <a:srgbClr val="7093D2"/>
                </a:solidFill>
                <a:effectLst>
                  <a:outerShdw blurRad="50800" dist="38100" dir="2700000" algn="tl" rotWithShape="0">
                    <a:prstClr val="black"/>
                  </a:outerShdw>
                </a:effectLst>
                <a:latin typeface="Cancun" panose="03020902040302020201" pitchFamily="66" charset="0"/>
              </a:rPr>
              <a:t>GALAPAGOS</a:t>
            </a:r>
            <a:endParaRPr kumimoji="0" lang="sk-SK" sz="9600" b="1" strike="noStrike" kern="1200" cap="none" normalizeH="0" baseline="0" noProof="0" dirty="0">
              <a:ln w="19050">
                <a:solidFill>
                  <a:prstClr val="black">
                    <a:alpha val="70000"/>
                  </a:prstClr>
                </a:solidFill>
              </a:ln>
              <a:solidFill>
                <a:srgbClr val="7093D2"/>
              </a:solidFill>
              <a:effectLst>
                <a:outerShdw blurRad="50800" dist="38100" dir="2700000" algn="tl" rotWithShape="0">
                  <a:prstClr val="black"/>
                </a:outerShdw>
              </a:effectLst>
              <a:uLnTx/>
              <a:uFillTx/>
              <a:latin typeface="Cancun" panose="03020902040302020201" pitchFamily="66" charset="0"/>
            </a:endParaRPr>
          </a:p>
        </p:txBody>
      </p:sp>
      <p:sp>
        <p:nvSpPr>
          <p:cNvPr id="5" name="Obdĺžnik VLAJ">
            <a:extLst>
              <a:ext uri="{FF2B5EF4-FFF2-40B4-BE49-F238E27FC236}">
                <a16:creationId xmlns:a16="http://schemas.microsoft.com/office/drawing/2014/main" id="{A5859334-4C0E-8501-0F6D-CCD1C8C59EE7}"/>
              </a:ext>
            </a:extLst>
          </p:cNvPr>
          <p:cNvSpPr/>
          <p:nvPr/>
        </p:nvSpPr>
        <p:spPr>
          <a:xfrm>
            <a:off x="12696060" y="613842"/>
            <a:ext cx="1800201" cy="2109516"/>
          </a:xfrm>
          <a:prstGeom prst="rect">
            <a:avLst/>
          </a:prstGeom>
          <a:noFill/>
          <a:ln>
            <a:solidFill>
              <a:schemeClr val="bg1"/>
            </a:solidFill>
          </a:ln>
          <a:effectLst>
            <a:glow rad="190500">
              <a:schemeClr val="bg1">
                <a:alpha val="82000"/>
              </a:schemeClr>
            </a:glow>
          </a:effectLst>
          <a:scene3d>
            <a:camera prst="orthographicFront"/>
            <a:lightRig rig="threePt" dir="t"/>
          </a:scene3d>
          <a:sp3d contourW="25400" prstMaterial="matt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9" name="Vlajka">
            <a:extLst>
              <a:ext uri="{FF2B5EF4-FFF2-40B4-BE49-F238E27FC236}">
                <a16:creationId xmlns:a16="http://schemas.microsoft.com/office/drawing/2014/main" id="{F1370779-77B7-49D6-AF48-993B42FBD35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527972">
            <a:off x="12885018" y="1001028"/>
            <a:ext cx="1483485" cy="1320302"/>
          </a:xfrm>
          <a:prstGeom prst="rect">
            <a:avLst/>
          </a:prstGeom>
          <a:ln>
            <a:noFill/>
          </a:ln>
        </p:spPr>
      </p:pic>
      <p:sp>
        <p:nvSpPr>
          <p:cNvPr id="4" name="Obdĺžnik ZNAK">
            <a:extLst>
              <a:ext uri="{FF2B5EF4-FFF2-40B4-BE49-F238E27FC236}">
                <a16:creationId xmlns:a16="http://schemas.microsoft.com/office/drawing/2014/main" id="{F7731FB8-A017-8AF6-CA0B-3DB1591EFCDD}"/>
              </a:ext>
            </a:extLst>
          </p:cNvPr>
          <p:cNvSpPr/>
          <p:nvPr/>
        </p:nvSpPr>
        <p:spPr>
          <a:xfrm>
            <a:off x="779239" y="613842"/>
            <a:ext cx="1800201" cy="2109516"/>
          </a:xfrm>
          <a:prstGeom prst="rect">
            <a:avLst/>
          </a:prstGeom>
          <a:noFill/>
          <a:ln>
            <a:solidFill>
              <a:schemeClr val="bg1"/>
            </a:solidFill>
          </a:ln>
          <a:effectLst>
            <a:glow rad="190500">
              <a:schemeClr val="bg1">
                <a:alpha val="82000"/>
              </a:schemeClr>
            </a:glow>
          </a:effectLst>
          <a:scene3d>
            <a:camera prst="orthographicFront"/>
            <a:lightRig rig="threePt" dir="t"/>
          </a:scene3d>
          <a:sp3d contourW="25400" prstMaterial="matt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7" name="Znak">
            <a:extLst>
              <a:ext uri="{FF2B5EF4-FFF2-40B4-BE49-F238E27FC236}">
                <a16:creationId xmlns:a16="http://schemas.microsoft.com/office/drawing/2014/main" id="{C99580D4-8E47-49DF-B55B-15ECA0B737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22589" y="918339"/>
            <a:ext cx="1113500" cy="1418471"/>
          </a:xfrm>
          <a:prstGeom prst="rect">
            <a:avLst/>
          </a:prstGeom>
          <a:ln>
            <a:noFill/>
          </a:ln>
        </p:spPr>
      </p:pic>
      <p:sp>
        <p:nvSpPr>
          <p:cNvPr id="3" name="Ostrovy">
            <a:extLst>
              <a:ext uri="{FF2B5EF4-FFF2-40B4-BE49-F238E27FC236}">
                <a16:creationId xmlns:a16="http://schemas.microsoft.com/office/drawing/2014/main" id="{17846622-588B-5E20-D323-05895E377646}"/>
              </a:ext>
            </a:extLst>
          </p:cNvPr>
          <p:cNvSpPr txBox="1"/>
          <p:nvPr/>
        </p:nvSpPr>
        <p:spPr>
          <a:xfrm>
            <a:off x="5764812" y="2232492"/>
            <a:ext cx="3710373" cy="830997"/>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4800" b="1" i="0" strike="noStrike" kern="1200" cap="none" spc="0" normalizeH="0" baseline="0" noProof="0">
                <a:ln w="19050">
                  <a:solidFill>
                    <a:prstClr val="black">
                      <a:alpha val="70000"/>
                    </a:prstClr>
                  </a:solidFill>
                </a:ln>
                <a:solidFill>
                  <a:srgbClr val="7093D2"/>
                </a:solidFill>
                <a:effectLst>
                  <a:outerShdw blurRad="50800" dist="38100" dir="2700000" algn="tl" rotWithShape="0">
                    <a:prstClr val="black"/>
                  </a:outerShdw>
                </a:effectLst>
                <a:uLnTx/>
                <a:uFillTx/>
                <a:latin typeface="Cancun" panose="03020902040302020201" pitchFamily="66" charset="0"/>
              </a:rPr>
              <a:t>Islands</a:t>
            </a:r>
            <a:endParaRPr kumimoji="0" lang="sk-SK" sz="4800" b="1" i="0" strike="noStrike" kern="1200" cap="none" spc="0" normalizeH="0" baseline="0" noProof="0" dirty="0">
              <a:ln w="19050">
                <a:solidFill>
                  <a:prstClr val="black">
                    <a:alpha val="70000"/>
                  </a:prstClr>
                </a:solidFill>
              </a:ln>
              <a:solidFill>
                <a:srgbClr val="7093D2"/>
              </a:solidFill>
              <a:effectLst>
                <a:outerShdw blurRad="50800" dist="38100" dir="2700000" algn="tl" rotWithShape="0">
                  <a:prstClr val="black"/>
                </a:outerShdw>
              </a:effectLst>
              <a:uLnTx/>
              <a:uFillTx/>
              <a:latin typeface="Cancun" panose="03020902040302020201" pitchFamily="66" charset="0"/>
            </a:endParaRPr>
          </a:p>
        </p:txBody>
      </p:sp>
      <p:grpSp>
        <p:nvGrpSpPr>
          <p:cNvPr id="11" name="Foto">
            <a:extLst>
              <a:ext uri="{FF2B5EF4-FFF2-40B4-BE49-F238E27FC236}">
                <a16:creationId xmlns:a16="http://schemas.microsoft.com/office/drawing/2014/main" id="{08BCFC56-872D-EF68-A90E-3984CEE4278F}"/>
              </a:ext>
            </a:extLst>
          </p:cNvPr>
          <p:cNvGrpSpPr/>
          <p:nvPr/>
        </p:nvGrpSpPr>
        <p:grpSpPr>
          <a:xfrm>
            <a:off x="2232000" y="2988000"/>
            <a:ext cx="10809200" cy="3182400"/>
            <a:chOff x="2232000" y="2988000"/>
            <a:chExt cx="10809200" cy="3182400"/>
          </a:xfrm>
        </p:grpSpPr>
        <p:pic>
          <p:nvPicPr>
            <p:cNvPr id="6" name="Foto 2b">
              <a:extLst>
                <a:ext uri="{FF2B5EF4-FFF2-40B4-BE49-F238E27FC236}">
                  <a16:creationId xmlns:a16="http://schemas.microsoft.com/office/drawing/2014/main" id="{8E482D6B-9960-6A36-B8DD-67972949027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ln>
              <a:noFill/>
            </a:ln>
            <a:effectLst>
              <a:glow rad="12700">
                <a:sysClr val="window" lastClr="FFFFFF"/>
              </a:glow>
              <a:outerShdw blurRad="50800" dist="190500" dir="2700000" algn="tl" rotWithShape="0">
                <a:prstClr val="black">
                  <a:alpha val="35000"/>
                </a:prstClr>
              </a:outerShdw>
              <a:softEdge rad="112500"/>
            </a:effectLst>
          </p:spPr>
        </p:pic>
        <p:pic>
          <p:nvPicPr>
            <p:cNvPr id="8" name="Foto 2a">
              <a:extLst>
                <a:ext uri="{FF2B5EF4-FFF2-40B4-BE49-F238E27FC236}">
                  <a16:creationId xmlns:a16="http://schemas.microsoft.com/office/drawing/2014/main" id="{F36273EC-2290-D39C-95F7-089DBC45A1D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ln>
              <a:noFill/>
            </a:ln>
            <a:effectLst>
              <a:glow rad="12700">
                <a:sysClr val="window" lastClr="FFFFFF"/>
              </a:glow>
              <a:outerShdw blurRad="50800" dist="190500" dir="2700000" algn="tl" rotWithShape="0">
                <a:prstClr val="black">
                  <a:alpha val="35000"/>
                </a:prstClr>
              </a:outerShdw>
              <a:softEdge rad="112500"/>
            </a:effectLst>
          </p:spPr>
        </p:pic>
        <p:pic>
          <p:nvPicPr>
            <p:cNvPr id="10" name="Foto 1">
              <a:extLst>
                <a:ext uri="{FF2B5EF4-FFF2-40B4-BE49-F238E27FC236}">
                  <a16:creationId xmlns:a16="http://schemas.microsoft.com/office/drawing/2014/main" id="{532EBD66-4F78-5707-E969-83E9B775BF9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88000"/>
              <a:ext cx="3929600" cy="2210400"/>
            </a:xfrm>
            <a:prstGeom prst="rect">
              <a:avLst/>
            </a:prstGeom>
            <a:ln>
              <a:noFill/>
            </a:ln>
            <a:effectLst>
              <a:glow rad="12700">
                <a:sysClr val="window" lastClr="FFFFFF"/>
              </a:glow>
              <a:outerShdw blurRad="50800" dist="190500" dir="2700000" algn="tl" rotWithShape="0">
                <a:prstClr val="black">
                  <a:alpha val="35000"/>
                </a:prstClr>
              </a:outerShdw>
              <a:softEdge rad="112500"/>
            </a:effectLst>
          </p:spPr>
        </p:pic>
      </p:grpSp>
      <p:pic>
        <p:nvPicPr>
          <p:cNvPr id="2" name="Rám">
            <a:extLst>
              <a:ext uri="{FF2B5EF4-FFF2-40B4-BE49-F238E27FC236}">
                <a16:creationId xmlns:a16="http://schemas.microsoft.com/office/drawing/2014/main" id="{14F04810-3966-313D-4069-A7D2479CEB7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4001"/>
                            </p:stCondLst>
                            <p:childTnLst>
                              <p:par>
                                <p:cTn id="8" presetID="42" presetClass="entr" presetSubtype="0" fill="hold" nodeType="after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2000"/>
                                        <p:tgtEl>
                                          <p:spTgt spid="3">
                                            <p:txEl>
                                              <p:pRg st="0" end="0"/>
                                            </p:txEl>
                                          </p:spTgt>
                                        </p:tgtEl>
                                      </p:cBhvr>
                                    </p:animEffect>
                                    <p:anim calcmode="lin" valueType="num">
                                      <p:cBhvr>
                                        <p:cTn id="11"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2" dur="2000" fill="hold"/>
                                        <p:tgtEl>
                                          <p:spTgt spid="3">
                                            <p:txEl>
                                              <p:pRg st="0" end="0"/>
                                            </p:txEl>
                                          </p:spTgt>
                                        </p:tgtEl>
                                        <p:attrNameLst>
                                          <p:attrName>ppt_y</p:attrName>
                                        </p:attrNameLst>
                                      </p:cBhvr>
                                      <p:tavLst>
                                        <p:tav tm="0">
                                          <p:val>
                                            <p:strVal val="#ppt_y+.1"/>
                                          </p:val>
                                        </p:tav>
                                        <p:tav tm="100000">
                                          <p:val>
                                            <p:strVal val="#ppt_y"/>
                                          </p:val>
                                        </p:tav>
                                      </p:tavLst>
                                    </p:anim>
                                  </p:childTnLst>
                                </p:cTn>
                              </p:par>
                              <p:par>
                                <p:cTn id="13" presetID="42" presetClass="path" presetSubtype="0" accel="50000" decel="50000" fill="hold" nodeType="withEffect">
                                  <p:stCondLst>
                                    <p:cond delay="0"/>
                                  </p:stCondLst>
                                  <p:childTnLst>
                                    <p:animMotion origin="layout" path="M -1.66667E-6 -4.07407E-6 L -0.00104 0.07241 " pathEditMode="relative" rAng="0" ptsTypes="AA">
                                      <p:cBhvr>
                                        <p:cTn id="14" dur="3000" fill="hold"/>
                                        <p:tgtEl>
                                          <p:spTgt spid="11"/>
                                        </p:tgtEl>
                                        <p:attrNameLst>
                                          <p:attrName>ppt_x</p:attrName>
                                          <p:attrName>ppt_y</p:attrName>
                                        </p:attrNameLst>
                                      </p:cBhvr>
                                      <p:rCtr x="-52" y="3611"/>
                                    </p:animMotion>
                                  </p:childTnLst>
                                </p:cTn>
                              </p:par>
                            </p:childTnLst>
                          </p:cTn>
                        </p:par>
                        <p:par>
                          <p:cTn id="15" fill="hold">
                            <p:stCondLst>
                              <p:cond delay="7001"/>
                            </p:stCondLst>
                            <p:childTnLst>
                              <p:par>
                                <p:cTn id="16" presetID="53" presetClass="entr" presetSubtype="16" fill="hold" nodeType="afterEffect">
                                  <p:stCondLst>
                                    <p:cond delay="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2500" fill="hold"/>
                                        <p:tgtEl>
                                          <p:spTgt spid="7"/>
                                        </p:tgtEl>
                                        <p:attrNameLst>
                                          <p:attrName>ppt_w</p:attrName>
                                        </p:attrNameLst>
                                      </p:cBhvr>
                                      <p:tavLst>
                                        <p:tav tm="0">
                                          <p:val>
                                            <p:fltVal val="0"/>
                                          </p:val>
                                        </p:tav>
                                        <p:tav tm="100000">
                                          <p:val>
                                            <p:strVal val="#ppt_w"/>
                                          </p:val>
                                        </p:tav>
                                      </p:tavLst>
                                    </p:anim>
                                    <p:anim calcmode="lin" valueType="num">
                                      <p:cBhvr>
                                        <p:cTn id="19" dur="2500" fill="hold"/>
                                        <p:tgtEl>
                                          <p:spTgt spid="7"/>
                                        </p:tgtEl>
                                        <p:attrNameLst>
                                          <p:attrName>ppt_h</p:attrName>
                                        </p:attrNameLst>
                                      </p:cBhvr>
                                      <p:tavLst>
                                        <p:tav tm="0">
                                          <p:val>
                                            <p:fltVal val="0"/>
                                          </p:val>
                                        </p:tav>
                                        <p:tav tm="100000">
                                          <p:val>
                                            <p:strVal val="#ppt_h"/>
                                          </p:val>
                                        </p:tav>
                                      </p:tavLst>
                                    </p:anim>
                                    <p:animEffect transition="in" filter="fade">
                                      <p:cBhvr>
                                        <p:cTn id="20" dur="2500"/>
                                        <p:tgtEl>
                                          <p:spTgt spid="7"/>
                                        </p:tgtEl>
                                      </p:cBhvr>
                                    </p:animEffect>
                                  </p:childTnLst>
                                </p:cTn>
                              </p:par>
                              <p:par>
                                <p:cTn id="21" presetID="53" presetClass="entr" presetSubtype="16"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 calcmode="lin" valueType="num">
                                      <p:cBhvr>
                                        <p:cTn id="23" dur="2500" fill="hold"/>
                                        <p:tgtEl>
                                          <p:spTgt spid="4"/>
                                        </p:tgtEl>
                                        <p:attrNameLst>
                                          <p:attrName>ppt_w</p:attrName>
                                        </p:attrNameLst>
                                      </p:cBhvr>
                                      <p:tavLst>
                                        <p:tav tm="0">
                                          <p:val>
                                            <p:fltVal val="0"/>
                                          </p:val>
                                        </p:tav>
                                        <p:tav tm="100000">
                                          <p:val>
                                            <p:strVal val="#ppt_w"/>
                                          </p:val>
                                        </p:tav>
                                      </p:tavLst>
                                    </p:anim>
                                    <p:anim calcmode="lin" valueType="num">
                                      <p:cBhvr>
                                        <p:cTn id="24" dur="2500" fill="hold"/>
                                        <p:tgtEl>
                                          <p:spTgt spid="4"/>
                                        </p:tgtEl>
                                        <p:attrNameLst>
                                          <p:attrName>ppt_h</p:attrName>
                                        </p:attrNameLst>
                                      </p:cBhvr>
                                      <p:tavLst>
                                        <p:tav tm="0">
                                          <p:val>
                                            <p:fltVal val="0"/>
                                          </p:val>
                                        </p:tav>
                                        <p:tav tm="100000">
                                          <p:val>
                                            <p:strVal val="#ppt_h"/>
                                          </p:val>
                                        </p:tav>
                                      </p:tavLst>
                                    </p:anim>
                                    <p:animEffect transition="in" filter="fade">
                                      <p:cBhvr>
                                        <p:cTn id="25" dur="2500"/>
                                        <p:tgtEl>
                                          <p:spTgt spid="4"/>
                                        </p:tgtEl>
                                      </p:cBhvr>
                                    </p:animEffect>
                                  </p:childTnLst>
                                </p:cTn>
                              </p:par>
                              <p:par>
                                <p:cTn id="26" presetID="53" presetClass="entr" presetSubtype="16" fill="hold" nodeType="withEffect">
                                  <p:stCondLst>
                                    <p:cond delay="500"/>
                                  </p:stCondLst>
                                  <p:childTnLst>
                                    <p:set>
                                      <p:cBhvr>
                                        <p:cTn id="27" dur="1" fill="hold">
                                          <p:stCondLst>
                                            <p:cond delay="0"/>
                                          </p:stCondLst>
                                        </p:cTn>
                                        <p:tgtEl>
                                          <p:spTgt spid="9"/>
                                        </p:tgtEl>
                                        <p:attrNameLst>
                                          <p:attrName>style.visibility</p:attrName>
                                        </p:attrNameLst>
                                      </p:cBhvr>
                                      <p:to>
                                        <p:strVal val="visible"/>
                                      </p:to>
                                    </p:set>
                                    <p:anim calcmode="lin" valueType="num">
                                      <p:cBhvr>
                                        <p:cTn id="28" dur="2500" fill="hold"/>
                                        <p:tgtEl>
                                          <p:spTgt spid="9"/>
                                        </p:tgtEl>
                                        <p:attrNameLst>
                                          <p:attrName>ppt_w</p:attrName>
                                        </p:attrNameLst>
                                      </p:cBhvr>
                                      <p:tavLst>
                                        <p:tav tm="0">
                                          <p:val>
                                            <p:fltVal val="0"/>
                                          </p:val>
                                        </p:tav>
                                        <p:tav tm="100000">
                                          <p:val>
                                            <p:strVal val="#ppt_w"/>
                                          </p:val>
                                        </p:tav>
                                      </p:tavLst>
                                    </p:anim>
                                    <p:anim calcmode="lin" valueType="num">
                                      <p:cBhvr>
                                        <p:cTn id="29" dur="2500" fill="hold"/>
                                        <p:tgtEl>
                                          <p:spTgt spid="9"/>
                                        </p:tgtEl>
                                        <p:attrNameLst>
                                          <p:attrName>ppt_h</p:attrName>
                                        </p:attrNameLst>
                                      </p:cBhvr>
                                      <p:tavLst>
                                        <p:tav tm="0">
                                          <p:val>
                                            <p:fltVal val="0"/>
                                          </p:val>
                                        </p:tav>
                                        <p:tav tm="100000">
                                          <p:val>
                                            <p:strVal val="#ppt_h"/>
                                          </p:val>
                                        </p:tav>
                                      </p:tavLst>
                                    </p:anim>
                                    <p:animEffect transition="in" filter="fade">
                                      <p:cBhvr>
                                        <p:cTn id="30" dur="2500"/>
                                        <p:tgtEl>
                                          <p:spTgt spid="9"/>
                                        </p:tgtEl>
                                      </p:cBhvr>
                                    </p:animEffect>
                                  </p:childTnLst>
                                </p:cTn>
                              </p:par>
                              <p:par>
                                <p:cTn id="31" presetID="53" presetClass="entr" presetSubtype="16" fill="hold" grpId="0" nodeType="withEffect">
                                  <p:stCondLst>
                                    <p:cond delay="500"/>
                                  </p:stCondLst>
                                  <p:childTnLst>
                                    <p:set>
                                      <p:cBhvr>
                                        <p:cTn id="32" dur="1" fill="hold">
                                          <p:stCondLst>
                                            <p:cond delay="0"/>
                                          </p:stCondLst>
                                        </p:cTn>
                                        <p:tgtEl>
                                          <p:spTgt spid="5"/>
                                        </p:tgtEl>
                                        <p:attrNameLst>
                                          <p:attrName>style.visibility</p:attrName>
                                        </p:attrNameLst>
                                      </p:cBhvr>
                                      <p:to>
                                        <p:strVal val="visible"/>
                                      </p:to>
                                    </p:set>
                                    <p:anim calcmode="lin" valueType="num">
                                      <p:cBhvr>
                                        <p:cTn id="33" dur="2500" fill="hold"/>
                                        <p:tgtEl>
                                          <p:spTgt spid="5"/>
                                        </p:tgtEl>
                                        <p:attrNameLst>
                                          <p:attrName>ppt_w</p:attrName>
                                        </p:attrNameLst>
                                      </p:cBhvr>
                                      <p:tavLst>
                                        <p:tav tm="0">
                                          <p:val>
                                            <p:fltVal val="0"/>
                                          </p:val>
                                        </p:tav>
                                        <p:tav tm="100000">
                                          <p:val>
                                            <p:strVal val="#ppt_w"/>
                                          </p:val>
                                        </p:tav>
                                      </p:tavLst>
                                    </p:anim>
                                    <p:anim calcmode="lin" valueType="num">
                                      <p:cBhvr>
                                        <p:cTn id="34" dur="2500" fill="hold"/>
                                        <p:tgtEl>
                                          <p:spTgt spid="5"/>
                                        </p:tgtEl>
                                        <p:attrNameLst>
                                          <p:attrName>ppt_h</p:attrName>
                                        </p:attrNameLst>
                                      </p:cBhvr>
                                      <p:tavLst>
                                        <p:tav tm="0">
                                          <p:val>
                                            <p:fltVal val="0"/>
                                          </p:val>
                                        </p:tav>
                                        <p:tav tm="100000">
                                          <p:val>
                                            <p:strVal val="#ppt_h"/>
                                          </p:val>
                                        </p:tav>
                                      </p:tavLst>
                                    </p:anim>
                                    <p:animEffect transition="in" filter="fade">
                                      <p:cBhvr>
                                        <p:cTn id="35" dur="2500"/>
                                        <p:tgtEl>
                                          <p:spTgt spid="5"/>
                                        </p:tgtEl>
                                      </p:cBhvr>
                                    </p:animEffect>
                                  </p:childTnLst>
                                </p:cTn>
                              </p:par>
                            </p:childTnLst>
                          </p:cTn>
                        </p:par>
                        <p:par>
                          <p:cTn id="36" fill="hold">
                            <p:stCondLst>
                              <p:cond delay="10001"/>
                            </p:stCondLst>
                            <p:childTnLst>
                              <p:par>
                                <p:cTn id="37" presetID="16" presetClass="entr" presetSubtype="37" fill="hold" nodeType="afterEffect">
                                  <p:stCondLst>
                                    <p:cond delay="1000"/>
                                  </p:stCondLst>
                                  <p:childTnLst>
                                    <p:set>
                                      <p:cBhvr>
                                        <p:cTn id="38" dur="1" fill="hold">
                                          <p:stCondLst>
                                            <p:cond delay="0"/>
                                          </p:stCondLst>
                                        </p:cTn>
                                        <p:tgtEl>
                                          <p:spTgt spid="16">
                                            <p:txEl>
                                              <p:pRg st="0" end="0"/>
                                            </p:txEl>
                                          </p:spTgt>
                                        </p:tgtEl>
                                        <p:attrNameLst>
                                          <p:attrName>style.visibility</p:attrName>
                                        </p:attrNameLst>
                                      </p:cBhvr>
                                      <p:to>
                                        <p:strVal val="visible"/>
                                      </p:to>
                                    </p:set>
                                    <p:animEffect transition="in" filter="barn(outVertical)">
                                      <p:cBhvr>
                                        <p:cTn id="39" dur="1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5" grpId="0"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40000" cy="8572500"/>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60954" y="456506"/>
            <a:ext cx="2599460" cy="3046240"/>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1591686" y="1241436"/>
            <a:ext cx="1216966" cy="241980"/>
          </a:xfrm>
          <a:prstGeom prst="rect">
            <a:avLst/>
          </a:prstGeom>
          <a:solidFill>
            <a:schemeClr val="bg1">
              <a:lumMod val="9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100" b="1" i="1" kern="0" noProof="0">
                <a:solidFill>
                  <a:schemeClr val="accent1">
                    <a:lumMod val="75000"/>
                  </a:schemeClr>
                </a:solidFill>
                <a:latin typeface="Arial" panose="020B0604020202020204" pitchFamily="34" charset="0"/>
                <a:ea typeface="Tahoma" panose="020B0604030504040204" pitchFamily="34" charset="0"/>
                <a:cs typeface="Arial" panose="020B0604020202020204" pitchFamily="34" charset="0"/>
              </a:rPr>
              <a:t>GALAPAGOS</a:t>
            </a:r>
            <a:endParaRPr kumimoji="0" lang="sk-SK" sz="1100" b="1" i="1" u="none" strike="noStrike" kern="0" cap="none" spc="0" normalizeH="0" baseline="0" noProof="0">
              <a:ln>
                <a:noFill/>
              </a:ln>
              <a:solidFill>
                <a:schemeClr val="accent1">
                  <a:lumMod val="75000"/>
                </a:schemeClr>
              </a:solidFill>
              <a:effectLst/>
              <a:uLnTx/>
              <a:uFillTx/>
              <a:latin typeface="Arial" panose="020B0604020202020204" pitchFamily="34" charset="0"/>
              <a:ea typeface="Tahoma" panose="020B0604030504040204" pitchFamily="34" charset="0"/>
              <a:cs typeface="Arial" panose="020B0604020202020204" pitchFamily="34" charset="0"/>
            </a:endParaRP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19182104">
            <a:off x="836736" y="1796771"/>
            <a:ext cx="756644" cy="272391"/>
          </a:xfrm>
          <a:prstGeom prst="rect">
            <a:avLst/>
          </a:prstGeom>
        </p:spPr>
      </p:pic>
      <p:sp>
        <p:nvSpPr>
          <p:cNvPr id="2" name="GPS">
            <a:extLst>
              <a:ext uri="{FF2B5EF4-FFF2-40B4-BE49-F238E27FC236}">
                <a16:creationId xmlns:a16="http://schemas.microsoft.com/office/drawing/2014/main" id="{2660E44D-51F8-4262-AF9D-8B8CAA567E53}"/>
              </a:ext>
            </a:extLst>
          </p:cNvPr>
          <p:cNvSpPr/>
          <p:nvPr/>
        </p:nvSpPr>
        <p:spPr>
          <a:xfrm>
            <a:off x="1351815" y="7382594"/>
            <a:ext cx="3068337" cy="282427"/>
          </a:xfrm>
          <a:prstGeom prst="roundRect">
            <a:avLst>
              <a:gd name="adj" fmla="val 50000"/>
            </a:avLst>
          </a:prstGeom>
          <a:solidFill>
            <a:schemeClr val="bg1">
              <a:lumMod val="95000"/>
            </a:schemeClr>
          </a:solidFill>
          <a:ln>
            <a:solidFill>
              <a:schemeClr val="accent1">
                <a:lumMod val="75000"/>
                <a:alpha val="99000"/>
              </a:schemeClr>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lang="sk-SK" sz="1600" b="1" i="1">
                <a:solidFill>
                  <a:prstClr val="black"/>
                </a:solidFill>
                <a:latin typeface="Arial" panose="020B0604020202020204" pitchFamily="34" charset="0"/>
                <a:cs typeface="Arial" panose="020B0604020202020204" pitchFamily="34" charset="0"/>
              </a:rPr>
              <a:t>S</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00</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40</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noProof="0">
                <a:solidFill>
                  <a:prstClr val="black"/>
                </a:solidFill>
                <a:latin typeface="Arial" panose="020B0604020202020204" pitchFamily="34" charset="0"/>
                <a:cs typeface="Arial" panose="020B0604020202020204" pitchFamily="34" charset="0"/>
              </a:rPr>
              <a:t>W</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noProof="0">
                <a:solidFill>
                  <a:prstClr val="black"/>
                </a:solidFill>
                <a:latin typeface="Arial" panose="020B0604020202020204" pitchFamily="34" charset="0"/>
                <a:cs typeface="Arial" panose="020B0604020202020204" pitchFamily="34" charset="0"/>
              </a:rPr>
              <a:t>90</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33</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p>
        </p:txBody>
      </p:sp>
      <p:sp>
        <p:nvSpPr>
          <p:cNvPr id="18" name="Krajina">
            <a:extLst>
              <a:ext uri="{FF2B5EF4-FFF2-40B4-BE49-F238E27FC236}">
                <a16:creationId xmlns:a16="http://schemas.microsoft.com/office/drawing/2014/main" id="{BA768761-BAED-4BA1-B7E9-150C5F2D7DCF}"/>
              </a:ext>
            </a:extLst>
          </p:cNvPr>
          <p:cNvSpPr txBox="1"/>
          <p:nvPr/>
        </p:nvSpPr>
        <p:spPr>
          <a:xfrm>
            <a:off x="867139" y="6361769"/>
            <a:ext cx="4160573" cy="830997"/>
          </a:xfrm>
          <a:prstGeom prst="rect">
            <a:avLst/>
          </a:prstGeom>
          <a:noFill/>
        </p:spPr>
        <p:txBody>
          <a:bodyPr wrap="square">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4800" b="1" i="0" u="none" strike="noStrike" kern="1200" cap="none" spc="0" normalizeH="0" baseline="0" noProof="0">
                <a:ln w="19050">
                  <a:solidFill>
                    <a:prstClr val="black">
                      <a:alpha val="70000"/>
                    </a:prstClr>
                  </a:solidFill>
                </a:ln>
                <a:solidFill>
                  <a:srgbClr val="7093D2"/>
                </a:solidFill>
                <a:effectLst>
                  <a:glow rad="228600">
                    <a:schemeClr val="bg1"/>
                  </a:glow>
                  <a:outerShdw blurRad="50800" dist="38100" dir="2700000" algn="tl" rotWithShape="0">
                    <a:prstClr val="black"/>
                  </a:outerShdw>
                </a:effectLst>
                <a:uLnTx/>
                <a:uFillTx/>
                <a:latin typeface="Cancun" panose="03020902040302020201" pitchFamily="66" charset="0"/>
              </a:rPr>
              <a:t>GALAPAGOS</a:t>
            </a:r>
            <a:endParaRPr kumimoji="0" lang="sk-SK" sz="4800" b="1" i="0" u="none" strike="noStrike" kern="1200" cap="none" spc="0" normalizeH="0" baseline="0" noProof="0" dirty="0">
              <a:ln w="19050">
                <a:solidFill>
                  <a:prstClr val="black">
                    <a:alpha val="70000"/>
                  </a:prstClr>
                </a:solidFill>
              </a:ln>
              <a:solidFill>
                <a:srgbClr val="7093D2"/>
              </a:solidFill>
              <a:effectLst>
                <a:glow rad="228600">
                  <a:schemeClr val="bg1"/>
                </a:glow>
                <a:outerShdw blurRad="50800" dist="38100" dir="2700000" algn="tl" rotWithShape="0">
                  <a:prstClr val="black"/>
                </a:outerShdw>
              </a:effectLst>
              <a:uLnTx/>
              <a:uFillTx/>
              <a:latin typeface="Cancun" panose="03020902040302020201" pitchFamily="66" charset="0"/>
            </a:endParaRPr>
          </a:p>
        </p:txBody>
      </p:sp>
      <p:sp>
        <p:nvSpPr>
          <p:cNvPr id="5" name="Bodka">
            <a:extLst>
              <a:ext uri="{FF2B5EF4-FFF2-40B4-BE49-F238E27FC236}">
                <a16:creationId xmlns:a16="http://schemas.microsoft.com/office/drawing/2014/main" id="{44A461E7-E7B8-DC46-D03E-C5D7018C01F6}"/>
              </a:ext>
            </a:extLst>
          </p:cNvPr>
          <p:cNvSpPr/>
          <p:nvPr/>
        </p:nvSpPr>
        <p:spPr>
          <a:xfrm>
            <a:off x="1541417" y="1584405"/>
            <a:ext cx="50269" cy="45719"/>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3" name="Rám">
            <a:extLst>
              <a:ext uri="{FF2B5EF4-FFF2-40B4-BE49-F238E27FC236}">
                <a16:creationId xmlns:a16="http://schemas.microsoft.com/office/drawing/2014/main" id="{FCF797C0-FD16-5241-2850-B2B02C835C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500"/>
                                        <p:tgtEl>
                                          <p:spTgt spid="13"/>
                                        </p:tgtEl>
                                      </p:cBhvr>
                                    </p:animEffect>
                                  </p:childTnLst>
                                </p:cTn>
                              </p:par>
                            </p:childTnLst>
                          </p:cTn>
                        </p:par>
                        <p:par>
                          <p:cTn id="16" fill="hold">
                            <p:stCondLst>
                              <p:cond delay="5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2500"/>
                                        <p:tgtEl>
                                          <p:spTgt spid="6"/>
                                        </p:tgtEl>
                                      </p:cBhvr>
                                    </p:animEffect>
                                  </p:childTnLst>
                                </p:cTn>
                              </p:par>
                            </p:childTnLst>
                          </p:cTn>
                        </p:par>
                        <p:par>
                          <p:cTn id="20" fill="hold">
                            <p:stCondLst>
                              <p:cond delay="8000"/>
                            </p:stCondLst>
                            <p:childTnLst>
                              <p:par>
                                <p:cTn id="21" presetID="10" presetClass="entr" presetSubtype="0" fill="hold" grpId="0" nodeType="afterEffect">
                                  <p:stCondLst>
                                    <p:cond delay="5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2000"/>
                                        <p:tgtEl>
                                          <p:spTgt spid="18"/>
                                        </p:tgtEl>
                                      </p:cBhvr>
                                    </p:animEffect>
                                  </p:childTnLst>
                                </p:cTn>
                              </p:par>
                            </p:childTnLst>
                          </p:cTn>
                        </p:par>
                        <p:par>
                          <p:cTn id="24" fill="hold">
                            <p:stCondLst>
                              <p:cond delay="10500"/>
                            </p:stCondLst>
                            <p:childTnLst>
                              <p:par>
                                <p:cTn id="25" presetID="42" presetClass="entr" presetSubtype="0"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500"/>
                                        <p:tgtEl>
                                          <p:spTgt spid="2"/>
                                        </p:tgtEl>
                                      </p:cBhvr>
                                    </p:animEffect>
                                    <p:anim calcmode="lin" valueType="num">
                                      <p:cBhvr>
                                        <p:cTn id="28" dur="1500" fill="hold"/>
                                        <p:tgtEl>
                                          <p:spTgt spid="2"/>
                                        </p:tgtEl>
                                        <p:attrNameLst>
                                          <p:attrName>ppt_x</p:attrName>
                                        </p:attrNameLst>
                                      </p:cBhvr>
                                      <p:tavLst>
                                        <p:tav tm="0">
                                          <p:val>
                                            <p:strVal val="#ppt_x"/>
                                          </p:val>
                                        </p:tav>
                                        <p:tav tm="100000">
                                          <p:val>
                                            <p:strVal val="#ppt_x"/>
                                          </p:val>
                                        </p:tav>
                                      </p:tavLst>
                                    </p:anim>
                                    <p:anim calcmode="lin" valueType="num">
                                      <p:cBhvr>
                                        <p:cTn id="29"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760000"/>
            <a:ext cx="12780000" cy="2355824"/>
          </a:xfrm>
          <a:prstGeom prst="rect">
            <a:avLst/>
          </a:prstGeom>
          <a:solidFill>
            <a:schemeClr val="bg1">
              <a:lumMod val="95000"/>
            </a:schemeClr>
          </a:solidFill>
          <a:ln w="19050">
            <a:solidFill>
              <a:schemeClr val="accent1">
                <a:lumMod val="75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u="none" strike="noStrike" kern="0" cap="none" spc="0" normalizeH="0" baseline="0" noProof="0">
                <a:ln>
                  <a:solidFill>
                    <a:prstClr val="black">
                      <a:alpha val="70000"/>
                    </a:prstClr>
                  </a:solidFill>
                </a:ln>
                <a:solidFill>
                  <a:srgbClr val="7093D2"/>
                </a:solidFill>
                <a:effectLst/>
                <a:uLnTx/>
                <a:uFillTx/>
                <a:latin typeface="Castanet" panose="020B7200000000000000" pitchFamily="34" charset="0"/>
                <a:cs typeface="Arial" panose="020B0604020202020204" pitchFamily="34" charset="0"/>
              </a:rPr>
              <a:t>G</a:t>
            </a:r>
            <a:r>
              <a:rPr lang="sk-SK" sz="1900" b="1" i="1">
                <a:solidFill>
                  <a:schemeClr val="tx1"/>
                </a:solidFill>
                <a:latin typeface="Tekton Pro" panose="020F0603020208020904" pitchFamily="34" charset="-18"/>
              </a:rPr>
              <a:t>alapágy sú ekvádorskou provinciou vo východnej časti Tichého oceánu. Je to súostrovie nachádzajúce sa na rovníku asi 1 000 km západne od Ekvádoru. Skladá sa zo 14 väčších sopečných ostrovov. Najväčší ostrov je Isabela. Súostrovie má rozlohu 7 844 km² a žije tu približne 31 000 obyvateľov. Galapágy objavili Španieli v roku 1535. V 17. a 18. storočí využívali ostrovy piráti a cestovatelia na doplnenie zásob vody. V roku 1831 navštívil ostrovy britský prírodovedec Charles Darwin. Svoje postrehy zhrnul do známeho a prelomového diela „O pôvode druhov“. Súostrovie je známe množstvom nezvyčajných živočíšnych druhov. Je domovom napríklad morských leguánov a sloních korytnačiek. Ostrovy sú od roku 1934 národným parkom vďaka svojej jedinečnej faune. V roku 1978 boli Galapágy zapísané do zoznamu svetového dedičstva UNESCO.</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616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024000"/>
            <a:ext cx="12780000" cy="2648211"/>
          </a:xfrm>
          <a:prstGeom prst="rect">
            <a:avLst/>
          </a:prstGeom>
          <a:solidFill>
            <a:schemeClr val="bg1">
              <a:lumMod val="95000"/>
            </a:schemeClr>
          </a:solidFill>
          <a:ln w="19050">
            <a:solidFill>
              <a:schemeClr val="accent1">
                <a:lumMod val="75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u="none" strike="noStrike" kern="0" cap="none" spc="0" normalizeH="0" baseline="0" noProof="0">
                <a:ln>
                  <a:solidFill>
                    <a:prstClr val="black">
                      <a:alpha val="70000"/>
                    </a:prstClr>
                  </a:solidFill>
                </a:ln>
                <a:solidFill>
                  <a:srgbClr val="7093D2"/>
                </a:solidFill>
                <a:effectLst/>
                <a:uLnTx/>
                <a:uFillTx/>
                <a:latin typeface="Castanet" panose="020B7200000000000000" pitchFamily="34" charset="0"/>
                <a:cs typeface="Arial" panose="020B0604020202020204" pitchFamily="34" charset="0"/>
              </a:rPr>
              <a:t>L</a:t>
            </a:r>
            <a:r>
              <a:rPr lang="es-ES" sz="1900" b="1" i="1">
                <a:solidFill>
                  <a:schemeClr val="tx1"/>
                </a:solidFill>
                <a:latin typeface="Tekton Pro" panose="020F0603020208020904" pitchFamily="34" charset="-18"/>
              </a:rPr>
              <a:t>as Islas Galápagos son una provincia ecuatoriana en la parte oriental del Océano Pacífico. Es un archipiélago ubicado en el ecuador a unos 1.000 km al oeste de Ecuador. Se compone de 14 islas volcánicas más grandes. La isla más grande es Isabela. El archipiélago tiene una superficie de 7.844 km² y viven unos 31.000 habitantes. Las Islas Galápagos fueron descubiertas por los españoles en 1535. En los siglos XVII y XVIII, piratas y viajeros usaban las islas para reabastecerse de agua. En 1831, el naturalista británico Charles Darwin visitó las islas. Resumió sus observaciones en la conocida e innovadora obra "Sobre el origen de las especies". El archipiélago es conocido por una serie de especies animales inusuales. Es el hogar de iguanas marinas y tortugas elefante, por ejemplo. Las islas han sido un parque nacional desde 1934 debido a su fauna única. En 1978, las Islas Galápagos fueron añadidas a la Lista del Patrimonio Mundial de la UNESCO.</a:t>
            </a:r>
            <a:endParaRPr lang="sk-SK" sz="1900" b="1" i="1">
              <a:solidFill>
                <a:schemeClr val="tx1"/>
              </a:solidFill>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880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612000"/>
            <a:ext cx="12780000" cy="2355824"/>
          </a:xfrm>
          <a:prstGeom prst="rect">
            <a:avLst/>
          </a:prstGeom>
          <a:solidFill>
            <a:schemeClr val="bg1">
              <a:lumMod val="95000"/>
            </a:schemeClr>
          </a:solidFill>
          <a:ln w="19050">
            <a:solidFill>
              <a:schemeClr val="accent1">
                <a:lumMod val="75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u="none" strike="noStrike" kern="0" cap="none" spc="0" normalizeH="0" baseline="0" noProof="0">
                <a:ln>
                  <a:solidFill>
                    <a:prstClr val="black">
                      <a:alpha val="70000"/>
                    </a:prstClr>
                  </a:solidFill>
                </a:ln>
                <a:solidFill>
                  <a:srgbClr val="7093D2"/>
                </a:solidFill>
                <a:effectLst/>
                <a:uLnTx/>
                <a:uFillTx/>
                <a:latin typeface="Castanet" panose="020B7200000000000000" pitchFamily="34" charset="0"/>
                <a:cs typeface="Arial" panose="020B0604020202020204" pitchFamily="34" charset="0"/>
              </a:rPr>
              <a:t>T</a:t>
            </a:r>
            <a:r>
              <a:rPr lang="en-US" sz="1900" b="1" i="1">
                <a:solidFill>
                  <a:schemeClr val="tx1"/>
                </a:solidFill>
                <a:latin typeface="Tekton Pro" panose="020F0603020208020904" pitchFamily="34" charset="-18"/>
              </a:rPr>
              <a:t>he Galapagos Islands are an Ecuadorian province in the eastern part of the Pacific Ocean. It is an archipelago located on the equator about 1,000 km west of Ecuador. It consists of 14 larger volcanic islands. The largest island is Isabela. The archipelago has an area of 7,844 km² and about 31,000 inhabitants live there. The Galapagos were discovered by the Spanish in 1535. In the 17th and 18th centuries, pirates and travelers used the islands to replenish water supplies. In 1831, the British naturalist Charles Darwin visited the islands. He summarized his observations in the well-known and groundbreaking work " On the Origin of Species". The archipelago is known for a number of unusual animal species. It is home to marine iguanas and elephant turtles, for example. The islands have been a national park since 1934 due to their unique fauna. In 1978, the Galapagos Islands were added to the UNESCO World Heritage List.</a:t>
            </a:r>
            <a:endParaRPr kumimoji="0" lang="en-US" sz="19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468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142347" y="7646624"/>
            <a:ext cx="659305" cy="620733"/>
          </a:xfrm>
          <a:prstGeom prst="ellipse">
            <a:avLst/>
          </a:prstGeom>
          <a:solidFill>
            <a:schemeClr val="bg1">
              <a:lumMod val="95000"/>
            </a:schemeClr>
          </a:solidFill>
          <a:ln w="19050" cap="flat" cmpd="sng" algn="ctr">
            <a:solidFill>
              <a:schemeClr val="accent1">
                <a:lumMod val="75000"/>
              </a:schemeClr>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260747" y="7773240"/>
            <a:ext cx="422503" cy="422503"/>
          </a:xfrm>
          <a:prstGeom prst="rect">
            <a:avLst/>
          </a:prstGeom>
          <a:noFill/>
          <a:ln>
            <a:noFill/>
          </a:ln>
          <a:effectLst>
            <a:outerShdw blurRad="25400" sx="105000" sy="105000" algn="ctr" rotWithShape="0">
              <a:prstClr val="black">
                <a:alpha val="75000"/>
              </a:prstClr>
            </a:outerShdw>
          </a:effectLst>
        </p:spPr>
      </p:pic>
      <p:pic>
        <p:nvPicPr>
          <p:cNvPr id="2" name="Rám">
            <a:extLst>
              <a:ext uri="{FF2B5EF4-FFF2-40B4-BE49-F238E27FC236}">
                <a16:creationId xmlns:a16="http://schemas.microsoft.com/office/drawing/2014/main" id="{1F331B37-0247-8BD8-C12A-845BD3B2A9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grpId="0" nodeType="afterEffect">
                                  <p:stCondLst>
                                    <p:cond delay="5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nodeType="withEffect">
                                  <p:stCondLst>
                                    <p:cond delay="10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30E40D5B-5843-AB70-9071-3EA010D24A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53466097"/>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Foto 2">
            <a:extLst>
              <a:ext uri="{FF2B5EF4-FFF2-40B4-BE49-F238E27FC236}">
                <a16:creationId xmlns:a16="http://schemas.microsoft.com/office/drawing/2014/main" id="{0438C8A9-4D76-3551-6B50-DDC553AA00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9" name="Autor">
            <a:extLst>
              <a:ext uri="{FF2B5EF4-FFF2-40B4-BE49-F238E27FC236}">
                <a16:creationId xmlns:a16="http://schemas.microsoft.com/office/drawing/2014/main" id="{BD36E6D5-51C6-4183-9252-D4D148D423D9}"/>
              </a:ext>
            </a:extLst>
          </p:cNvPr>
          <p:cNvSpPr/>
          <p:nvPr/>
        </p:nvSpPr>
        <p:spPr>
          <a:xfrm>
            <a:off x="6840872" y="7920000"/>
            <a:ext cx="1558257"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ESA</a:t>
            </a:r>
          </a:p>
        </p:txBody>
      </p:sp>
    </p:spTree>
    <p:extLst>
      <p:ext uri="{BB962C8B-B14F-4D97-AF65-F5344CB8AC3E}">
        <p14:creationId xmlns:p14="http://schemas.microsoft.com/office/powerpoint/2010/main" val="97765194"/>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343E9AD6-D3AC-36C7-F653-42C7E9EE890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9CC6FA5F-F76E-B1B1-16FE-C44EC95A17B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F1EA41AE-9B50-585D-0A0F-FE1C9469D6C3}"/>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120637486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F4CD5B59-E77B-DD06-A9FF-08120902EE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5ED7A009-C87A-9CFC-B640-5ABD7B4F05D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67B74304-A4FB-BEC3-995B-ED1A9E4569F9}"/>
              </a:ext>
            </a:extLst>
          </p:cNvPr>
          <p:cNvSpPr/>
          <p:nvPr/>
        </p:nvSpPr>
        <p:spPr>
          <a:xfrm>
            <a:off x="6438031" y="7920000"/>
            <a:ext cx="2363941"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341835957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78A3FC9-65B6-9B9F-9A4A-7E52A4CA91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83079C3E-047B-3BEA-A568-936D42A32F8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F8BB1377-1FDA-864B-4E7D-296D512C9B94}"/>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281386440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73101B1-C47C-770B-B4BC-24E67A9AF03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C25E0193-434D-3F47-4F60-F7E59EA8DF6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EB5BDD3B-3500-486E-B92F-9DCCA37704A9}"/>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3377107541"/>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C8FBB93F-A677-D2BD-7102-4C8E3C68A4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F9656011-338A-E2FD-E5DA-354351AF6D4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AD552B8D-106E-0213-899D-7F2247EA87A9}"/>
              </a:ext>
            </a:extLst>
          </p:cNvPr>
          <p:cNvSpPr/>
          <p:nvPr/>
        </p:nvSpPr>
        <p:spPr>
          <a:xfrm>
            <a:off x="6438031" y="7920000"/>
            <a:ext cx="2363941"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129822123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81341B9F-A9C8-92F3-FCEB-1AA7126EB9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073D7D56-BF03-8C76-12B2-6849493BCE5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17529DC9-5B87-BED3-0007-2C3227B65184}"/>
              </a:ext>
            </a:extLst>
          </p:cNvPr>
          <p:cNvSpPr/>
          <p:nvPr/>
        </p:nvSpPr>
        <p:spPr>
          <a:xfrm>
            <a:off x="6438031" y="7920000"/>
            <a:ext cx="2363941"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333084285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907C8DA4-04BD-3324-1D96-2D19F4BAA07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EEA05568-BC6B-46B0-C372-AF7219E332E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9C018E24-F56B-571F-B091-11E52D6FF03D}"/>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357319666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5151BFE-FF57-9A04-F6B0-EAA06294FDA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8BB906BB-AB25-AFD3-05E7-4C38A441277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640825B5-971F-67DD-0F32-CEFD5B9A124B}"/>
              </a:ext>
            </a:extLst>
          </p:cNvPr>
          <p:cNvSpPr/>
          <p:nvPr/>
        </p:nvSpPr>
        <p:spPr>
          <a:xfrm>
            <a:off x="6572897" y="7920000"/>
            <a:ext cx="2094209"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Luigi Rosa</a:t>
            </a:r>
          </a:p>
        </p:txBody>
      </p:sp>
    </p:spTree>
    <p:extLst>
      <p:ext uri="{BB962C8B-B14F-4D97-AF65-F5344CB8AC3E}">
        <p14:creationId xmlns:p14="http://schemas.microsoft.com/office/powerpoint/2010/main" val="105941098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622F5CCB-EFEB-38C9-BC67-E315747FDE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7EDFFB71-7344-412B-581C-DE9BAA67B4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922DA06E-1A21-CFFF-5FCA-857B261FACAD}"/>
              </a:ext>
            </a:extLst>
          </p:cNvPr>
          <p:cNvSpPr/>
          <p:nvPr/>
        </p:nvSpPr>
        <p:spPr>
          <a:xfrm>
            <a:off x="6438031" y="7920000"/>
            <a:ext cx="2363941"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659555761"/>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D61DE7BE-434A-CBC3-ED08-38B7462046C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74EEACF6-8681-C23D-3513-797F33E236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FDE69610-27B0-C5E9-DE27-4247BCD7490B}"/>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263771511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166F9297-9B7E-4A16-9085-0CC6287C2B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EA5BD8C3-797F-08DD-42B0-D310777D33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B7CE78D0-6D11-2AAF-B7CE-383C2A040B48}"/>
              </a:ext>
            </a:extLst>
          </p:cNvPr>
          <p:cNvSpPr/>
          <p:nvPr/>
        </p:nvSpPr>
        <p:spPr>
          <a:xfrm>
            <a:off x="6438031" y="7920000"/>
            <a:ext cx="2363941"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398114070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1E6D3A8-C76A-1034-2503-7BE383AE9C2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1D613FC9-3FDB-2A73-0C44-21577FE992D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ADC42154-EDA7-C870-4F63-93B83A199027}"/>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373067041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B4E5C245-52E8-AE4B-ECCD-A37B409C9FC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Rám 0">
            <a:extLst>
              <a:ext uri="{FF2B5EF4-FFF2-40B4-BE49-F238E27FC236}">
                <a16:creationId xmlns:a16="http://schemas.microsoft.com/office/drawing/2014/main" id="{69A15C66-B80A-B4DC-6CA6-CF87A43437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8" name="Foto A">
            <a:extLst>
              <a:ext uri="{FF2B5EF4-FFF2-40B4-BE49-F238E27FC236}">
                <a16:creationId xmlns:a16="http://schemas.microsoft.com/office/drawing/2014/main" id="{AB62AFE0-FB98-4F72-ADD8-33560A9E18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
            <a:extLst>
              <a:ext uri="{FF2B5EF4-FFF2-40B4-BE49-F238E27FC236}">
                <a16:creationId xmlns:a16="http://schemas.microsoft.com/office/drawing/2014/main" id="{3CE2706B-E42E-EB5E-570C-EA8BD73A63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9" name="Autor A">
            <a:extLst>
              <a:ext uri="{FF2B5EF4-FFF2-40B4-BE49-F238E27FC236}">
                <a16:creationId xmlns:a16="http://schemas.microsoft.com/office/drawing/2014/main" id="{BD36E6D5-51C6-4183-9252-D4D148D423D9}"/>
              </a:ext>
            </a:extLst>
          </p:cNvPr>
          <p:cNvSpPr/>
          <p:nvPr/>
        </p:nvSpPr>
        <p:spPr>
          <a:xfrm>
            <a:off x="2522344"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pic>
        <p:nvPicPr>
          <p:cNvPr id="5" name="Foto B">
            <a:extLst>
              <a:ext uri="{FF2B5EF4-FFF2-40B4-BE49-F238E27FC236}">
                <a16:creationId xmlns:a16="http://schemas.microsoft.com/office/drawing/2014/main" id="{A76687F7-6780-DAC5-A579-1C26BBA542C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B">
            <a:extLst>
              <a:ext uri="{FF2B5EF4-FFF2-40B4-BE49-F238E27FC236}">
                <a16:creationId xmlns:a16="http://schemas.microsoft.com/office/drawing/2014/main" id="{3D888610-FCA8-DC4F-3E80-84539B540B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7" name="Autor B">
            <a:extLst>
              <a:ext uri="{FF2B5EF4-FFF2-40B4-BE49-F238E27FC236}">
                <a16:creationId xmlns:a16="http://schemas.microsoft.com/office/drawing/2014/main" id="{EF6263C0-4695-3582-FC12-9541C05915CA}"/>
              </a:ext>
            </a:extLst>
          </p:cNvPr>
          <p:cNvSpPr/>
          <p:nvPr/>
        </p:nvSpPr>
        <p:spPr>
          <a:xfrm>
            <a:off x="10332844"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1887356749"/>
      </p:ext>
    </p:extLst>
  </p:cSld>
  <p:clrMapOvr>
    <a:masterClrMapping/>
  </p:clrMapOvr>
  <p:transition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000" fill="hold"/>
                                        <p:tgtEl>
                                          <p:spTgt spid="8"/>
                                        </p:tgtEl>
                                        <p:attrNameLst>
                                          <p:attrName>ppt_x</p:attrName>
                                        </p:attrNameLst>
                                      </p:cBhvr>
                                      <p:tavLst>
                                        <p:tav tm="0">
                                          <p:val>
                                            <p:strVal val="0-#ppt_w/2"/>
                                          </p:val>
                                        </p:tav>
                                        <p:tav tm="100000">
                                          <p:val>
                                            <p:strVal val="#ppt_x"/>
                                          </p:val>
                                        </p:tav>
                                      </p:tavLst>
                                    </p:anim>
                                    <p:anim calcmode="lin" valueType="num">
                                      <p:cBhvr additive="base">
                                        <p:cTn id="8" dur="2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0" fill="hold"/>
                                        <p:tgtEl>
                                          <p:spTgt spid="4"/>
                                        </p:tgtEl>
                                        <p:attrNameLst>
                                          <p:attrName>ppt_x</p:attrName>
                                        </p:attrNameLst>
                                      </p:cBhvr>
                                      <p:tavLst>
                                        <p:tav tm="0">
                                          <p:val>
                                            <p:strVal val="0-#ppt_w/2"/>
                                          </p:val>
                                        </p:tav>
                                        <p:tav tm="100000">
                                          <p:val>
                                            <p:strVal val="#ppt_x"/>
                                          </p:val>
                                        </p:tav>
                                      </p:tavLst>
                                    </p:anim>
                                    <p:anim calcmode="lin" valueType="num">
                                      <p:cBhvr additive="base">
                                        <p:cTn id="12" dur="2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1500"/>
                                        <p:tgtEl>
                                          <p:spTgt spid="2"/>
                                        </p:tgtEl>
                                      </p:cBhvr>
                                    </p:animEffect>
                                    <p:set>
                                      <p:cBhvr>
                                        <p:cTn id="23" dur="1" fill="hold">
                                          <p:stCondLst>
                                            <p:cond delay="1499"/>
                                          </p:stCondLst>
                                        </p:cTn>
                                        <p:tgtEl>
                                          <p:spTgt spid="2"/>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1500"/>
                                        <p:tgtEl>
                                          <p:spTgt spid="3"/>
                                        </p:tgtEl>
                                      </p:cBhvr>
                                    </p:animEffect>
                                    <p:set>
                                      <p:cBhvr>
                                        <p:cTn id="26" dur="1" fill="hold">
                                          <p:stCondLst>
                                            <p:cond delay="1499"/>
                                          </p:stCondLst>
                                        </p:cTn>
                                        <p:tgtEl>
                                          <p:spTgt spid="3"/>
                                        </p:tgtEl>
                                        <p:attrNameLst>
                                          <p:attrName>style.visibility</p:attrName>
                                        </p:attrNameLst>
                                      </p:cBhvr>
                                      <p:to>
                                        <p:strVal val="hidden"/>
                                      </p:to>
                                    </p:set>
                                  </p:childTnLst>
                                </p:cTn>
                              </p:par>
                              <p:par>
                                <p:cTn id="27" presetID="10" presetClass="entr" presetSubtype="0" fill="hold" grpId="0" nodeType="withEffect">
                                  <p:stCondLst>
                                    <p:cond delay="30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750"/>
                                        <p:tgtEl>
                                          <p:spTgt spid="9"/>
                                        </p:tgtEl>
                                      </p:cBhvr>
                                    </p:animEffect>
                                  </p:childTnLst>
                                </p:cTn>
                              </p:par>
                              <p:par>
                                <p:cTn id="30" presetID="10" presetClass="entr" presetSubtype="0" fill="hold" grpId="0" nodeType="withEffect">
                                  <p:stCondLst>
                                    <p:cond delay="3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C16A1564-C4D9-B503-DE33-3D2DBAC9EEB3}"/>
              </a:ext>
            </a:extLst>
          </p:cNvPr>
          <p:cNvSpPr/>
          <p:nvPr/>
        </p:nvSpPr>
        <p:spPr>
          <a:xfrm>
            <a:off x="6438031" y="7920000"/>
            <a:ext cx="2363941"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pic>
        <p:nvPicPr>
          <p:cNvPr id="5" name="Foto A">
            <a:extLst>
              <a:ext uri="{FF2B5EF4-FFF2-40B4-BE49-F238E27FC236}">
                <a16:creationId xmlns:a16="http://schemas.microsoft.com/office/drawing/2014/main" id="{4738969B-7881-96AC-D6ED-FFF3A37B9D6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A">
            <a:extLst>
              <a:ext uri="{FF2B5EF4-FFF2-40B4-BE49-F238E27FC236}">
                <a16:creationId xmlns:a16="http://schemas.microsoft.com/office/drawing/2014/main" id="{22BEFE0D-1482-CA14-6F92-7F517D95D29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7" name="Foto B">
            <a:extLst>
              <a:ext uri="{FF2B5EF4-FFF2-40B4-BE49-F238E27FC236}">
                <a16:creationId xmlns:a16="http://schemas.microsoft.com/office/drawing/2014/main" id="{92E6157A-7AF5-BABB-3D96-092D728BA49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Rám B">
            <a:extLst>
              <a:ext uri="{FF2B5EF4-FFF2-40B4-BE49-F238E27FC236}">
                <a16:creationId xmlns:a16="http://schemas.microsoft.com/office/drawing/2014/main" id="{E504747B-5B99-DC4A-8710-49485C63EEB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Tree>
    <p:extLst>
      <p:ext uri="{BB962C8B-B14F-4D97-AF65-F5344CB8AC3E}">
        <p14:creationId xmlns:p14="http://schemas.microsoft.com/office/powerpoint/2010/main" val="286948198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par>
                                <p:cTn id="8" presetID="31" presetClass="exit" presetSubtype="0" fill="hold" nodeType="withEffect">
                                  <p:stCondLst>
                                    <p:cond delay="0"/>
                                  </p:stCondLst>
                                  <p:childTnLst>
                                    <p:anim calcmode="lin" valueType="num">
                                      <p:cBhvr>
                                        <p:cTn id="9" dur="1500"/>
                                        <p:tgtEl>
                                          <p:spTgt spid="5"/>
                                        </p:tgtEl>
                                        <p:attrNameLst>
                                          <p:attrName>ppt_w</p:attrName>
                                        </p:attrNameLst>
                                      </p:cBhvr>
                                      <p:tavLst>
                                        <p:tav tm="0">
                                          <p:val>
                                            <p:strVal val="ppt_w"/>
                                          </p:val>
                                        </p:tav>
                                        <p:tav tm="100000">
                                          <p:val>
                                            <p:fltVal val="0"/>
                                          </p:val>
                                        </p:tav>
                                      </p:tavLst>
                                    </p:anim>
                                    <p:anim calcmode="lin" valueType="num">
                                      <p:cBhvr>
                                        <p:cTn id="10" dur="1500"/>
                                        <p:tgtEl>
                                          <p:spTgt spid="5"/>
                                        </p:tgtEl>
                                        <p:attrNameLst>
                                          <p:attrName>ppt_h</p:attrName>
                                        </p:attrNameLst>
                                      </p:cBhvr>
                                      <p:tavLst>
                                        <p:tav tm="0">
                                          <p:val>
                                            <p:strVal val="ppt_h"/>
                                          </p:val>
                                        </p:tav>
                                        <p:tav tm="100000">
                                          <p:val>
                                            <p:fltVal val="0"/>
                                          </p:val>
                                        </p:tav>
                                      </p:tavLst>
                                    </p:anim>
                                    <p:anim calcmode="lin" valueType="num">
                                      <p:cBhvr>
                                        <p:cTn id="11" dur="1500"/>
                                        <p:tgtEl>
                                          <p:spTgt spid="5"/>
                                        </p:tgtEl>
                                        <p:attrNameLst>
                                          <p:attrName>style.rotation</p:attrName>
                                        </p:attrNameLst>
                                      </p:cBhvr>
                                      <p:tavLst>
                                        <p:tav tm="0">
                                          <p:val>
                                            <p:fltVal val="0"/>
                                          </p:val>
                                        </p:tav>
                                        <p:tav tm="100000">
                                          <p:val>
                                            <p:fltVal val="90"/>
                                          </p:val>
                                        </p:tav>
                                      </p:tavLst>
                                    </p:anim>
                                    <p:animEffect transition="out" filter="fade">
                                      <p:cBhvr>
                                        <p:cTn id="12" dur="1500"/>
                                        <p:tgtEl>
                                          <p:spTgt spid="5"/>
                                        </p:tgtEl>
                                      </p:cBhvr>
                                    </p:animEffect>
                                    <p:set>
                                      <p:cBhvr>
                                        <p:cTn id="13" dur="1" fill="hold">
                                          <p:stCondLst>
                                            <p:cond delay="1499"/>
                                          </p:stCondLst>
                                        </p:cTn>
                                        <p:tgtEl>
                                          <p:spTgt spid="5"/>
                                        </p:tgtEl>
                                        <p:attrNameLst>
                                          <p:attrName>style.visibility</p:attrName>
                                        </p:attrNameLst>
                                      </p:cBhvr>
                                      <p:to>
                                        <p:strVal val="hidden"/>
                                      </p:to>
                                    </p:set>
                                  </p:childTnLst>
                                </p:cTn>
                              </p:par>
                              <p:par>
                                <p:cTn id="14" presetID="31" presetClass="exit" presetSubtype="0" fill="hold" nodeType="withEffect">
                                  <p:stCondLst>
                                    <p:cond delay="0"/>
                                  </p:stCondLst>
                                  <p:childTnLst>
                                    <p:anim calcmode="lin" valueType="num">
                                      <p:cBhvr>
                                        <p:cTn id="15" dur="1500"/>
                                        <p:tgtEl>
                                          <p:spTgt spid="6"/>
                                        </p:tgtEl>
                                        <p:attrNameLst>
                                          <p:attrName>ppt_w</p:attrName>
                                        </p:attrNameLst>
                                      </p:cBhvr>
                                      <p:tavLst>
                                        <p:tav tm="0">
                                          <p:val>
                                            <p:strVal val="ppt_w"/>
                                          </p:val>
                                        </p:tav>
                                        <p:tav tm="100000">
                                          <p:val>
                                            <p:fltVal val="0"/>
                                          </p:val>
                                        </p:tav>
                                      </p:tavLst>
                                    </p:anim>
                                    <p:anim calcmode="lin" valueType="num">
                                      <p:cBhvr>
                                        <p:cTn id="16" dur="1500"/>
                                        <p:tgtEl>
                                          <p:spTgt spid="6"/>
                                        </p:tgtEl>
                                        <p:attrNameLst>
                                          <p:attrName>ppt_h</p:attrName>
                                        </p:attrNameLst>
                                      </p:cBhvr>
                                      <p:tavLst>
                                        <p:tav tm="0">
                                          <p:val>
                                            <p:strVal val="ppt_h"/>
                                          </p:val>
                                        </p:tav>
                                        <p:tav tm="100000">
                                          <p:val>
                                            <p:fltVal val="0"/>
                                          </p:val>
                                        </p:tav>
                                      </p:tavLst>
                                    </p:anim>
                                    <p:anim calcmode="lin" valueType="num">
                                      <p:cBhvr>
                                        <p:cTn id="17" dur="1500"/>
                                        <p:tgtEl>
                                          <p:spTgt spid="6"/>
                                        </p:tgtEl>
                                        <p:attrNameLst>
                                          <p:attrName>style.rotation</p:attrName>
                                        </p:attrNameLst>
                                      </p:cBhvr>
                                      <p:tavLst>
                                        <p:tav tm="0">
                                          <p:val>
                                            <p:fltVal val="0"/>
                                          </p:val>
                                        </p:tav>
                                        <p:tav tm="100000">
                                          <p:val>
                                            <p:fltVal val="90"/>
                                          </p:val>
                                        </p:tav>
                                      </p:tavLst>
                                    </p:anim>
                                    <p:animEffect transition="out" filter="fade">
                                      <p:cBhvr>
                                        <p:cTn id="18" dur="1500"/>
                                        <p:tgtEl>
                                          <p:spTgt spid="6"/>
                                        </p:tgtEl>
                                      </p:cBhvr>
                                    </p:animEffect>
                                    <p:set>
                                      <p:cBhvr>
                                        <p:cTn id="19" dur="1" fill="hold">
                                          <p:stCondLst>
                                            <p:cond delay="1499"/>
                                          </p:stCondLst>
                                        </p:cTn>
                                        <p:tgtEl>
                                          <p:spTgt spid="6"/>
                                        </p:tgtEl>
                                        <p:attrNameLst>
                                          <p:attrName>style.visibility</p:attrName>
                                        </p:attrNameLst>
                                      </p:cBhvr>
                                      <p:to>
                                        <p:strVal val="hidden"/>
                                      </p:to>
                                    </p:set>
                                  </p:childTnLst>
                                </p:cTn>
                              </p:par>
                              <p:par>
                                <p:cTn id="20" presetID="31" presetClass="exit" presetSubtype="0" fill="hold" nodeType="withEffect">
                                  <p:stCondLst>
                                    <p:cond delay="0"/>
                                  </p:stCondLst>
                                  <p:childTnLst>
                                    <p:anim calcmode="lin" valueType="num">
                                      <p:cBhvr>
                                        <p:cTn id="21" dur="1500"/>
                                        <p:tgtEl>
                                          <p:spTgt spid="7"/>
                                        </p:tgtEl>
                                        <p:attrNameLst>
                                          <p:attrName>ppt_w</p:attrName>
                                        </p:attrNameLst>
                                      </p:cBhvr>
                                      <p:tavLst>
                                        <p:tav tm="0">
                                          <p:val>
                                            <p:strVal val="ppt_w"/>
                                          </p:val>
                                        </p:tav>
                                        <p:tav tm="100000">
                                          <p:val>
                                            <p:fltVal val="0"/>
                                          </p:val>
                                        </p:tav>
                                      </p:tavLst>
                                    </p:anim>
                                    <p:anim calcmode="lin" valueType="num">
                                      <p:cBhvr>
                                        <p:cTn id="22" dur="1500"/>
                                        <p:tgtEl>
                                          <p:spTgt spid="7"/>
                                        </p:tgtEl>
                                        <p:attrNameLst>
                                          <p:attrName>ppt_h</p:attrName>
                                        </p:attrNameLst>
                                      </p:cBhvr>
                                      <p:tavLst>
                                        <p:tav tm="0">
                                          <p:val>
                                            <p:strVal val="ppt_h"/>
                                          </p:val>
                                        </p:tav>
                                        <p:tav tm="100000">
                                          <p:val>
                                            <p:fltVal val="0"/>
                                          </p:val>
                                        </p:tav>
                                      </p:tavLst>
                                    </p:anim>
                                    <p:anim calcmode="lin" valueType="num">
                                      <p:cBhvr>
                                        <p:cTn id="23" dur="1500"/>
                                        <p:tgtEl>
                                          <p:spTgt spid="7"/>
                                        </p:tgtEl>
                                        <p:attrNameLst>
                                          <p:attrName>style.rotation</p:attrName>
                                        </p:attrNameLst>
                                      </p:cBhvr>
                                      <p:tavLst>
                                        <p:tav tm="0">
                                          <p:val>
                                            <p:fltVal val="0"/>
                                          </p:val>
                                        </p:tav>
                                        <p:tav tm="100000">
                                          <p:val>
                                            <p:fltVal val="90"/>
                                          </p:val>
                                        </p:tav>
                                      </p:tavLst>
                                    </p:anim>
                                    <p:animEffect transition="out" filter="fade">
                                      <p:cBhvr>
                                        <p:cTn id="24" dur="1500"/>
                                        <p:tgtEl>
                                          <p:spTgt spid="7"/>
                                        </p:tgtEl>
                                      </p:cBhvr>
                                    </p:animEffect>
                                    <p:set>
                                      <p:cBhvr>
                                        <p:cTn id="25" dur="1" fill="hold">
                                          <p:stCondLst>
                                            <p:cond delay="1499"/>
                                          </p:stCondLst>
                                        </p:cTn>
                                        <p:tgtEl>
                                          <p:spTgt spid="7"/>
                                        </p:tgtEl>
                                        <p:attrNameLst>
                                          <p:attrName>style.visibility</p:attrName>
                                        </p:attrNameLst>
                                      </p:cBhvr>
                                      <p:to>
                                        <p:strVal val="hidden"/>
                                      </p:to>
                                    </p:set>
                                  </p:childTnLst>
                                </p:cTn>
                              </p:par>
                              <p:par>
                                <p:cTn id="26" presetID="31" presetClass="exit" presetSubtype="0" fill="hold" nodeType="withEffect">
                                  <p:stCondLst>
                                    <p:cond delay="0"/>
                                  </p:stCondLst>
                                  <p:childTnLst>
                                    <p:anim calcmode="lin" valueType="num">
                                      <p:cBhvr>
                                        <p:cTn id="27" dur="1500"/>
                                        <p:tgtEl>
                                          <p:spTgt spid="9"/>
                                        </p:tgtEl>
                                        <p:attrNameLst>
                                          <p:attrName>ppt_w</p:attrName>
                                        </p:attrNameLst>
                                      </p:cBhvr>
                                      <p:tavLst>
                                        <p:tav tm="0">
                                          <p:val>
                                            <p:strVal val="ppt_w"/>
                                          </p:val>
                                        </p:tav>
                                        <p:tav tm="100000">
                                          <p:val>
                                            <p:fltVal val="0"/>
                                          </p:val>
                                        </p:tav>
                                      </p:tavLst>
                                    </p:anim>
                                    <p:anim calcmode="lin" valueType="num">
                                      <p:cBhvr>
                                        <p:cTn id="28" dur="1500"/>
                                        <p:tgtEl>
                                          <p:spTgt spid="9"/>
                                        </p:tgtEl>
                                        <p:attrNameLst>
                                          <p:attrName>ppt_h</p:attrName>
                                        </p:attrNameLst>
                                      </p:cBhvr>
                                      <p:tavLst>
                                        <p:tav tm="0">
                                          <p:val>
                                            <p:strVal val="ppt_h"/>
                                          </p:val>
                                        </p:tav>
                                        <p:tav tm="100000">
                                          <p:val>
                                            <p:fltVal val="0"/>
                                          </p:val>
                                        </p:tav>
                                      </p:tavLst>
                                    </p:anim>
                                    <p:anim calcmode="lin" valueType="num">
                                      <p:cBhvr>
                                        <p:cTn id="29" dur="1500"/>
                                        <p:tgtEl>
                                          <p:spTgt spid="9"/>
                                        </p:tgtEl>
                                        <p:attrNameLst>
                                          <p:attrName>style.rotation</p:attrName>
                                        </p:attrNameLst>
                                      </p:cBhvr>
                                      <p:tavLst>
                                        <p:tav tm="0">
                                          <p:val>
                                            <p:fltVal val="0"/>
                                          </p:val>
                                        </p:tav>
                                        <p:tav tm="100000">
                                          <p:val>
                                            <p:fltVal val="90"/>
                                          </p:val>
                                        </p:tav>
                                      </p:tavLst>
                                    </p:anim>
                                    <p:animEffect transition="out" filter="fade">
                                      <p:cBhvr>
                                        <p:cTn id="30" dur="1500"/>
                                        <p:tgtEl>
                                          <p:spTgt spid="9"/>
                                        </p:tgtEl>
                                      </p:cBhvr>
                                    </p:animEffect>
                                    <p:set>
                                      <p:cBhvr>
                                        <p:cTn id="31" dur="1" fill="hold">
                                          <p:stCondLst>
                                            <p:cond delay="1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FA60FA45-2F63-7958-50EA-C0283EEE4BA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Rám 0">
            <a:extLst>
              <a:ext uri="{FF2B5EF4-FFF2-40B4-BE49-F238E27FC236}">
                <a16:creationId xmlns:a16="http://schemas.microsoft.com/office/drawing/2014/main" id="{B6307013-7103-BE43-7738-76F5883AE1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8" name="Foto A">
            <a:extLst>
              <a:ext uri="{FF2B5EF4-FFF2-40B4-BE49-F238E27FC236}">
                <a16:creationId xmlns:a16="http://schemas.microsoft.com/office/drawing/2014/main" id="{AB62AFE0-FB98-4F72-ADD8-33560A9E18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
            <a:extLst>
              <a:ext uri="{FF2B5EF4-FFF2-40B4-BE49-F238E27FC236}">
                <a16:creationId xmlns:a16="http://schemas.microsoft.com/office/drawing/2014/main" id="{3CE2706B-E42E-EB5E-570C-EA8BD73A63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9" name="Autor A">
            <a:extLst>
              <a:ext uri="{FF2B5EF4-FFF2-40B4-BE49-F238E27FC236}">
                <a16:creationId xmlns:a16="http://schemas.microsoft.com/office/drawing/2014/main" id="{BD36E6D5-51C6-4183-9252-D4D148D423D9}"/>
              </a:ext>
            </a:extLst>
          </p:cNvPr>
          <p:cNvSpPr/>
          <p:nvPr/>
        </p:nvSpPr>
        <p:spPr>
          <a:xfrm>
            <a:off x="2522344"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pic>
        <p:nvPicPr>
          <p:cNvPr id="5" name="Foto B">
            <a:extLst>
              <a:ext uri="{FF2B5EF4-FFF2-40B4-BE49-F238E27FC236}">
                <a16:creationId xmlns:a16="http://schemas.microsoft.com/office/drawing/2014/main" id="{A76687F7-6780-DAC5-A579-1C26BBA542C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B">
            <a:extLst>
              <a:ext uri="{FF2B5EF4-FFF2-40B4-BE49-F238E27FC236}">
                <a16:creationId xmlns:a16="http://schemas.microsoft.com/office/drawing/2014/main" id="{3D888610-FCA8-DC4F-3E80-84539B540B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7" name="Autor B">
            <a:extLst>
              <a:ext uri="{FF2B5EF4-FFF2-40B4-BE49-F238E27FC236}">
                <a16:creationId xmlns:a16="http://schemas.microsoft.com/office/drawing/2014/main" id="{EF6263C0-4695-3582-FC12-9541C05915CA}"/>
              </a:ext>
            </a:extLst>
          </p:cNvPr>
          <p:cNvSpPr/>
          <p:nvPr/>
        </p:nvSpPr>
        <p:spPr>
          <a:xfrm>
            <a:off x="10332844"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514772211"/>
      </p:ext>
    </p:extLst>
  </p:cSld>
  <p:clrMapOvr>
    <a:masterClrMapping/>
  </p:clrMapOvr>
  <p:transition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000" fill="hold"/>
                                        <p:tgtEl>
                                          <p:spTgt spid="8"/>
                                        </p:tgtEl>
                                        <p:attrNameLst>
                                          <p:attrName>ppt_x</p:attrName>
                                        </p:attrNameLst>
                                      </p:cBhvr>
                                      <p:tavLst>
                                        <p:tav tm="0">
                                          <p:val>
                                            <p:strVal val="0-#ppt_w/2"/>
                                          </p:val>
                                        </p:tav>
                                        <p:tav tm="100000">
                                          <p:val>
                                            <p:strVal val="#ppt_x"/>
                                          </p:val>
                                        </p:tav>
                                      </p:tavLst>
                                    </p:anim>
                                    <p:anim calcmode="lin" valueType="num">
                                      <p:cBhvr additive="base">
                                        <p:cTn id="8" dur="2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0" fill="hold"/>
                                        <p:tgtEl>
                                          <p:spTgt spid="4"/>
                                        </p:tgtEl>
                                        <p:attrNameLst>
                                          <p:attrName>ppt_x</p:attrName>
                                        </p:attrNameLst>
                                      </p:cBhvr>
                                      <p:tavLst>
                                        <p:tav tm="0">
                                          <p:val>
                                            <p:strVal val="0-#ppt_w/2"/>
                                          </p:val>
                                        </p:tav>
                                        <p:tav tm="100000">
                                          <p:val>
                                            <p:strVal val="#ppt_x"/>
                                          </p:val>
                                        </p:tav>
                                      </p:tavLst>
                                    </p:anim>
                                    <p:anim calcmode="lin" valueType="num">
                                      <p:cBhvr additive="base">
                                        <p:cTn id="12" dur="2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1500"/>
                                        <p:tgtEl>
                                          <p:spTgt spid="2"/>
                                        </p:tgtEl>
                                      </p:cBhvr>
                                    </p:animEffect>
                                    <p:set>
                                      <p:cBhvr>
                                        <p:cTn id="23" dur="1" fill="hold">
                                          <p:stCondLst>
                                            <p:cond delay="1499"/>
                                          </p:stCondLst>
                                        </p:cTn>
                                        <p:tgtEl>
                                          <p:spTgt spid="2"/>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1500"/>
                                        <p:tgtEl>
                                          <p:spTgt spid="3"/>
                                        </p:tgtEl>
                                      </p:cBhvr>
                                    </p:animEffect>
                                    <p:set>
                                      <p:cBhvr>
                                        <p:cTn id="26" dur="1" fill="hold">
                                          <p:stCondLst>
                                            <p:cond delay="1499"/>
                                          </p:stCondLst>
                                        </p:cTn>
                                        <p:tgtEl>
                                          <p:spTgt spid="3"/>
                                        </p:tgtEl>
                                        <p:attrNameLst>
                                          <p:attrName>style.visibility</p:attrName>
                                        </p:attrNameLst>
                                      </p:cBhvr>
                                      <p:to>
                                        <p:strVal val="hidden"/>
                                      </p:to>
                                    </p:set>
                                  </p:childTnLst>
                                </p:cTn>
                              </p:par>
                              <p:par>
                                <p:cTn id="27" presetID="10" presetClass="entr" presetSubtype="0" fill="hold" grpId="0" nodeType="withEffect">
                                  <p:stCondLst>
                                    <p:cond delay="30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750"/>
                                        <p:tgtEl>
                                          <p:spTgt spid="9"/>
                                        </p:tgtEl>
                                      </p:cBhvr>
                                    </p:animEffect>
                                  </p:childTnLst>
                                </p:cTn>
                              </p:par>
                              <p:par>
                                <p:cTn id="30" presetID="10" presetClass="entr" presetSubtype="0" fill="hold" grpId="0" nodeType="withEffect">
                                  <p:stCondLst>
                                    <p:cond delay="3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A43462F3-A319-948B-CBF0-D882EBCE3FCC}"/>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pic>
        <p:nvPicPr>
          <p:cNvPr id="5" name="Foto A">
            <a:extLst>
              <a:ext uri="{FF2B5EF4-FFF2-40B4-BE49-F238E27FC236}">
                <a16:creationId xmlns:a16="http://schemas.microsoft.com/office/drawing/2014/main" id="{6C8EB29E-8479-87D6-0227-1E3EC7B11A3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A">
            <a:extLst>
              <a:ext uri="{FF2B5EF4-FFF2-40B4-BE49-F238E27FC236}">
                <a16:creationId xmlns:a16="http://schemas.microsoft.com/office/drawing/2014/main" id="{E72E6F2A-855A-EE64-123F-C57B198B51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7" name="Foto B">
            <a:extLst>
              <a:ext uri="{FF2B5EF4-FFF2-40B4-BE49-F238E27FC236}">
                <a16:creationId xmlns:a16="http://schemas.microsoft.com/office/drawing/2014/main" id="{A3A89BB9-29EC-DE9A-D9A3-2C78003859F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Rám B">
            <a:extLst>
              <a:ext uri="{FF2B5EF4-FFF2-40B4-BE49-F238E27FC236}">
                <a16:creationId xmlns:a16="http://schemas.microsoft.com/office/drawing/2014/main" id="{505E8187-C020-3ECD-96BF-2ADDB946E8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Tree>
    <p:extLst>
      <p:ext uri="{BB962C8B-B14F-4D97-AF65-F5344CB8AC3E}">
        <p14:creationId xmlns:p14="http://schemas.microsoft.com/office/powerpoint/2010/main" val="403415996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par>
                                <p:cTn id="8" presetID="31" presetClass="exit" presetSubtype="0" fill="hold" nodeType="withEffect">
                                  <p:stCondLst>
                                    <p:cond delay="0"/>
                                  </p:stCondLst>
                                  <p:childTnLst>
                                    <p:anim calcmode="lin" valueType="num">
                                      <p:cBhvr>
                                        <p:cTn id="9" dur="1500"/>
                                        <p:tgtEl>
                                          <p:spTgt spid="5"/>
                                        </p:tgtEl>
                                        <p:attrNameLst>
                                          <p:attrName>ppt_w</p:attrName>
                                        </p:attrNameLst>
                                      </p:cBhvr>
                                      <p:tavLst>
                                        <p:tav tm="0">
                                          <p:val>
                                            <p:strVal val="ppt_w"/>
                                          </p:val>
                                        </p:tav>
                                        <p:tav tm="100000">
                                          <p:val>
                                            <p:fltVal val="0"/>
                                          </p:val>
                                        </p:tav>
                                      </p:tavLst>
                                    </p:anim>
                                    <p:anim calcmode="lin" valueType="num">
                                      <p:cBhvr>
                                        <p:cTn id="10" dur="1500"/>
                                        <p:tgtEl>
                                          <p:spTgt spid="5"/>
                                        </p:tgtEl>
                                        <p:attrNameLst>
                                          <p:attrName>ppt_h</p:attrName>
                                        </p:attrNameLst>
                                      </p:cBhvr>
                                      <p:tavLst>
                                        <p:tav tm="0">
                                          <p:val>
                                            <p:strVal val="ppt_h"/>
                                          </p:val>
                                        </p:tav>
                                        <p:tav tm="100000">
                                          <p:val>
                                            <p:fltVal val="0"/>
                                          </p:val>
                                        </p:tav>
                                      </p:tavLst>
                                    </p:anim>
                                    <p:anim calcmode="lin" valueType="num">
                                      <p:cBhvr>
                                        <p:cTn id="11" dur="1500"/>
                                        <p:tgtEl>
                                          <p:spTgt spid="5"/>
                                        </p:tgtEl>
                                        <p:attrNameLst>
                                          <p:attrName>style.rotation</p:attrName>
                                        </p:attrNameLst>
                                      </p:cBhvr>
                                      <p:tavLst>
                                        <p:tav tm="0">
                                          <p:val>
                                            <p:fltVal val="0"/>
                                          </p:val>
                                        </p:tav>
                                        <p:tav tm="100000">
                                          <p:val>
                                            <p:fltVal val="90"/>
                                          </p:val>
                                        </p:tav>
                                      </p:tavLst>
                                    </p:anim>
                                    <p:animEffect transition="out" filter="fade">
                                      <p:cBhvr>
                                        <p:cTn id="12" dur="1500"/>
                                        <p:tgtEl>
                                          <p:spTgt spid="5"/>
                                        </p:tgtEl>
                                      </p:cBhvr>
                                    </p:animEffect>
                                    <p:set>
                                      <p:cBhvr>
                                        <p:cTn id="13" dur="1" fill="hold">
                                          <p:stCondLst>
                                            <p:cond delay="1499"/>
                                          </p:stCondLst>
                                        </p:cTn>
                                        <p:tgtEl>
                                          <p:spTgt spid="5"/>
                                        </p:tgtEl>
                                        <p:attrNameLst>
                                          <p:attrName>style.visibility</p:attrName>
                                        </p:attrNameLst>
                                      </p:cBhvr>
                                      <p:to>
                                        <p:strVal val="hidden"/>
                                      </p:to>
                                    </p:set>
                                  </p:childTnLst>
                                </p:cTn>
                              </p:par>
                              <p:par>
                                <p:cTn id="14" presetID="31" presetClass="exit" presetSubtype="0" fill="hold" nodeType="withEffect">
                                  <p:stCondLst>
                                    <p:cond delay="0"/>
                                  </p:stCondLst>
                                  <p:childTnLst>
                                    <p:anim calcmode="lin" valueType="num">
                                      <p:cBhvr>
                                        <p:cTn id="15" dur="1500"/>
                                        <p:tgtEl>
                                          <p:spTgt spid="6"/>
                                        </p:tgtEl>
                                        <p:attrNameLst>
                                          <p:attrName>ppt_w</p:attrName>
                                        </p:attrNameLst>
                                      </p:cBhvr>
                                      <p:tavLst>
                                        <p:tav tm="0">
                                          <p:val>
                                            <p:strVal val="ppt_w"/>
                                          </p:val>
                                        </p:tav>
                                        <p:tav tm="100000">
                                          <p:val>
                                            <p:fltVal val="0"/>
                                          </p:val>
                                        </p:tav>
                                      </p:tavLst>
                                    </p:anim>
                                    <p:anim calcmode="lin" valueType="num">
                                      <p:cBhvr>
                                        <p:cTn id="16" dur="1500"/>
                                        <p:tgtEl>
                                          <p:spTgt spid="6"/>
                                        </p:tgtEl>
                                        <p:attrNameLst>
                                          <p:attrName>ppt_h</p:attrName>
                                        </p:attrNameLst>
                                      </p:cBhvr>
                                      <p:tavLst>
                                        <p:tav tm="0">
                                          <p:val>
                                            <p:strVal val="ppt_h"/>
                                          </p:val>
                                        </p:tav>
                                        <p:tav tm="100000">
                                          <p:val>
                                            <p:fltVal val="0"/>
                                          </p:val>
                                        </p:tav>
                                      </p:tavLst>
                                    </p:anim>
                                    <p:anim calcmode="lin" valueType="num">
                                      <p:cBhvr>
                                        <p:cTn id="17" dur="1500"/>
                                        <p:tgtEl>
                                          <p:spTgt spid="6"/>
                                        </p:tgtEl>
                                        <p:attrNameLst>
                                          <p:attrName>style.rotation</p:attrName>
                                        </p:attrNameLst>
                                      </p:cBhvr>
                                      <p:tavLst>
                                        <p:tav tm="0">
                                          <p:val>
                                            <p:fltVal val="0"/>
                                          </p:val>
                                        </p:tav>
                                        <p:tav tm="100000">
                                          <p:val>
                                            <p:fltVal val="90"/>
                                          </p:val>
                                        </p:tav>
                                      </p:tavLst>
                                    </p:anim>
                                    <p:animEffect transition="out" filter="fade">
                                      <p:cBhvr>
                                        <p:cTn id="18" dur="1500"/>
                                        <p:tgtEl>
                                          <p:spTgt spid="6"/>
                                        </p:tgtEl>
                                      </p:cBhvr>
                                    </p:animEffect>
                                    <p:set>
                                      <p:cBhvr>
                                        <p:cTn id="19" dur="1" fill="hold">
                                          <p:stCondLst>
                                            <p:cond delay="1499"/>
                                          </p:stCondLst>
                                        </p:cTn>
                                        <p:tgtEl>
                                          <p:spTgt spid="6"/>
                                        </p:tgtEl>
                                        <p:attrNameLst>
                                          <p:attrName>style.visibility</p:attrName>
                                        </p:attrNameLst>
                                      </p:cBhvr>
                                      <p:to>
                                        <p:strVal val="hidden"/>
                                      </p:to>
                                    </p:set>
                                  </p:childTnLst>
                                </p:cTn>
                              </p:par>
                              <p:par>
                                <p:cTn id="20" presetID="31" presetClass="exit" presetSubtype="0" fill="hold" nodeType="withEffect">
                                  <p:stCondLst>
                                    <p:cond delay="0"/>
                                  </p:stCondLst>
                                  <p:childTnLst>
                                    <p:anim calcmode="lin" valueType="num">
                                      <p:cBhvr>
                                        <p:cTn id="21" dur="1500"/>
                                        <p:tgtEl>
                                          <p:spTgt spid="7"/>
                                        </p:tgtEl>
                                        <p:attrNameLst>
                                          <p:attrName>ppt_w</p:attrName>
                                        </p:attrNameLst>
                                      </p:cBhvr>
                                      <p:tavLst>
                                        <p:tav tm="0">
                                          <p:val>
                                            <p:strVal val="ppt_w"/>
                                          </p:val>
                                        </p:tav>
                                        <p:tav tm="100000">
                                          <p:val>
                                            <p:fltVal val="0"/>
                                          </p:val>
                                        </p:tav>
                                      </p:tavLst>
                                    </p:anim>
                                    <p:anim calcmode="lin" valueType="num">
                                      <p:cBhvr>
                                        <p:cTn id="22" dur="1500"/>
                                        <p:tgtEl>
                                          <p:spTgt spid="7"/>
                                        </p:tgtEl>
                                        <p:attrNameLst>
                                          <p:attrName>ppt_h</p:attrName>
                                        </p:attrNameLst>
                                      </p:cBhvr>
                                      <p:tavLst>
                                        <p:tav tm="0">
                                          <p:val>
                                            <p:strVal val="ppt_h"/>
                                          </p:val>
                                        </p:tav>
                                        <p:tav tm="100000">
                                          <p:val>
                                            <p:fltVal val="0"/>
                                          </p:val>
                                        </p:tav>
                                      </p:tavLst>
                                    </p:anim>
                                    <p:anim calcmode="lin" valueType="num">
                                      <p:cBhvr>
                                        <p:cTn id="23" dur="1500"/>
                                        <p:tgtEl>
                                          <p:spTgt spid="7"/>
                                        </p:tgtEl>
                                        <p:attrNameLst>
                                          <p:attrName>style.rotation</p:attrName>
                                        </p:attrNameLst>
                                      </p:cBhvr>
                                      <p:tavLst>
                                        <p:tav tm="0">
                                          <p:val>
                                            <p:fltVal val="0"/>
                                          </p:val>
                                        </p:tav>
                                        <p:tav tm="100000">
                                          <p:val>
                                            <p:fltVal val="90"/>
                                          </p:val>
                                        </p:tav>
                                      </p:tavLst>
                                    </p:anim>
                                    <p:animEffect transition="out" filter="fade">
                                      <p:cBhvr>
                                        <p:cTn id="24" dur="1500"/>
                                        <p:tgtEl>
                                          <p:spTgt spid="7"/>
                                        </p:tgtEl>
                                      </p:cBhvr>
                                    </p:animEffect>
                                    <p:set>
                                      <p:cBhvr>
                                        <p:cTn id="25" dur="1" fill="hold">
                                          <p:stCondLst>
                                            <p:cond delay="1499"/>
                                          </p:stCondLst>
                                        </p:cTn>
                                        <p:tgtEl>
                                          <p:spTgt spid="7"/>
                                        </p:tgtEl>
                                        <p:attrNameLst>
                                          <p:attrName>style.visibility</p:attrName>
                                        </p:attrNameLst>
                                      </p:cBhvr>
                                      <p:to>
                                        <p:strVal val="hidden"/>
                                      </p:to>
                                    </p:set>
                                  </p:childTnLst>
                                </p:cTn>
                              </p:par>
                              <p:par>
                                <p:cTn id="26" presetID="31" presetClass="exit" presetSubtype="0" fill="hold" nodeType="withEffect">
                                  <p:stCondLst>
                                    <p:cond delay="0"/>
                                  </p:stCondLst>
                                  <p:childTnLst>
                                    <p:anim calcmode="lin" valueType="num">
                                      <p:cBhvr>
                                        <p:cTn id="27" dur="1500"/>
                                        <p:tgtEl>
                                          <p:spTgt spid="9"/>
                                        </p:tgtEl>
                                        <p:attrNameLst>
                                          <p:attrName>ppt_w</p:attrName>
                                        </p:attrNameLst>
                                      </p:cBhvr>
                                      <p:tavLst>
                                        <p:tav tm="0">
                                          <p:val>
                                            <p:strVal val="ppt_w"/>
                                          </p:val>
                                        </p:tav>
                                        <p:tav tm="100000">
                                          <p:val>
                                            <p:fltVal val="0"/>
                                          </p:val>
                                        </p:tav>
                                      </p:tavLst>
                                    </p:anim>
                                    <p:anim calcmode="lin" valueType="num">
                                      <p:cBhvr>
                                        <p:cTn id="28" dur="1500"/>
                                        <p:tgtEl>
                                          <p:spTgt spid="9"/>
                                        </p:tgtEl>
                                        <p:attrNameLst>
                                          <p:attrName>ppt_h</p:attrName>
                                        </p:attrNameLst>
                                      </p:cBhvr>
                                      <p:tavLst>
                                        <p:tav tm="0">
                                          <p:val>
                                            <p:strVal val="ppt_h"/>
                                          </p:val>
                                        </p:tav>
                                        <p:tav tm="100000">
                                          <p:val>
                                            <p:fltVal val="0"/>
                                          </p:val>
                                        </p:tav>
                                      </p:tavLst>
                                    </p:anim>
                                    <p:anim calcmode="lin" valueType="num">
                                      <p:cBhvr>
                                        <p:cTn id="29" dur="1500"/>
                                        <p:tgtEl>
                                          <p:spTgt spid="9"/>
                                        </p:tgtEl>
                                        <p:attrNameLst>
                                          <p:attrName>style.rotation</p:attrName>
                                        </p:attrNameLst>
                                      </p:cBhvr>
                                      <p:tavLst>
                                        <p:tav tm="0">
                                          <p:val>
                                            <p:fltVal val="0"/>
                                          </p:val>
                                        </p:tav>
                                        <p:tav tm="100000">
                                          <p:val>
                                            <p:fltVal val="90"/>
                                          </p:val>
                                        </p:tav>
                                      </p:tavLst>
                                    </p:anim>
                                    <p:animEffect transition="out" filter="fade">
                                      <p:cBhvr>
                                        <p:cTn id="30" dur="1500"/>
                                        <p:tgtEl>
                                          <p:spTgt spid="9"/>
                                        </p:tgtEl>
                                      </p:cBhvr>
                                    </p:animEffect>
                                    <p:set>
                                      <p:cBhvr>
                                        <p:cTn id="31" dur="1" fill="hold">
                                          <p:stCondLst>
                                            <p:cond delay="1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E708BD58-573D-785C-3361-90509B2C9F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Rám 0">
            <a:extLst>
              <a:ext uri="{FF2B5EF4-FFF2-40B4-BE49-F238E27FC236}">
                <a16:creationId xmlns:a16="http://schemas.microsoft.com/office/drawing/2014/main" id="{DE2151C9-CF7D-29C9-059F-38396BE1C2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8" name="Foto A">
            <a:extLst>
              <a:ext uri="{FF2B5EF4-FFF2-40B4-BE49-F238E27FC236}">
                <a16:creationId xmlns:a16="http://schemas.microsoft.com/office/drawing/2014/main" id="{AB62AFE0-FB98-4F72-ADD8-33560A9E18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
            <a:extLst>
              <a:ext uri="{FF2B5EF4-FFF2-40B4-BE49-F238E27FC236}">
                <a16:creationId xmlns:a16="http://schemas.microsoft.com/office/drawing/2014/main" id="{3CE2706B-E42E-EB5E-570C-EA8BD73A63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9" name="Autor A">
            <a:extLst>
              <a:ext uri="{FF2B5EF4-FFF2-40B4-BE49-F238E27FC236}">
                <a16:creationId xmlns:a16="http://schemas.microsoft.com/office/drawing/2014/main" id="{BD36E6D5-51C6-4183-9252-D4D148D423D9}"/>
              </a:ext>
            </a:extLst>
          </p:cNvPr>
          <p:cNvSpPr/>
          <p:nvPr/>
        </p:nvSpPr>
        <p:spPr>
          <a:xfrm>
            <a:off x="2522344"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pic>
        <p:nvPicPr>
          <p:cNvPr id="5" name="Foto B">
            <a:extLst>
              <a:ext uri="{FF2B5EF4-FFF2-40B4-BE49-F238E27FC236}">
                <a16:creationId xmlns:a16="http://schemas.microsoft.com/office/drawing/2014/main" id="{A76687F7-6780-DAC5-A579-1C26BBA542C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B">
            <a:extLst>
              <a:ext uri="{FF2B5EF4-FFF2-40B4-BE49-F238E27FC236}">
                <a16:creationId xmlns:a16="http://schemas.microsoft.com/office/drawing/2014/main" id="{3D888610-FCA8-DC4F-3E80-84539B540B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7" name="Autor B">
            <a:extLst>
              <a:ext uri="{FF2B5EF4-FFF2-40B4-BE49-F238E27FC236}">
                <a16:creationId xmlns:a16="http://schemas.microsoft.com/office/drawing/2014/main" id="{EF6263C0-4695-3582-FC12-9541C05915CA}"/>
              </a:ext>
            </a:extLst>
          </p:cNvPr>
          <p:cNvSpPr/>
          <p:nvPr/>
        </p:nvSpPr>
        <p:spPr>
          <a:xfrm>
            <a:off x="10332844"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3814540745"/>
      </p:ext>
    </p:extLst>
  </p:cSld>
  <p:clrMapOvr>
    <a:masterClrMapping/>
  </p:clrMapOvr>
  <p:transition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000" fill="hold"/>
                                        <p:tgtEl>
                                          <p:spTgt spid="8"/>
                                        </p:tgtEl>
                                        <p:attrNameLst>
                                          <p:attrName>ppt_x</p:attrName>
                                        </p:attrNameLst>
                                      </p:cBhvr>
                                      <p:tavLst>
                                        <p:tav tm="0">
                                          <p:val>
                                            <p:strVal val="0-#ppt_w/2"/>
                                          </p:val>
                                        </p:tav>
                                        <p:tav tm="100000">
                                          <p:val>
                                            <p:strVal val="#ppt_x"/>
                                          </p:val>
                                        </p:tav>
                                      </p:tavLst>
                                    </p:anim>
                                    <p:anim calcmode="lin" valueType="num">
                                      <p:cBhvr additive="base">
                                        <p:cTn id="8" dur="2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0" fill="hold"/>
                                        <p:tgtEl>
                                          <p:spTgt spid="4"/>
                                        </p:tgtEl>
                                        <p:attrNameLst>
                                          <p:attrName>ppt_x</p:attrName>
                                        </p:attrNameLst>
                                      </p:cBhvr>
                                      <p:tavLst>
                                        <p:tav tm="0">
                                          <p:val>
                                            <p:strVal val="0-#ppt_w/2"/>
                                          </p:val>
                                        </p:tav>
                                        <p:tav tm="100000">
                                          <p:val>
                                            <p:strVal val="#ppt_x"/>
                                          </p:val>
                                        </p:tav>
                                      </p:tavLst>
                                    </p:anim>
                                    <p:anim calcmode="lin" valueType="num">
                                      <p:cBhvr additive="base">
                                        <p:cTn id="12" dur="2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1500"/>
                                        <p:tgtEl>
                                          <p:spTgt spid="2"/>
                                        </p:tgtEl>
                                      </p:cBhvr>
                                    </p:animEffect>
                                    <p:set>
                                      <p:cBhvr>
                                        <p:cTn id="23" dur="1" fill="hold">
                                          <p:stCondLst>
                                            <p:cond delay="1499"/>
                                          </p:stCondLst>
                                        </p:cTn>
                                        <p:tgtEl>
                                          <p:spTgt spid="2"/>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1500"/>
                                        <p:tgtEl>
                                          <p:spTgt spid="3"/>
                                        </p:tgtEl>
                                      </p:cBhvr>
                                    </p:animEffect>
                                    <p:set>
                                      <p:cBhvr>
                                        <p:cTn id="26" dur="1" fill="hold">
                                          <p:stCondLst>
                                            <p:cond delay="1499"/>
                                          </p:stCondLst>
                                        </p:cTn>
                                        <p:tgtEl>
                                          <p:spTgt spid="3"/>
                                        </p:tgtEl>
                                        <p:attrNameLst>
                                          <p:attrName>style.visibility</p:attrName>
                                        </p:attrNameLst>
                                      </p:cBhvr>
                                      <p:to>
                                        <p:strVal val="hidden"/>
                                      </p:to>
                                    </p:set>
                                  </p:childTnLst>
                                </p:cTn>
                              </p:par>
                              <p:par>
                                <p:cTn id="27" presetID="10" presetClass="entr" presetSubtype="0" fill="hold" grpId="0" nodeType="withEffect">
                                  <p:stCondLst>
                                    <p:cond delay="30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750"/>
                                        <p:tgtEl>
                                          <p:spTgt spid="9"/>
                                        </p:tgtEl>
                                      </p:cBhvr>
                                    </p:animEffect>
                                  </p:childTnLst>
                                </p:cTn>
                              </p:par>
                              <p:par>
                                <p:cTn id="30" presetID="10" presetClass="entr" presetSubtype="0" fill="hold" grpId="0" nodeType="withEffect">
                                  <p:stCondLst>
                                    <p:cond delay="3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ED276DB3-9646-B533-5C22-049C5BF8B733}"/>
              </a:ext>
            </a:extLst>
          </p:cNvPr>
          <p:cNvSpPr/>
          <p:nvPr/>
        </p:nvSpPr>
        <p:spPr>
          <a:xfrm>
            <a:off x="6438031" y="7920000"/>
            <a:ext cx="2363941"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pic>
        <p:nvPicPr>
          <p:cNvPr id="5" name="Foto A">
            <a:extLst>
              <a:ext uri="{FF2B5EF4-FFF2-40B4-BE49-F238E27FC236}">
                <a16:creationId xmlns:a16="http://schemas.microsoft.com/office/drawing/2014/main" id="{0663B622-C4BE-8834-AC07-38796560737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A">
            <a:extLst>
              <a:ext uri="{FF2B5EF4-FFF2-40B4-BE49-F238E27FC236}">
                <a16:creationId xmlns:a16="http://schemas.microsoft.com/office/drawing/2014/main" id="{4ACA7482-9BA1-712F-FDAD-7C5A5B01C82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7" name="Foto B">
            <a:extLst>
              <a:ext uri="{FF2B5EF4-FFF2-40B4-BE49-F238E27FC236}">
                <a16:creationId xmlns:a16="http://schemas.microsoft.com/office/drawing/2014/main" id="{F299468C-E3BC-AF9F-2267-BE8EF2DCE60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Rám B">
            <a:extLst>
              <a:ext uri="{FF2B5EF4-FFF2-40B4-BE49-F238E27FC236}">
                <a16:creationId xmlns:a16="http://schemas.microsoft.com/office/drawing/2014/main" id="{2B6F990C-11C5-DB08-8D2E-C7A9FF4871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Tree>
    <p:extLst>
      <p:ext uri="{BB962C8B-B14F-4D97-AF65-F5344CB8AC3E}">
        <p14:creationId xmlns:p14="http://schemas.microsoft.com/office/powerpoint/2010/main" val="104060758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par>
                                <p:cTn id="8" presetID="31" presetClass="exit" presetSubtype="0" fill="hold" nodeType="withEffect">
                                  <p:stCondLst>
                                    <p:cond delay="0"/>
                                  </p:stCondLst>
                                  <p:childTnLst>
                                    <p:anim calcmode="lin" valueType="num">
                                      <p:cBhvr>
                                        <p:cTn id="9" dur="1500"/>
                                        <p:tgtEl>
                                          <p:spTgt spid="5"/>
                                        </p:tgtEl>
                                        <p:attrNameLst>
                                          <p:attrName>ppt_w</p:attrName>
                                        </p:attrNameLst>
                                      </p:cBhvr>
                                      <p:tavLst>
                                        <p:tav tm="0">
                                          <p:val>
                                            <p:strVal val="ppt_w"/>
                                          </p:val>
                                        </p:tav>
                                        <p:tav tm="100000">
                                          <p:val>
                                            <p:fltVal val="0"/>
                                          </p:val>
                                        </p:tav>
                                      </p:tavLst>
                                    </p:anim>
                                    <p:anim calcmode="lin" valueType="num">
                                      <p:cBhvr>
                                        <p:cTn id="10" dur="1500"/>
                                        <p:tgtEl>
                                          <p:spTgt spid="5"/>
                                        </p:tgtEl>
                                        <p:attrNameLst>
                                          <p:attrName>ppt_h</p:attrName>
                                        </p:attrNameLst>
                                      </p:cBhvr>
                                      <p:tavLst>
                                        <p:tav tm="0">
                                          <p:val>
                                            <p:strVal val="ppt_h"/>
                                          </p:val>
                                        </p:tav>
                                        <p:tav tm="100000">
                                          <p:val>
                                            <p:fltVal val="0"/>
                                          </p:val>
                                        </p:tav>
                                      </p:tavLst>
                                    </p:anim>
                                    <p:anim calcmode="lin" valueType="num">
                                      <p:cBhvr>
                                        <p:cTn id="11" dur="1500"/>
                                        <p:tgtEl>
                                          <p:spTgt spid="5"/>
                                        </p:tgtEl>
                                        <p:attrNameLst>
                                          <p:attrName>style.rotation</p:attrName>
                                        </p:attrNameLst>
                                      </p:cBhvr>
                                      <p:tavLst>
                                        <p:tav tm="0">
                                          <p:val>
                                            <p:fltVal val="0"/>
                                          </p:val>
                                        </p:tav>
                                        <p:tav tm="100000">
                                          <p:val>
                                            <p:fltVal val="90"/>
                                          </p:val>
                                        </p:tav>
                                      </p:tavLst>
                                    </p:anim>
                                    <p:animEffect transition="out" filter="fade">
                                      <p:cBhvr>
                                        <p:cTn id="12" dur="1500"/>
                                        <p:tgtEl>
                                          <p:spTgt spid="5"/>
                                        </p:tgtEl>
                                      </p:cBhvr>
                                    </p:animEffect>
                                    <p:set>
                                      <p:cBhvr>
                                        <p:cTn id="13" dur="1" fill="hold">
                                          <p:stCondLst>
                                            <p:cond delay="1499"/>
                                          </p:stCondLst>
                                        </p:cTn>
                                        <p:tgtEl>
                                          <p:spTgt spid="5"/>
                                        </p:tgtEl>
                                        <p:attrNameLst>
                                          <p:attrName>style.visibility</p:attrName>
                                        </p:attrNameLst>
                                      </p:cBhvr>
                                      <p:to>
                                        <p:strVal val="hidden"/>
                                      </p:to>
                                    </p:set>
                                  </p:childTnLst>
                                </p:cTn>
                              </p:par>
                              <p:par>
                                <p:cTn id="14" presetID="31" presetClass="exit" presetSubtype="0" fill="hold" nodeType="withEffect">
                                  <p:stCondLst>
                                    <p:cond delay="0"/>
                                  </p:stCondLst>
                                  <p:childTnLst>
                                    <p:anim calcmode="lin" valueType="num">
                                      <p:cBhvr>
                                        <p:cTn id="15" dur="1500"/>
                                        <p:tgtEl>
                                          <p:spTgt spid="6"/>
                                        </p:tgtEl>
                                        <p:attrNameLst>
                                          <p:attrName>ppt_w</p:attrName>
                                        </p:attrNameLst>
                                      </p:cBhvr>
                                      <p:tavLst>
                                        <p:tav tm="0">
                                          <p:val>
                                            <p:strVal val="ppt_w"/>
                                          </p:val>
                                        </p:tav>
                                        <p:tav tm="100000">
                                          <p:val>
                                            <p:fltVal val="0"/>
                                          </p:val>
                                        </p:tav>
                                      </p:tavLst>
                                    </p:anim>
                                    <p:anim calcmode="lin" valueType="num">
                                      <p:cBhvr>
                                        <p:cTn id="16" dur="1500"/>
                                        <p:tgtEl>
                                          <p:spTgt spid="6"/>
                                        </p:tgtEl>
                                        <p:attrNameLst>
                                          <p:attrName>ppt_h</p:attrName>
                                        </p:attrNameLst>
                                      </p:cBhvr>
                                      <p:tavLst>
                                        <p:tav tm="0">
                                          <p:val>
                                            <p:strVal val="ppt_h"/>
                                          </p:val>
                                        </p:tav>
                                        <p:tav tm="100000">
                                          <p:val>
                                            <p:fltVal val="0"/>
                                          </p:val>
                                        </p:tav>
                                      </p:tavLst>
                                    </p:anim>
                                    <p:anim calcmode="lin" valueType="num">
                                      <p:cBhvr>
                                        <p:cTn id="17" dur="1500"/>
                                        <p:tgtEl>
                                          <p:spTgt spid="6"/>
                                        </p:tgtEl>
                                        <p:attrNameLst>
                                          <p:attrName>style.rotation</p:attrName>
                                        </p:attrNameLst>
                                      </p:cBhvr>
                                      <p:tavLst>
                                        <p:tav tm="0">
                                          <p:val>
                                            <p:fltVal val="0"/>
                                          </p:val>
                                        </p:tav>
                                        <p:tav tm="100000">
                                          <p:val>
                                            <p:fltVal val="90"/>
                                          </p:val>
                                        </p:tav>
                                      </p:tavLst>
                                    </p:anim>
                                    <p:animEffect transition="out" filter="fade">
                                      <p:cBhvr>
                                        <p:cTn id="18" dur="1500"/>
                                        <p:tgtEl>
                                          <p:spTgt spid="6"/>
                                        </p:tgtEl>
                                      </p:cBhvr>
                                    </p:animEffect>
                                    <p:set>
                                      <p:cBhvr>
                                        <p:cTn id="19" dur="1" fill="hold">
                                          <p:stCondLst>
                                            <p:cond delay="1499"/>
                                          </p:stCondLst>
                                        </p:cTn>
                                        <p:tgtEl>
                                          <p:spTgt spid="6"/>
                                        </p:tgtEl>
                                        <p:attrNameLst>
                                          <p:attrName>style.visibility</p:attrName>
                                        </p:attrNameLst>
                                      </p:cBhvr>
                                      <p:to>
                                        <p:strVal val="hidden"/>
                                      </p:to>
                                    </p:set>
                                  </p:childTnLst>
                                </p:cTn>
                              </p:par>
                              <p:par>
                                <p:cTn id="20" presetID="31" presetClass="exit" presetSubtype="0" fill="hold" nodeType="withEffect">
                                  <p:stCondLst>
                                    <p:cond delay="0"/>
                                  </p:stCondLst>
                                  <p:childTnLst>
                                    <p:anim calcmode="lin" valueType="num">
                                      <p:cBhvr>
                                        <p:cTn id="21" dur="1500"/>
                                        <p:tgtEl>
                                          <p:spTgt spid="7"/>
                                        </p:tgtEl>
                                        <p:attrNameLst>
                                          <p:attrName>ppt_w</p:attrName>
                                        </p:attrNameLst>
                                      </p:cBhvr>
                                      <p:tavLst>
                                        <p:tav tm="0">
                                          <p:val>
                                            <p:strVal val="ppt_w"/>
                                          </p:val>
                                        </p:tav>
                                        <p:tav tm="100000">
                                          <p:val>
                                            <p:fltVal val="0"/>
                                          </p:val>
                                        </p:tav>
                                      </p:tavLst>
                                    </p:anim>
                                    <p:anim calcmode="lin" valueType="num">
                                      <p:cBhvr>
                                        <p:cTn id="22" dur="1500"/>
                                        <p:tgtEl>
                                          <p:spTgt spid="7"/>
                                        </p:tgtEl>
                                        <p:attrNameLst>
                                          <p:attrName>ppt_h</p:attrName>
                                        </p:attrNameLst>
                                      </p:cBhvr>
                                      <p:tavLst>
                                        <p:tav tm="0">
                                          <p:val>
                                            <p:strVal val="ppt_h"/>
                                          </p:val>
                                        </p:tav>
                                        <p:tav tm="100000">
                                          <p:val>
                                            <p:fltVal val="0"/>
                                          </p:val>
                                        </p:tav>
                                      </p:tavLst>
                                    </p:anim>
                                    <p:anim calcmode="lin" valueType="num">
                                      <p:cBhvr>
                                        <p:cTn id="23" dur="1500"/>
                                        <p:tgtEl>
                                          <p:spTgt spid="7"/>
                                        </p:tgtEl>
                                        <p:attrNameLst>
                                          <p:attrName>style.rotation</p:attrName>
                                        </p:attrNameLst>
                                      </p:cBhvr>
                                      <p:tavLst>
                                        <p:tav tm="0">
                                          <p:val>
                                            <p:fltVal val="0"/>
                                          </p:val>
                                        </p:tav>
                                        <p:tav tm="100000">
                                          <p:val>
                                            <p:fltVal val="90"/>
                                          </p:val>
                                        </p:tav>
                                      </p:tavLst>
                                    </p:anim>
                                    <p:animEffect transition="out" filter="fade">
                                      <p:cBhvr>
                                        <p:cTn id="24" dur="1500"/>
                                        <p:tgtEl>
                                          <p:spTgt spid="7"/>
                                        </p:tgtEl>
                                      </p:cBhvr>
                                    </p:animEffect>
                                    <p:set>
                                      <p:cBhvr>
                                        <p:cTn id="25" dur="1" fill="hold">
                                          <p:stCondLst>
                                            <p:cond delay="1499"/>
                                          </p:stCondLst>
                                        </p:cTn>
                                        <p:tgtEl>
                                          <p:spTgt spid="7"/>
                                        </p:tgtEl>
                                        <p:attrNameLst>
                                          <p:attrName>style.visibility</p:attrName>
                                        </p:attrNameLst>
                                      </p:cBhvr>
                                      <p:to>
                                        <p:strVal val="hidden"/>
                                      </p:to>
                                    </p:set>
                                  </p:childTnLst>
                                </p:cTn>
                              </p:par>
                              <p:par>
                                <p:cTn id="26" presetID="31" presetClass="exit" presetSubtype="0" fill="hold" nodeType="withEffect">
                                  <p:stCondLst>
                                    <p:cond delay="0"/>
                                  </p:stCondLst>
                                  <p:childTnLst>
                                    <p:anim calcmode="lin" valueType="num">
                                      <p:cBhvr>
                                        <p:cTn id="27" dur="1500"/>
                                        <p:tgtEl>
                                          <p:spTgt spid="9"/>
                                        </p:tgtEl>
                                        <p:attrNameLst>
                                          <p:attrName>ppt_w</p:attrName>
                                        </p:attrNameLst>
                                      </p:cBhvr>
                                      <p:tavLst>
                                        <p:tav tm="0">
                                          <p:val>
                                            <p:strVal val="ppt_w"/>
                                          </p:val>
                                        </p:tav>
                                        <p:tav tm="100000">
                                          <p:val>
                                            <p:fltVal val="0"/>
                                          </p:val>
                                        </p:tav>
                                      </p:tavLst>
                                    </p:anim>
                                    <p:anim calcmode="lin" valueType="num">
                                      <p:cBhvr>
                                        <p:cTn id="28" dur="1500"/>
                                        <p:tgtEl>
                                          <p:spTgt spid="9"/>
                                        </p:tgtEl>
                                        <p:attrNameLst>
                                          <p:attrName>ppt_h</p:attrName>
                                        </p:attrNameLst>
                                      </p:cBhvr>
                                      <p:tavLst>
                                        <p:tav tm="0">
                                          <p:val>
                                            <p:strVal val="ppt_h"/>
                                          </p:val>
                                        </p:tav>
                                        <p:tav tm="100000">
                                          <p:val>
                                            <p:fltVal val="0"/>
                                          </p:val>
                                        </p:tav>
                                      </p:tavLst>
                                    </p:anim>
                                    <p:anim calcmode="lin" valueType="num">
                                      <p:cBhvr>
                                        <p:cTn id="29" dur="1500"/>
                                        <p:tgtEl>
                                          <p:spTgt spid="9"/>
                                        </p:tgtEl>
                                        <p:attrNameLst>
                                          <p:attrName>style.rotation</p:attrName>
                                        </p:attrNameLst>
                                      </p:cBhvr>
                                      <p:tavLst>
                                        <p:tav tm="0">
                                          <p:val>
                                            <p:fltVal val="0"/>
                                          </p:val>
                                        </p:tav>
                                        <p:tav tm="100000">
                                          <p:val>
                                            <p:fltVal val="90"/>
                                          </p:val>
                                        </p:tav>
                                      </p:tavLst>
                                    </p:anim>
                                    <p:animEffect transition="out" filter="fade">
                                      <p:cBhvr>
                                        <p:cTn id="30" dur="1500"/>
                                        <p:tgtEl>
                                          <p:spTgt spid="9"/>
                                        </p:tgtEl>
                                      </p:cBhvr>
                                    </p:animEffect>
                                    <p:set>
                                      <p:cBhvr>
                                        <p:cTn id="31" dur="1" fill="hold">
                                          <p:stCondLst>
                                            <p:cond delay="1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910FE9D9-FBA3-38FD-B117-0CE9EC0D703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648CEC7F-A35F-8736-D448-2E5B061071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4C48C6CC-EBBF-D450-9A96-CAEAE489A549}"/>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3477570763"/>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0E6007E-1CE6-31D5-73F9-5174C6BE4DB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3EA5A8EB-17CD-0C9F-BE78-932E692C139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F36860CE-C8E9-87D1-DB67-B641C95E10D1}"/>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3768751656"/>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86F7ED62-4423-534F-C232-D9A9424FC3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97A888A4-5074-EBDD-EFA3-BCB7D3D61DB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BBCEC042-4BC2-70DF-CFCF-7864D41423D3}"/>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951494796"/>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FFD0402B-AD7B-5BC5-2BF3-30C0D557EF1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7A047FE3-7DAA-8159-EA55-437C0671BF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6AFB8608-25E1-E234-B3D5-BD3FD8FC5F83}"/>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2581377370"/>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A717F719-8999-4F72-7786-31BE8B743C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Rám 0">
            <a:extLst>
              <a:ext uri="{FF2B5EF4-FFF2-40B4-BE49-F238E27FC236}">
                <a16:creationId xmlns:a16="http://schemas.microsoft.com/office/drawing/2014/main" id="{18752BCF-89BF-CC29-8C6F-72093B30CE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8" name="Foto A">
            <a:extLst>
              <a:ext uri="{FF2B5EF4-FFF2-40B4-BE49-F238E27FC236}">
                <a16:creationId xmlns:a16="http://schemas.microsoft.com/office/drawing/2014/main" id="{AB62AFE0-FB98-4F72-ADD8-33560A9E18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
            <a:extLst>
              <a:ext uri="{FF2B5EF4-FFF2-40B4-BE49-F238E27FC236}">
                <a16:creationId xmlns:a16="http://schemas.microsoft.com/office/drawing/2014/main" id="{3CE2706B-E42E-EB5E-570C-EA8BD73A63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9" name="Autor A">
            <a:extLst>
              <a:ext uri="{FF2B5EF4-FFF2-40B4-BE49-F238E27FC236}">
                <a16:creationId xmlns:a16="http://schemas.microsoft.com/office/drawing/2014/main" id="{BD36E6D5-51C6-4183-9252-D4D148D423D9}"/>
              </a:ext>
            </a:extLst>
          </p:cNvPr>
          <p:cNvSpPr/>
          <p:nvPr/>
        </p:nvSpPr>
        <p:spPr>
          <a:xfrm>
            <a:off x="2522344"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pic>
        <p:nvPicPr>
          <p:cNvPr id="5" name="Foto B">
            <a:extLst>
              <a:ext uri="{FF2B5EF4-FFF2-40B4-BE49-F238E27FC236}">
                <a16:creationId xmlns:a16="http://schemas.microsoft.com/office/drawing/2014/main" id="{A76687F7-6780-DAC5-A579-1C26BBA542C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B">
            <a:extLst>
              <a:ext uri="{FF2B5EF4-FFF2-40B4-BE49-F238E27FC236}">
                <a16:creationId xmlns:a16="http://schemas.microsoft.com/office/drawing/2014/main" id="{3D888610-FCA8-DC4F-3E80-84539B540B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7" name="Autor B">
            <a:extLst>
              <a:ext uri="{FF2B5EF4-FFF2-40B4-BE49-F238E27FC236}">
                <a16:creationId xmlns:a16="http://schemas.microsoft.com/office/drawing/2014/main" id="{EF6263C0-4695-3582-FC12-9541C05915CA}"/>
              </a:ext>
            </a:extLst>
          </p:cNvPr>
          <p:cNvSpPr/>
          <p:nvPr/>
        </p:nvSpPr>
        <p:spPr>
          <a:xfrm>
            <a:off x="10332844"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854697608"/>
      </p:ext>
    </p:extLst>
  </p:cSld>
  <p:clrMapOvr>
    <a:masterClrMapping/>
  </p:clrMapOvr>
  <p:transition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000" fill="hold"/>
                                        <p:tgtEl>
                                          <p:spTgt spid="8"/>
                                        </p:tgtEl>
                                        <p:attrNameLst>
                                          <p:attrName>ppt_x</p:attrName>
                                        </p:attrNameLst>
                                      </p:cBhvr>
                                      <p:tavLst>
                                        <p:tav tm="0">
                                          <p:val>
                                            <p:strVal val="0-#ppt_w/2"/>
                                          </p:val>
                                        </p:tav>
                                        <p:tav tm="100000">
                                          <p:val>
                                            <p:strVal val="#ppt_x"/>
                                          </p:val>
                                        </p:tav>
                                      </p:tavLst>
                                    </p:anim>
                                    <p:anim calcmode="lin" valueType="num">
                                      <p:cBhvr additive="base">
                                        <p:cTn id="8" dur="2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0" fill="hold"/>
                                        <p:tgtEl>
                                          <p:spTgt spid="4"/>
                                        </p:tgtEl>
                                        <p:attrNameLst>
                                          <p:attrName>ppt_x</p:attrName>
                                        </p:attrNameLst>
                                      </p:cBhvr>
                                      <p:tavLst>
                                        <p:tav tm="0">
                                          <p:val>
                                            <p:strVal val="0-#ppt_w/2"/>
                                          </p:val>
                                        </p:tav>
                                        <p:tav tm="100000">
                                          <p:val>
                                            <p:strVal val="#ppt_x"/>
                                          </p:val>
                                        </p:tav>
                                      </p:tavLst>
                                    </p:anim>
                                    <p:anim calcmode="lin" valueType="num">
                                      <p:cBhvr additive="base">
                                        <p:cTn id="12" dur="2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1500"/>
                                        <p:tgtEl>
                                          <p:spTgt spid="2"/>
                                        </p:tgtEl>
                                      </p:cBhvr>
                                    </p:animEffect>
                                    <p:set>
                                      <p:cBhvr>
                                        <p:cTn id="23" dur="1" fill="hold">
                                          <p:stCondLst>
                                            <p:cond delay="1499"/>
                                          </p:stCondLst>
                                        </p:cTn>
                                        <p:tgtEl>
                                          <p:spTgt spid="2"/>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1500"/>
                                        <p:tgtEl>
                                          <p:spTgt spid="10"/>
                                        </p:tgtEl>
                                      </p:cBhvr>
                                    </p:animEffect>
                                    <p:set>
                                      <p:cBhvr>
                                        <p:cTn id="26" dur="1" fill="hold">
                                          <p:stCondLst>
                                            <p:cond delay="1499"/>
                                          </p:stCondLst>
                                        </p:cTn>
                                        <p:tgtEl>
                                          <p:spTgt spid="10"/>
                                        </p:tgtEl>
                                        <p:attrNameLst>
                                          <p:attrName>style.visibility</p:attrName>
                                        </p:attrNameLst>
                                      </p:cBhvr>
                                      <p:to>
                                        <p:strVal val="hidden"/>
                                      </p:to>
                                    </p:set>
                                  </p:childTnLst>
                                </p:cTn>
                              </p:par>
                              <p:par>
                                <p:cTn id="27" presetID="10" presetClass="entr" presetSubtype="0" fill="hold" grpId="0" nodeType="withEffect">
                                  <p:stCondLst>
                                    <p:cond delay="30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750"/>
                                        <p:tgtEl>
                                          <p:spTgt spid="9"/>
                                        </p:tgtEl>
                                      </p:cBhvr>
                                    </p:animEffect>
                                  </p:childTnLst>
                                </p:cTn>
                              </p:par>
                              <p:par>
                                <p:cTn id="30" presetID="10" presetClass="entr" presetSubtype="0" fill="hold" grpId="0" nodeType="withEffect">
                                  <p:stCondLst>
                                    <p:cond delay="3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BDDF2A13-9479-D9C8-E888-5BE8B349F9F3}"/>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pic>
        <p:nvPicPr>
          <p:cNvPr id="5" name="Foto A">
            <a:extLst>
              <a:ext uri="{FF2B5EF4-FFF2-40B4-BE49-F238E27FC236}">
                <a16:creationId xmlns:a16="http://schemas.microsoft.com/office/drawing/2014/main" id="{A29811A4-8D81-BCD2-9749-ED8AF0B05A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A">
            <a:extLst>
              <a:ext uri="{FF2B5EF4-FFF2-40B4-BE49-F238E27FC236}">
                <a16:creationId xmlns:a16="http://schemas.microsoft.com/office/drawing/2014/main" id="{70EAA92A-B22D-4055-8412-89E88D48E59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7" name="Foto B">
            <a:extLst>
              <a:ext uri="{FF2B5EF4-FFF2-40B4-BE49-F238E27FC236}">
                <a16:creationId xmlns:a16="http://schemas.microsoft.com/office/drawing/2014/main" id="{69D90534-79AF-156F-60EE-B9C0593B569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Rám B">
            <a:extLst>
              <a:ext uri="{FF2B5EF4-FFF2-40B4-BE49-F238E27FC236}">
                <a16:creationId xmlns:a16="http://schemas.microsoft.com/office/drawing/2014/main" id="{EF44D44A-E42C-38BE-D13B-DC61B32E10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Tree>
    <p:extLst>
      <p:ext uri="{BB962C8B-B14F-4D97-AF65-F5344CB8AC3E}">
        <p14:creationId xmlns:p14="http://schemas.microsoft.com/office/powerpoint/2010/main" val="100967392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par>
                                <p:cTn id="8" presetID="31" presetClass="exit" presetSubtype="0" fill="hold" nodeType="withEffect">
                                  <p:stCondLst>
                                    <p:cond delay="0"/>
                                  </p:stCondLst>
                                  <p:childTnLst>
                                    <p:anim calcmode="lin" valueType="num">
                                      <p:cBhvr>
                                        <p:cTn id="9" dur="1500"/>
                                        <p:tgtEl>
                                          <p:spTgt spid="5"/>
                                        </p:tgtEl>
                                        <p:attrNameLst>
                                          <p:attrName>ppt_w</p:attrName>
                                        </p:attrNameLst>
                                      </p:cBhvr>
                                      <p:tavLst>
                                        <p:tav tm="0">
                                          <p:val>
                                            <p:strVal val="ppt_w"/>
                                          </p:val>
                                        </p:tav>
                                        <p:tav tm="100000">
                                          <p:val>
                                            <p:fltVal val="0"/>
                                          </p:val>
                                        </p:tav>
                                      </p:tavLst>
                                    </p:anim>
                                    <p:anim calcmode="lin" valueType="num">
                                      <p:cBhvr>
                                        <p:cTn id="10" dur="1500"/>
                                        <p:tgtEl>
                                          <p:spTgt spid="5"/>
                                        </p:tgtEl>
                                        <p:attrNameLst>
                                          <p:attrName>ppt_h</p:attrName>
                                        </p:attrNameLst>
                                      </p:cBhvr>
                                      <p:tavLst>
                                        <p:tav tm="0">
                                          <p:val>
                                            <p:strVal val="ppt_h"/>
                                          </p:val>
                                        </p:tav>
                                        <p:tav tm="100000">
                                          <p:val>
                                            <p:fltVal val="0"/>
                                          </p:val>
                                        </p:tav>
                                      </p:tavLst>
                                    </p:anim>
                                    <p:anim calcmode="lin" valueType="num">
                                      <p:cBhvr>
                                        <p:cTn id="11" dur="1500"/>
                                        <p:tgtEl>
                                          <p:spTgt spid="5"/>
                                        </p:tgtEl>
                                        <p:attrNameLst>
                                          <p:attrName>style.rotation</p:attrName>
                                        </p:attrNameLst>
                                      </p:cBhvr>
                                      <p:tavLst>
                                        <p:tav tm="0">
                                          <p:val>
                                            <p:fltVal val="0"/>
                                          </p:val>
                                        </p:tav>
                                        <p:tav tm="100000">
                                          <p:val>
                                            <p:fltVal val="90"/>
                                          </p:val>
                                        </p:tav>
                                      </p:tavLst>
                                    </p:anim>
                                    <p:animEffect transition="out" filter="fade">
                                      <p:cBhvr>
                                        <p:cTn id="12" dur="1500"/>
                                        <p:tgtEl>
                                          <p:spTgt spid="5"/>
                                        </p:tgtEl>
                                      </p:cBhvr>
                                    </p:animEffect>
                                    <p:set>
                                      <p:cBhvr>
                                        <p:cTn id="13" dur="1" fill="hold">
                                          <p:stCondLst>
                                            <p:cond delay="1499"/>
                                          </p:stCondLst>
                                        </p:cTn>
                                        <p:tgtEl>
                                          <p:spTgt spid="5"/>
                                        </p:tgtEl>
                                        <p:attrNameLst>
                                          <p:attrName>style.visibility</p:attrName>
                                        </p:attrNameLst>
                                      </p:cBhvr>
                                      <p:to>
                                        <p:strVal val="hidden"/>
                                      </p:to>
                                    </p:set>
                                  </p:childTnLst>
                                </p:cTn>
                              </p:par>
                              <p:par>
                                <p:cTn id="14" presetID="31" presetClass="exit" presetSubtype="0" fill="hold" nodeType="withEffect">
                                  <p:stCondLst>
                                    <p:cond delay="0"/>
                                  </p:stCondLst>
                                  <p:childTnLst>
                                    <p:anim calcmode="lin" valueType="num">
                                      <p:cBhvr>
                                        <p:cTn id="15" dur="1500"/>
                                        <p:tgtEl>
                                          <p:spTgt spid="6"/>
                                        </p:tgtEl>
                                        <p:attrNameLst>
                                          <p:attrName>ppt_w</p:attrName>
                                        </p:attrNameLst>
                                      </p:cBhvr>
                                      <p:tavLst>
                                        <p:tav tm="0">
                                          <p:val>
                                            <p:strVal val="ppt_w"/>
                                          </p:val>
                                        </p:tav>
                                        <p:tav tm="100000">
                                          <p:val>
                                            <p:fltVal val="0"/>
                                          </p:val>
                                        </p:tav>
                                      </p:tavLst>
                                    </p:anim>
                                    <p:anim calcmode="lin" valueType="num">
                                      <p:cBhvr>
                                        <p:cTn id="16" dur="1500"/>
                                        <p:tgtEl>
                                          <p:spTgt spid="6"/>
                                        </p:tgtEl>
                                        <p:attrNameLst>
                                          <p:attrName>ppt_h</p:attrName>
                                        </p:attrNameLst>
                                      </p:cBhvr>
                                      <p:tavLst>
                                        <p:tav tm="0">
                                          <p:val>
                                            <p:strVal val="ppt_h"/>
                                          </p:val>
                                        </p:tav>
                                        <p:tav tm="100000">
                                          <p:val>
                                            <p:fltVal val="0"/>
                                          </p:val>
                                        </p:tav>
                                      </p:tavLst>
                                    </p:anim>
                                    <p:anim calcmode="lin" valueType="num">
                                      <p:cBhvr>
                                        <p:cTn id="17" dur="1500"/>
                                        <p:tgtEl>
                                          <p:spTgt spid="6"/>
                                        </p:tgtEl>
                                        <p:attrNameLst>
                                          <p:attrName>style.rotation</p:attrName>
                                        </p:attrNameLst>
                                      </p:cBhvr>
                                      <p:tavLst>
                                        <p:tav tm="0">
                                          <p:val>
                                            <p:fltVal val="0"/>
                                          </p:val>
                                        </p:tav>
                                        <p:tav tm="100000">
                                          <p:val>
                                            <p:fltVal val="90"/>
                                          </p:val>
                                        </p:tav>
                                      </p:tavLst>
                                    </p:anim>
                                    <p:animEffect transition="out" filter="fade">
                                      <p:cBhvr>
                                        <p:cTn id="18" dur="1500"/>
                                        <p:tgtEl>
                                          <p:spTgt spid="6"/>
                                        </p:tgtEl>
                                      </p:cBhvr>
                                    </p:animEffect>
                                    <p:set>
                                      <p:cBhvr>
                                        <p:cTn id="19" dur="1" fill="hold">
                                          <p:stCondLst>
                                            <p:cond delay="1499"/>
                                          </p:stCondLst>
                                        </p:cTn>
                                        <p:tgtEl>
                                          <p:spTgt spid="6"/>
                                        </p:tgtEl>
                                        <p:attrNameLst>
                                          <p:attrName>style.visibility</p:attrName>
                                        </p:attrNameLst>
                                      </p:cBhvr>
                                      <p:to>
                                        <p:strVal val="hidden"/>
                                      </p:to>
                                    </p:set>
                                  </p:childTnLst>
                                </p:cTn>
                              </p:par>
                              <p:par>
                                <p:cTn id="20" presetID="31" presetClass="exit" presetSubtype="0" fill="hold" nodeType="withEffect">
                                  <p:stCondLst>
                                    <p:cond delay="0"/>
                                  </p:stCondLst>
                                  <p:childTnLst>
                                    <p:anim calcmode="lin" valueType="num">
                                      <p:cBhvr>
                                        <p:cTn id="21" dur="1500"/>
                                        <p:tgtEl>
                                          <p:spTgt spid="7"/>
                                        </p:tgtEl>
                                        <p:attrNameLst>
                                          <p:attrName>ppt_w</p:attrName>
                                        </p:attrNameLst>
                                      </p:cBhvr>
                                      <p:tavLst>
                                        <p:tav tm="0">
                                          <p:val>
                                            <p:strVal val="ppt_w"/>
                                          </p:val>
                                        </p:tav>
                                        <p:tav tm="100000">
                                          <p:val>
                                            <p:fltVal val="0"/>
                                          </p:val>
                                        </p:tav>
                                      </p:tavLst>
                                    </p:anim>
                                    <p:anim calcmode="lin" valueType="num">
                                      <p:cBhvr>
                                        <p:cTn id="22" dur="1500"/>
                                        <p:tgtEl>
                                          <p:spTgt spid="7"/>
                                        </p:tgtEl>
                                        <p:attrNameLst>
                                          <p:attrName>ppt_h</p:attrName>
                                        </p:attrNameLst>
                                      </p:cBhvr>
                                      <p:tavLst>
                                        <p:tav tm="0">
                                          <p:val>
                                            <p:strVal val="ppt_h"/>
                                          </p:val>
                                        </p:tav>
                                        <p:tav tm="100000">
                                          <p:val>
                                            <p:fltVal val="0"/>
                                          </p:val>
                                        </p:tav>
                                      </p:tavLst>
                                    </p:anim>
                                    <p:anim calcmode="lin" valueType="num">
                                      <p:cBhvr>
                                        <p:cTn id="23" dur="1500"/>
                                        <p:tgtEl>
                                          <p:spTgt spid="7"/>
                                        </p:tgtEl>
                                        <p:attrNameLst>
                                          <p:attrName>style.rotation</p:attrName>
                                        </p:attrNameLst>
                                      </p:cBhvr>
                                      <p:tavLst>
                                        <p:tav tm="0">
                                          <p:val>
                                            <p:fltVal val="0"/>
                                          </p:val>
                                        </p:tav>
                                        <p:tav tm="100000">
                                          <p:val>
                                            <p:fltVal val="90"/>
                                          </p:val>
                                        </p:tav>
                                      </p:tavLst>
                                    </p:anim>
                                    <p:animEffect transition="out" filter="fade">
                                      <p:cBhvr>
                                        <p:cTn id="24" dur="1500"/>
                                        <p:tgtEl>
                                          <p:spTgt spid="7"/>
                                        </p:tgtEl>
                                      </p:cBhvr>
                                    </p:animEffect>
                                    <p:set>
                                      <p:cBhvr>
                                        <p:cTn id="25" dur="1" fill="hold">
                                          <p:stCondLst>
                                            <p:cond delay="1499"/>
                                          </p:stCondLst>
                                        </p:cTn>
                                        <p:tgtEl>
                                          <p:spTgt spid="7"/>
                                        </p:tgtEl>
                                        <p:attrNameLst>
                                          <p:attrName>style.visibility</p:attrName>
                                        </p:attrNameLst>
                                      </p:cBhvr>
                                      <p:to>
                                        <p:strVal val="hidden"/>
                                      </p:to>
                                    </p:set>
                                  </p:childTnLst>
                                </p:cTn>
                              </p:par>
                              <p:par>
                                <p:cTn id="26" presetID="31" presetClass="exit" presetSubtype="0" fill="hold" nodeType="withEffect">
                                  <p:stCondLst>
                                    <p:cond delay="0"/>
                                  </p:stCondLst>
                                  <p:childTnLst>
                                    <p:anim calcmode="lin" valueType="num">
                                      <p:cBhvr>
                                        <p:cTn id="27" dur="1500"/>
                                        <p:tgtEl>
                                          <p:spTgt spid="9"/>
                                        </p:tgtEl>
                                        <p:attrNameLst>
                                          <p:attrName>ppt_w</p:attrName>
                                        </p:attrNameLst>
                                      </p:cBhvr>
                                      <p:tavLst>
                                        <p:tav tm="0">
                                          <p:val>
                                            <p:strVal val="ppt_w"/>
                                          </p:val>
                                        </p:tav>
                                        <p:tav tm="100000">
                                          <p:val>
                                            <p:fltVal val="0"/>
                                          </p:val>
                                        </p:tav>
                                      </p:tavLst>
                                    </p:anim>
                                    <p:anim calcmode="lin" valueType="num">
                                      <p:cBhvr>
                                        <p:cTn id="28" dur="1500"/>
                                        <p:tgtEl>
                                          <p:spTgt spid="9"/>
                                        </p:tgtEl>
                                        <p:attrNameLst>
                                          <p:attrName>ppt_h</p:attrName>
                                        </p:attrNameLst>
                                      </p:cBhvr>
                                      <p:tavLst>
                                        <p:tav tm="0">
                                          <p:val>
                                            <p:strVal val="ppt_h"/>
                                          </p:val>
                                        </p:tav>
                                        <p:tav tm="100000">
                                          <p:val>
                                            <p:fltVal val="0"/>
                                          </p:val>
                                        </p:tav>
                                      </p:tavLst>
                                    </p:anim>
                                    <p:anim calcmode="lin" valueType="num">
                                      <p:cBhvr>
                                        <p:cTn id="29" dur="1500"/>
                                        <p:tgtEl>
                                          <p:spTgt spid="9"/>
                                        </p:tgtEl>
                                        <p:attrNameLst>
                                          <p:attrName>style.rotation</p:attrName>
                                        </p:attrNameLst>
                                      </p:cBhvr>
                                      <p:tavLst>
                                        <p:tav tm="0">
                                          <p:val>
                                            <p:fltVal val="0"/>
                                          </p:val>
                                        </p:tav>
                                        <p:tav tm="100000">
                                          <p:val>
                                            <p:fltVal val="90"/>
                                          </p:val>
                                        </p:tav>
                                      </p:tavLst>
                                    </p:anim>
                                    <p:animEffect transition="out" filter="fade">
                                      <p:cBhvr>
                                        <p:cTn id="30" dur="1500"/>
                                        <p:tgtEl>
                                          <p:spTgt spid="9"/>
                                        </p:tgtEl>
                                      </p:cBhvr>
                                    </p:animEffect>
                                    <p:set>
                                      <p:cBhvr>
                                        <p:cTn id="31" dur="1" fill="hold">
                                          <p:stCondLst>
                                            <p:cond delay="1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B7B6F0D-9DED-0B5C-45EC-DA5155C7A2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38BB5783-53F3-5AB6-EB71-23F7AEBF0D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1D9B27F5-195C-AB2E-92FA-3B4DE2C337EC}"/>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3922256724"/>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21BD0F9E-BD19-1763-FA64-19130FFBE98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C786BE06-4458-E960-07E1-DBE4066FA2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689DBB90-58FE-B139-E677-9AB3FA1DE0C7}"/>
              </a:ext>
            </a:extLst>
          </p:cNvPr>
          <p:cNvSpPr/>
          <p:nvPr/>
        </p:nvSpPr>
        <p:spPr>
          <a:xfrm>
            <a:off x="6438031" y="7920000"/>
            <a:ext cx="2363941"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571371141"/>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1706E26-2E55-7F99-E749-C5A792CF97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907D1708-F2BB-4744-CBF0-F723436D84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6EE0D359-AE5C-3A81-CC0D-AFFAD2772462}"/>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4096604057"/>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D0B8701E-1A03-A62B-59A5-BEC5D3353BC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6B3C2824-5148-B149-BE85-1F4956A53C8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E2A8906F-BA23-F32E-FE4A-B60619EBB333}"/>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3582176633"/>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38150D6F-B313-9F6D-1208-FB6C2FDC5E0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Rám 0">
            <a:extLst>
              <a:ext uri="{FF2B5EF4-FFF2-40B4-BE49-F238E27FC236}">
                <a16:creationId xmlns:a16="http://schemas.microsoft.com/office/drawing/2014/main" id="{72284C48-82C5-F2CC-B74F-4160B910A9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8" name="Foto A">
            <a:extLst>
              <a:ext uri="{FF2B5EF4-FFF2-40B4-BE49-F238E27FC236}">
                <a16:creationId xmlns:a16="http://schemas.microsoft.com/office/drawing/2014/main" id="{AB62AFE0-FB98-4F72-ADD8-33560A9E18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
            <a:extLst>
              <a:ext uri="{FF2B5EF4-FFF2-40B4-BE49-F238E27FC236}">
                <a16:creationId xmlns:a16="http://schemas.microsoft.com/office/drawing/2014/main" id="{3CE2706B-E42E-EB5E-570C-EA8BD73A63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9" name="Autor A">
            <a:extLst>
              <a:ext uri="{FF2B5EF4-FFF2-40B4-BE49-F238E27FC236}">
                <a16:creationId xmlns:a16="http://schemas.microsoft.com/office/drawing/2014/main" id="{BD36E6D5-51C6-4183-9252-D4D148D423D9}"/>
              </a:ext>
            </a:extLst>
          </p:cNvPr>
          <p:cNvSpPr/>
          <p:nvPr/>
        </p:nvSpPr>
        <p:spPr>
          <a:xfrm>
            <a:off x="2522344"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pic>
        <p:nvPicPr>
          <p:cNvPr id="5" name="Foto B">
            <a:extLst>
              <a:ext uri="{FF2B5EF4-FFF2-40B4-BE49-F238E27FC236}">
                <a16:creationId xmlns:a16="http://schemas.microsoft.com/office/drawing/2014/main" id="{A76687F7-6780-DAC5-A579-1C26BBA542C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B">
            <a:extLst>
              <a:ext uri="{FF2B5EF4-FFF2-40B4-BE49-F238E27FC236}">
                <a16:creationId xmlns:a16="http://schemas.microsoft.com/office/drawing/2014/main" id="{3D888610-FCA8-DC4F-3E80-84539B540B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7" name="Autor B">
            <a:extLst>
              <a:ext uri="{FF2B5EF4-FFF2-40B4-BE49-F238E27FC236}">
                <a16:creationId xmlns:a16="http://schemas.microsoft.com/office/drawing/2014/main" id="{EF6263C0-4695-3582-FC12-9541C05915CA}"/>
              </a:ext>
            </a:extLst>
          </p:cNvPr>
          <p:cNvSpPr/>
          <p:nvPr/>
        </p:nvSpPr>
        <p:spPr>
          <a:xfrm>
            <a:off x="10332844"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2147909940"/>
      </p:ext>
    </p:extLst>
  </p:cSld>
  <p:clrMapOvr>
    <a:masterClrMapping/>
  </p:clrMapOvr>
  <p:transition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000" fill="hold"/>
                                        <p:tgtEl>
                                          <p:spTgt spid="8"/>
                                        </p:tgtEl>
                                        <p:attrNameLst>
                                          <p:attrName>ppt_x</p:attrName>
                                        </p:attrNameLst>
                                      </p:cBhvr>
                                      <p:tavLst>
                                        <p:tav tm="0">
                                          <p:val>
                                            <p:strVal val="0-#ppt_w/2"/>
                                          </p:val>
                                        </p:tav>
                                        <p:tav tm="100000">
                                          <p:val>
                                            <p:strVal val="#ppt_x"/>
                                          </p:val>
                                        </p:tav>
                                      </p:tavLst>
                                    </p:anim>
                                    <p:anim calcmode="lin" valueType="num">
                                      <p:cBhvr additive="base">
                                        <p:cTn id="8" dur="2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0" fill="hold"/>
                                        <p:tgtEl>
                                          <p:spTgt spid="4"/>
                                        </p:tgtEl>
                                        <p:attrNameLst>
                                          <p:attrName>ppt_x</p:attrName>
                                        </p:attrNameLst>
                                      </p:cBhvr>
                                      <p:tavLst>
                                        <p:tav tm="0">
                                          <p:val>
                                            <p:strVal val="0-#ppt_w/2"/>
                                          </p:val>
                                        </p:tav>
                                        <p:tav tm="100000">
                                          <p:val>
                                            <p:strVal val="#ppt_x"/>
                                          </p:val>
                                        </p:tav>
                                      </p:tavLst>
                                    </p:anim>
                                    <p:anim calcmode="lin" valueType="num">
                                      <p:cBhvr additive="base">
                                        <p:cTn id="12" dur="2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1500"/>
                                        <p:tgtEl>
                                          <p:spTgt spid="2"/>
                                        </p:tgtEl>
                                      </p:cBhvr>
                                    </p:animEffect>
                                    <p:set>
                                      <p:cBhvr>
                                        <p:cTn id="23" dur="1" fill="hold">
                                          <p:stCondLst>
                                            <p:cond delay="1499"/>
                                          </p:stCondLst>
                                        </p:cTn>
                                        <p:tgtEl>
                                          <p:spTgt spid="2"/>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1500"/>
                                        <p:tgtEl>
                                          <p:spTgt spid="3"/>
                                        </p:tgtEl>
                                      </p:cBhvr>
                                    </p:animEffect>
                                    <p:set>
                                      <p:cBhvr>
                                        <p:cTn id="26" dur="1" fill="hold">
                                          <p:stCondLst>
                                            <p:cond delay="1499"/>
                                          </p:stCondLst>
                                        </p:cTn>
                                        <p:tgtEl>
                                          <p:spTgt spid="3"/>
                                        </p:tgtEl>
                                        <p:attrNameLst>
                                          <p:attrName>style.visibility</p:attrName>
                                        </p:attrNameLst>
                                      </p:cBhvr>
                                      <p:to>
                                        <p:strVal val="hidden"/>
                                      </p:to>
                                    </p:set>
                                  </p:childTnLst>
                                </p:cTn>
                              </p:par>
                              <p:par>
                                <p:cTn id="27" presetID="10" presetClass="entr" presetSubtype="0" fill="hold" grpId="0" nodeType="withEffect">
                                  <p:stCondLst>
                                    <p:cond delay="30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750"/>
                                        <p:tgtEl>
                                          <p:spTgt spid="9"/>
                                        </p:tgtEl>
                                      </p:cBhvr>
                                    </p:animEffect>
                                  </p:childTnLst>
                                </p:cTn>
                              </p:par>
                              <p:par>
                                <p:cTn id="30" presetID="10" presetClass="entr" presetSubtype="0" fill="hold" grpId="0" nodeType="withEffect">
                                  <p:stCondLst>
                                    <p:cond delay="3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E3D7B357-AF72-D309-6A7D-5D38C3C57A9C}"/>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pic>
        <p:nvPicPr>
          <p:cNvPr id="4" name="Foto A">
            <a:extLst>
              <a:ext uri="{FF2B5EF4-FFF2-40B4-BE49-F238E27FC236}">
                <a16:creationId xmlns:a16="http://schemas.microsoft.com/office/drawing/2014/main" id="{BBE7AB62-861C-8B81-E354-E2C9AB26740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A">
            <a:extLst>
              <a:ext uri="{FF2B5EF4-FFF2-40B4-BE49-F238E27FC236}">
                <a16:creationId xmlns:a16="http://schemas.microsoft.com/office/drawing/2014/main" id="{D50CAED3-EA1C-1457-E831-5AA0F9FF7E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7" name="Foto B">
            <a:extLst>
              <a:ext uri="{FF2B5EF4-FFF2-40B4-BE49-F238E27FC236}">
                <a16:creationId xmlns:a16="http://schemas.microsoft.com/office/drawing/2014/main" id="{FEB9C37B-A3B4-1CE1-7110-5753931FDC8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Rám B">
            <a:extLst>
              <a:ext uri="{FF2B5EF4-FFF2-40B4-BE49-F238E27FC236}">
                <a16:creationId xmlns:a16="http://schemas.microsoft.com/office/drawing/2014/main" id="{290D43CF-E268-1B3F-FF64-00276F98C3E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Tree>
    <p:extLst>
      <p:ext uri="{BB962C8B-B14F-4D97-AF65-F5344CB8AC3E}">
        <p14:creationId xmlns:p14="http://schemas.microsoft.com/office/powerpoint/2010/main" val="375472540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par>
                                <p:cTn id="8" presetID="31" presetClass="exit" presetSubtype="0" fill="hold" nodeType="withEffect">
                                  <p:stCondLst>
                                    <p:cond delay="0"/>
                                  </p:stCondLst>
                                  <p:childTnLst>
                                    <p:anim calcmode="lin" valueType="num">
                                      <p:cBhvr>
                                        <p:cTn id="9" dur="1500"/>
                                        <p:tgtEl>
                                          <p:spTgt spid="4"/>
                                        </p:tgtEl>
                                        <p:attrNameLst>
                                          <p:attrName>ppt_w</p:attrName>
                                        </p:attrNameLst>
                                      </p:cBhvr>
                                      <p:tavLst>
                                        <p:tav tm="0">
                                          <p:val>
                                            <p:strVal val="ppt_w"/>
                                          </p:val>
                                        </p:tav>
                                        <p:tav tm="100000">
                                          <p:val>
                                            <p:fltVal val="0"/>
                                          </p:val>
                                        </p:tav>
                                      </p:tavLst>
                                    </p:anim>
                                    <p:anim calcmode="lin" valueType="num">
                                      <p:cBhvr>
                                        <p:cTn id="10" dur="1500"/>
                                        <p:tgtEl>
                                          <p:spTgt spid="4"/>
                                        </p:tgtEl>
                                        <p:attrNameLst>
                                          <p:attrName>ppt_h</p:attrName>
                                        </p:attrNameLst>
                                      </p:cBhvr>
                                      <p:tavLst>
                                        <p:tav tm="0">
                                          <p:val>
                                            <p:strVal val="ppt_h"/>
                                          </p:val>
                                        </p:tav>
                                        <p:tav tm="100000">
                                          <p:val>
                                            <p:fltVal val="0"/>
                                          </p:val>
                                        </p:tav>
                                      </p:tavLst>
                                    </p:anim>
                                    <p:anim calcmode="lin" valueType="num">
                                      <p:cBhvr>
                                        <p:cTn id="11" dur="1500"/>
                                        <p:tgtEl>
                                          <p:spTgt spid="4"/>
                                        </p:tgtEl>
                                        <p:attrNameLst>
                                          <p:attrName>style.rotation</p:attrName>
                                        </p:attrNameLst>
                                      </p:cBhvr>
                                      <p:tavLst>
                                        <p:tav tm="0">
                                          <p:val>
                                            <p:fltVal val="0"/>
                                          </p:val>
                                        </p:tav>
                                        <p:tav tm="100000">
                                          <p:val>
                                            <p:fltVal val="90"/>
                                          </p:val>
                                        </p:tav>
                                      </p:tavLst>
                                    </p:anim>
                                    <p:animEffect transition="out" filter="fade">
                                      <p:cBhvr>
                                        <p:cTn id="12" dur="1500"/>
                                        <p:tgtEl>
                                          <p:spTgt spid="4"/>
                                        </p:tgtEl>
                                      </p:cBhvr>
                                    </p:animEffect>
                                    <p:set>
                                      <p:cBhvr>
                                        <p:cTn id="13" dur="1" fill="hold">
                                          <p:stCondLst>
                                            <p:cond delay="1499"/>
                                          </p:stCondLst>
                                        </p:cTn>
                                        <p:tgtEl>
                                          <p:spTgt spid="4"/>
                                        </p:tgtEl>
                                        <p:attrNameLst>
                                          <p:attrName>style.visibility</p:attrName>
                                        </p:attrNameLst>
                                      </p:cBhvr>
                                      <p:to>
                                        <p:strVal val="hidden"/>
                                      </p:to>
                                    </p:set>
                                  </p:childTnLst>
                                </p:cTn>
                              </p:par>
                              <p:par>
                                <p:cTn id="14" presetID="31" presetClass="exit" presetSubtype="0" fill="hold" nodeType="withEffect">
                                  <p:stCondLst>
                                    <p:cond delay="0"/>
                                  </p:stCondLst>
                                  <p:childTnLst>
                                    <p:anim calcmode="lin" valueType="num">
                                      <p:cBhvr>
                                        <p:cTn id="15" dur="1500"/>
                                        <p:tgtEl>
                                          <p:spTgt spid="6"/>
                                        </p:tgtEl>
                                        <p:attrNameLst>
                                          <p:attrName>ppt_w</p:attrName>
                                        </p:attrNameLst>
                                      </p:cBhvr>
                                      <p:tavLst>
                                        <p:tav tm="0">
                                          <p:val>
                                            <p:strVal val="ppt_w"/>
                                          </p:val>
                                        </p:tav>
                                        <p:tav tm="100000">
                                          <p:val>
                                            <p:fltVal val="0"/>
                                          </p:val>
                                        </p:tav>
                                      </p:tavLst>
                                    </p:anim>
                                    <p:anim calcmode="lin" valueType="num">
                                      <p:cBhvr>
                                        <p:cTn id="16" dur="1500"/>
                                        <p:tgtEl>
                                          <p:spTgt spid="6"/>
                                        </p:tgtEl>
                                        <p:attrNameLst>
                                          <p:attrName>ppt_h</p:attrName>
                                        </p:attrNameLst>
                                      </p:cBhvr>
                                      <p:tavLst>
                                        <p:tav tm="0">
                                          <p:val>
                                            <p:strVal val="ppt_h"/>
                                          </p:val>
                                        </p:tav>
                                        <p:tav tm="100000">
                                          <p:val>
                                            <p:fltVal val="0"/>
                                          </p:val>
                                        </p:tav>
                                      </p:tavLst>
                                    </p:anim>
                                    <p:anim calcmode="lin" valueType="num">
                                      <p:cBhvr>
                                        <p:cTn id="17" dur="1500"/>
                                        <p:tgtEl>
                                          <p:spTgt spid="6"/>
                                        </p:tgtEl>
                                        <p:attrNameLst>
                                          <p:attrName>style.rotation</p:attrName>
                                        </p:attrNameLst>
                                      </p:cBhvr>
                                      <p:tavLst>
                                        <p:tav tm="0">
                                          <p:val>
                                            <p:fltVal val="0"/>
                                          </p:val>
                                        </p:tav>
                                        <p:tav tm="100000">
                                          <p:val>
                                            <p:fltVal val="90"/>
                                          </p:val>
                                        </p:tav>
                                      </p:tavLst>
                                    </p:anim>
                                    <p:animEffect transition="out" filter="fade">
                                      <p:cBhvr>
                                        <p:cTn id="18" dur="1500"/>
                                        <p:tgtEl>
                                          <p:spTgt spid="6"/>
                                        </p:tgtEl>
                                      </p:cBhvr>
                                    </p:animEffect>
                                    <p:set>
                                      <p:cBhvr>
                                        <p:cTn id="19" dur="1" fill="hold">
                                          <p:stCondLst>
                                            <p:cond delay="1499"/>
                                          </p:stCondLst>
                                        </p:cTn>
                                        <p:tgtEl>
                                          <p:spTgt spid="6"/>
                                        </p:tgtEl>
                                        <p:attrNameLst>
                                          <p:attrName>style.visibility</p:attrName>
                                        </p:attrNameLst>
                                      </p:cBhvr>
                                      <p:to>
                                        <p:strVal val="hidden"/>
                                      </p:to>
                                    </p:set>
                                  </p:childTnLst>
                                </p:cTn>
                              </p:par>
                              <p:par>
                                <p:cTn id="20" presetID="31" presetClass="exit" presetSubtype="0" fill="hold" nodeType="withEffect">
                                  <p:stCondLst>
                                    <p:cond delay="0"/>
                                  </p:stCondLst>
                                  <p:childTnLst>
                                    <p:anim calcmode="lin" valueType="num">
                                      <p:cBhvr>
                                        <p:cTn id="21" dur="1500"/>
                                        <p:tgtEl>
                                          <p:spTgt spid="7"/>
                                        </p:tgtEl>
                                        <p:attrNameLst>
                                          <p:attrName>ppt_w</p:attrName>
                                        </p:attrNameLst>
                                      </p:cBhvr>
                                      <p:tavLst>
                                        <p:tav tm="0">
                                          <p:val>
                                            <p:strVal val="ppt_w"/>
                                          </p:val>
                                        </p:tav>
                                        <p:tav tm="100000">
                                          <p:val>
                                            <p:fltVal val="0"/>
                                          </p:val>
                                        </p:tav>
                                      </p:tavLst>
                                    </p:anim>
                                    <p:anim calcmode="lin" valueType="num">
                                      <p:cBhvr>
                                        <p:cTn id="22" dur="1500"/>
                                        <p:tgtEl>
                                          <p:spTgt spid="7"/>
                                        </p:tgtEl>
                                        <p:attrNameLst>
                                          <p:attrName>ppt_h</p:attrName>
                                        </p:attrNameLst>
                                      </p:cBhvr>
                                      <p:tavLst>
                                        <p:tav tm="0">
                                          <p:val>
                                            <p:strVal val="ppt_h"/>
                                          </p:val>
                                        </p:tav>
                                        <p:tav tm="100000">
                                          <p:val>
                                            <p:fltVal val="0"/>
                                          </p:val>
                                        </p:tav>
                                      </p:tavLst>
                                    </p:anim>
                                    <p:anim calcmode="lin" valueType="num">
                                      <p:cBhvr>
                                        <p:cTn id="23" dur="1500"/>
                                        <p:tgtEl>
                                          <p:spTgt spid="7"/>
                                        </p:tgtEl>
                                        <p:attrNameLst>
                                          <p:attrName>style.rotation</p:attrName>
                                        </p:attrNameLst>
                                      </p:cBhvr>
                                      <p:tavLst>
                                        <p:tav tm="0">
                                          <p:val>
                                            <p:fltVal val="0"/>
                                          </p:val>
                                        </p:tav>
                                        <p:tav tm="100000">
                                          <p:val>
                                            <p:fltVal val="90"/>
                                          </p:val>
                                        </p:tav>
                                      </p:tavLst>
                                    </p:anim>
                                    <p:animEffect transition="out" filter="fade">
                                      <p:cBhvr>
                                        <p:cTn id="24" dur="1500"/>
                                        <p:tgtEl>
                                          <p:spTgt spid="7"/>
                                        </p:tgtEl>
                                      </p:cBhvr>
                                    </p:animEffect>
                                    <p:set>
                                      <p:cBhvr>
                                        <p:cTn id="25" dur="1" fill="hold">
                                          <p:stCondLst>
                                            <p:cond delay="1499"/>
                                          </p:stCondLst>
                                        </p:cTn>
                                        <p:tgtEl>
                                          <p:spTgt spid="7"/>
                                        </p:tgtEl>
                                        <p:attrNameLst>
                                          <p:attrName>style.visibility</p:attrName>
                                        </p:attrNameLst>
                                      </p:cBhvr>
                                      <p:to>
                                        <p:strVal val="hidden"/>
                                      </p:to>
                                    </p:set>
                                  </p:childTnLst>
                                </p:cTn>
                              </p:par>
                              <p:par>
                                <p:cTn id="26" presetID="31" presetClass="exit" presetSubtype="0" fill="hold" nodeType="withEffect">
                                  <p:stCondLst>
                                    <p:cond delay="0"/>
                                  </p:stCondLst>
                                  <p:childTnLst>
                                    <p:anim calcmode="lin" valueType="num">
                                      <p:cBhvr>
                                        <p:cTn id="27" dur="1500"/>
                                        <p:tgtEl>
                                          <p:spTgt spid="9"/>
                                        </p:tgtEl>
                                        <p:attrNameLst>
                                          <p:attrName>ppt_w</p:attrName>
                                        </p:attrNameLst>
                                      </p:cBhvr>
                                      <p:tavLst>
                                        <p:tav tm="0">
                                          <p:val>
                                            <p:strVal val="ppt_w"/>
                                          </p:val>
                                        </p:tav>
                                        <p:tav tm="100000">
                                          <p:val>
                                            <p:fltVal val="0"/>
                                          </p:val>
                                        </p:tav>
                                      </p:tavLst>
                                    </p:anim>
                                    <p:anim calcmode="lin" valueType="num">
                                      <p:cBhvr>
                                        <p:cTn id="28" dur="1500"/>
                                        <p:tgtEl>
                                          <p:spTgt spid="9"/>
                                        </p:tgtEl>
                                        <p:attrNameLst>
                                          <p:attrName>ppt_h</p:attrName>
                                        </p:attrNameLst>
                                      </p:cBhvr>
                                      <p:tavLst>
                                        <p:tav tm="0">
                                          <p:val>
                                            <p:strVal val="ppt_h"/>
                                          </p:val>
                                        </p:tav>
                                        <p:tav tm="100000">
                                          <p:val>
                                            <p:fltVal val="0"/>
                                          </p:val>
                                        </p:tav>
                                      </p:tavLst>
                                    </p:anim>
                                    <p:anim calcmode="lin" valueType="num">
                                      <p:cBhvr>
                                        <p:cTn id="29" dur="1500"/>
                                        <p:tgtEl>
                                          <p:spTgt spid="9"/>
                                        </p:tgtEl>
                                        <p:attrNameLst>
                                          <p:attrName>style.rotation</p:attrName>
                                        </p:attrNameLst>
                                      </p:cBhvr>
                                      <p:tavLst>
                                        <p:tav tm="0">
                                          <p:val>
                                            <p:fltVal val="0"/>
                                          </p:val>
                                        </p:tav>
                                        <p:tav tm="100000">
                                          <p:val>
                                            <p:fltVal val="90"/>
                                          </p:val>
                                        </p:tav>
                                      </p:tavLst>
                                    </p:anim>
                                    <p:animEffect transition="out" filter="fade">
                                      <p:cBhvr>
                                        <p:cTn id="30" dur="1500"/>
                                        <p:tgtEl>
                                          <p:spTgt spid="9"/>
                                        </p:tgtEl>
                                      </p:cBhvr>
                                    </p:animEffect>
                                    <p:set>
                                      <p:cBhvr>
                                        <p:cTn id="31" dur="1" fill="hold">
                                          <p:stCondLst>
                                            <p:cond delay="1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977C6407-70D3-9131-659A-40138F64B54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A5C8576D-49B5-2AD5-A892-91DD87B4B2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4F5AC519-E89C-315E-E114-1BEDCB0F9C7C}"/>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1823805141"/>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EF6D2F5C-8667-749E-6E1D-109F52C315B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A7A4F1FF-06C9-B0FB-651A-112224DDE9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B197E060-4C6F-0F6D-508F-FC800F1DA353}"/>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2672096956"/>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48920B72-9FA3-199A-85E3-6500CE5B5D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B75189CA-5D9D-1B32-2C0F-F7A600069F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9D19D2D0-1C2E-DFEB-9152-1F53B6E02787}"/>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286655497"/>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C2986C1E-D398-9976-296D-43A0EE81578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006DFD16-29B0-ED22-514D-88952E913E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5C2A05AC-A86A-99FE-37A2-3F46B7BD9D3E}"/>
              </a:ext>
            </a:extLst>
          </p:cNvPr>
          <p:cNvSpPr/>
          <p:nvPr/>
        </p:nvSpPr>
        <p:spPr>
          <a:xfrm>
            <a:off x="6438031" y="7920000"/>
            <a:ext cx="2363941"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1615843965"/>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F0A8041-2AB3-7CE0-8110-5D9F0956AE2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082FB665-F01A-067F-4878-6CE63F92BB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988D379A-F91A-4B56-BEE2-352030C547BE}"/>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556171759"/>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6B44063A-317D-C21A-DF6B-9F9E84DD00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08F6F10F-8E3F-9017-6D2D-7090B31564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1DC79D3B-C91B-C422-F7E2-31E03C02CF8C}"/>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83510326"/>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FAACA24D-2FB9-78CD-13EE-B8EA3BFC1B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Foto 2">
            <a:extLst>
              <a:ext uri="{FF2B5EF4-FFF2-40B4-BE49-F238E27FC236}">
                <a16:creationId xmlns:a16="http://schemas.microsoft.com/office/drawing/2014/main" id="{7A127D62-1AE4-0892-3406-F890496D10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15A5F4B3-D370-FAE6-F7CC-6C4780BDB5D6}"/>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3204933615"/>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000"/>
                                        <p:tgtEl>
                                          <p:spTgt spid="5"/>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56BA3F08-E787-FE96-016F-A7A35E800E1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15F1D343-E2D8-2F66-4D1A-CC45E8BE2DD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A3E07401-D119-2B79-C18E-20A4D8F33F1E}"/>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3311406155"/>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9D07F7A0-CFAC-5BA9-EBD3-9318C02D091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FB74C7EA-C6D6-7A4A-FC86-C7092A9898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2CD9B527-D4AF-B76E-E305-706C44A15EC6}"/>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304235214"/>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C70A565-B19C-920B-9F64-89B15D5C39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9B85898E-FD9E-8133-3A87-D9C0A26C1AE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26BDE463-44F8-2522-A208-3A1677F66E71}"/>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3549509531"/>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96D76608-A677-AE08-837B-87ABC0E807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15C1ECB5-8941-58DC-8FAB-E51F71582D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73D07876-F8A5-D0A3-476C-A8C69F2CAC8E}"/>
              </a:ext>
            </a:extLst>
          </p:cNvPr>
          <p:cNvSpPr/>
          <p:nvPr/>
        </p:nvSpPr>
        <p:spPr>
          <a:xfrm>
            <a:off x="6438031" y="7920000"/>
            <a:ext cx="2363941"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David Stanley</a:t>
            </a:r>
          </a:p>
        </p:txBody>
      </p:sp>
    </p:spTree>
    <p:extLst>
      <p:ext uri="{BB962C8B-B14F-4D97-AF65-F5344CB8AC3E}">
        <p14:creationId xmlns:p14="http://schemas.microsoft.com/office/powerpoint/2010/main" val="3219348038"/>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3B3D7CFF-A814-66A4-35E9-17781C4ED37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B8E3BBA8-8798-5A34-246F-11BE322CD8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1DA14B2C-D69A-DD33-257F-258783DF4003}"/>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2697422631"/>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7A7E493F-8416-E997-0263-DEC1E01F9F3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Foto 1">
            <a:extLst>
              <a:ext uri="{FF2B5EF4-FFF2-40B4-BE49-F238E27FC236}">
                <a16:creationId xmlns:a16="http://schemas.microsoft.com/office/drawing/2014/main" id="{AB62AFE0-FB98-4F72-ADD8-33560A9E1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Foto 2">
            <a:extLst>
              <a:ext uri="{FF2B5EF4-FFF2-40B4-BE49-F238E27FC236}">
                <a16:creationId xmlns:a16="http://schemas.microsoft.com/office/drawing/2014/main" id="{C8D248CC-A372-99B3-EE3F-16495BEB0D4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2D45396A-C85F-818B-D831-2A92634437D1}"/>
              </a:ext>
            </a:extLst>
          </p:cNvPr>
          <p:cNvSpPr/>
          <p:nvPr/>
        </p:nvSpPr>
        <p:spPr>
          <a:xfrm>
            <a:off x="6427592"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1830673023"/>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500"/>
                                        <p:tgtEl>
                                          <p:spTgt spid="8"/>
                                        </p:tgtEl>
                                      </p:cBhvr>
                                    </p:animEffect>
                                  </p:childTnLst>
                                </p:cTn>
                              </p:par>
                              <p:par>
                                <p:cTn id="8" presetID="22" presetClass="entr" presetSubtype="4"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000"/>
                                        <p:tgtEl>
                                          <p:spTgt spid="4"/>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B4D9006F-D9BD-3E3C-0311-3BEE526216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Rám 0">
            <a:extLst>
              <a:ext uri="{FF2B5EF4-FFF2-40B4-BE49-F238E27FC236}">
                <a16:creationId xmlns:a16="http://schemas.microsoft.com/office/drawing/2014/main" id="{92EC63C0-77CF-F755-418C-C997EE2E89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8" name="Foto A">
            <a:extLst>
              <a:ext uri="{FF2B5EF4-FFF2-40B4-BE49-F238E27FC236}">
                <a16:creationId xmlns:a16="http://schemas.microsoft.com/office/drawing/2014/main" id="{AB62AFE0-FB98-4F72-ADD8-33560A9E18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
            <a:extLst>
              <a:ext uri="{FF2B5EF4-FFF2-40B4-BE49-F238E27FC236}">
                <a16:creationId xmlns:a16="http://schemas.microsoft.com/office/drawing/2014/main" id="{3CE2706B-E42E-EB5E-570C-EA8BD73A63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9" name="Autor A">
            <a:extLst>
              <a:ext uri="{FF2B5EF4-FFF2-40B4-BE49-F238E27FC236}">
                <a16:creationId xmlns:a16="http://schemas.microsoft.com/office/drawing/2014/main" id="{BD36E6D5-51C6-4183-9252-D4D148D423D9}"/>
              </a:ext>
            </a:extLst>
          </p:cNvPr>
          <p:cNvSpPr/>
          <p:nvPr/>
        </p:nvSpPr>
        <p:spPr>
          <a:xfrm>
            <a:off x="2522344"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pic>
        <p:nvPicPr>
          <p:cNvPr id="5" name="Foto B">
            <a:extLst>
              <a:ext uri="{FF2B5EF4-FFF2-40B4-BE49-F238E27FC236}">
                <a16:creationId xmlns:a16="http://schemas.microsoft.com/office/drawing/2014/main" id="{A76687F7-6780-DAC5-A579-1C26BBA542C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B">
            <a:extLst>
              <a:ext uri="{FF2B5EF4-FFF2-40B4-BE49-F238E27FC236}">
                <a16:creationId xmlns:a16="http://schemas.microsoft.com/office/drawing/2014/main" id="{3D888610-FCA8-DC4F-3E80-84539B540B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7" name="Autor B">
            <a:extLst>
              <a:ext uri="{FF2B5EF4-FFF2-40B4-BE49-F238E27FC236}">
                <a16:creationId xmlns:a16="http://schemas.microsoft.com/office/drawing/2014/main" id="{EF6263C0-4695-3582-FC12-9541C05915CA}"/>
              </a:ext>
            </a:extLst>
          </p:cNvPr>
          <p:cNvSpPr/>
          <p:nvPr/>
        </p:nvSpPr>
        <p:spPr>
          <a:xfrm>
            <a:off x="10332844" y="7920000"/>
            <a:ext cx="2384818"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Pedro Szekely</a:t>
            </a:r>
          </a:p>
        </p:txBody>
      </p:sp>
    </p:spTree>
    <p:extLst>
      <p:ext uri="{BB962C8B-B14F-4D97-AF65-F5344CB8AC3E}">
        <p14:creationId xmlns:p14="http://schemas.microsoft.com/office/powerpoint/2010/main" val="1085710768"/>
      </p:ext>
    </p:extLst>
  </p:cSld>
  <p:clrMapOvr>
    <a:masterClrMapping/>
  </p:clrMapOvr>
  <p:transition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000" fill="hold"/>
                                        <p:tgtEl>
                                          <p:spTgt spid="8"/>
                                        </p:tgtEl>
                                        <p:attrNameLst>
                                          <p:attrName>ppt_x</p:attrName>
                                        </p:attrNameLst>
                                      </p:cBhvr>
                                      <p:tavLst>
                                        <p:tav tm="0">
                                          <p:val>
                                            <p:strVal val="0-#ppt_w/2"/>
                                          </p:val>
                                        </p:tav>
                                        <p:tav tm="100000">
                                          <p:val>
                                            <p:strVal val="#ppt_x"/>
                                          </p:val>
                                        </p:tav>
                                      </p:tavLst>
                                    </p:anim>
                                    <p:anim calcmode="lin" valueType="num">
                                      <p:cBhvr additive="base">
                                        <p:cTn id="8" dur="2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0" fill="hold"/>
                                        <p:tgtEl>
                                          <p:spTgt spid="4"/>
                                        </p:tgtEl>
                                        <p:attrNameLst>
                                          <p:attrName>ppt_x</p:attrName>
                                        </p:attrNameLst>
                                      </p:cBhvr>
                                      <p:tavLst>
                                        <p:tav tm="0">
                                          <p:val>
                                            <p:strVal val="0-#ppt_w/2"/>
                                          </p:val>
                                        </p:tav>
                                        <p:tav tm="100000">
                                          <p:val>
                                            <p:strVal val="#ppt_x"/>
                                          </p:val>
                                        </p:tav>
                                      </p:tavLst>
                                    </p:anim>
                                    <p:anim calcmode="lin" valueType="num">
                                      <p:cBhvr additive="base">
                                        <p:cTn id="12" dur="2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1500"/>
                                        <p:tgtEl>
                                          <p:spTgt spid="2"/>
                                        </p:tgtEl>
                                      </p:cBhvr>
                                    </p:animEffect>
                                    <p:set>
                                      <p:cBhvr>
                                        <p:cTn id="23" dur="1" fill="hold">
                                          <p:stCondLst>
                                            <p:cond delay="1499"/>
                                          </p:stCondLst>
                                        </p:cTn>
                                        <p:tgtEl>
                                          <p:spTgt spid="2"/>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1500"/>
                                        <p:tgtEl>
                                          <p:spTgt spid="3"/>
                                        </p:tgtEl>
                                      </p:cBhvr>
                                    </p:animEffect>
                                    <p:set>
                                      <p:cBhvr>
                                        <p:cTn id="26" dur="1" fill="hold">
                                          <p:stCondLst>
                                            <p:cond delay="1499"/>
                                          </p:stCondLst>
                                        </p:cTn>
                                        <p:tgtEl>
                                          <p:spTgt spid="3"/>
                                        </p:tgtEl>
                                        <p:attrNameLst>
                                          <p:attrName>style.visibility</p:attrName>
                                        </p:attrNameLst>
                                      </p:cBhvr>
                                      <p:to>
                                        <p:strVal val="hidden"/>
                                      </p:to>
                                    </p:set>
                                  </p:childTnLst>
                                </p:cTn>
                              </p:par>
                              <p:par>
                                <p:cTn id="27" presetID="10" presetClass="entr" presetSubtype="0" fill="hold" grpId="0" nodeType="withEffect">
                                  <p:stCondLst>
                                    <p:cond delay="30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750"/>
                                        <p:tgtEl>
                                          <p:spTgt spid="9"/>
                                        </p:tgtEl>
                                      </p:cBhvr>
                                    </p:animEffect>
                                  </p:childTnLst>
                                </p:cTn>
                              </p:par>
                              <p:par>
                                <p:cTn id="30" presetID="10" presetClass="entr" presetSubtype="0" fill="hold" grpId="0" nodeType="withEffect">
                                  <p:stCondLst>
                                    <p:cond delay="3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Rám">
            <a:extLst>
              <a:ext uri="{FF2B5EF4-FFF2-40B4-BE49-F238E27FC236}">
                <a16:creationId xmlns:a16="http://schemas.microsoft.com/office/drawing/2014/main" id="{D9719DEA-B659-35CF-00EF-547E497F91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E4DB36DB-0DCA-A4CF-A7AD-F7DD93BE70A0}"/>
              </a:ext>
            </a:extLst>
          </p:cNvPr>
          <p:cNvSpPr/>
          <p:nvPr/>
        </p:nvSpPr>
        <p:spPr>
          <a:xfrm>
            <a:off x="6572897" y="7920000"/>
            <a:ext cx="2094209" cy="252000"/>
          </a:xfrm>
          <a:prstGeom prst="roundRect">
            <a:avLst>
              <a:gd name="adj" fmla="val 50000"/>
            </a:avLst>
          </a:prstGeom>
          <a:solidFill>
            <a:schemeClr val="bg1">
              <a:lumMod val="95000"/>
            </a:schemeClr>
          </a:solidFill>
          <a:ln w="12700" cap="flat" cmpd="sng" algn="ctr">
            <a:solidFill>
              <a:schemeClr val="accent1">
                <a:lumMod val="75000"/>
              </a:schemeClr>
            </a:solidFill>
            <a:prstDash val="solid"/>
            <a:miter lim="800000"/>
          </a:ln>
          <a:effectLst>
            <a:outerShdw blurRad="101600" dist="76200" dir="2700000" algn="tl" rotWithShape="0">
              <a:prstClr val="black">
                <a:alpha val="72000"/>
              </a:prstClr>
            </a:outerShdw>
          </a:effectLst>
        </p:spPr>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ctr" defTabSz="1143000">
              <a:defRPr/>
            </a:pPr>
            <a:r>
              <a:rPr lang="sk-SK" sz="1400" b="1" i="1" kern="0">
                <a:solidFill>
                  <a:prstClr val="black"/>
                </a:solidFill>
                <a:latin typeface="Arial" panose="020B0604020202020204" pitchFamily="34" charset="0"/>
                <a:cs typeface="EucrosiaUPC" panose="02020603050405020304" pitchFamily="18" charset="-34"/>
              </a:rPr>
              <a:t>Photo © Luigi Rosa</a:t>
            </a:r>
          </a:p>
        </p:txBody>
      </p:sp>
      <p:pic>
        <p:nvPicPr>
          <p:cNvPr id="5" name="Foto A">
            <a:extLst>
              <a:ext uri="{FF2B5EF4-FFF2-40B4-BE49-F238E27FC236}">
                <a16:creationId xmlns:a16="http://schemas.microsoft.com/office/drawing/2014/main" id="{41D933C8-279D-C097-1E5D-369D6613805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A">
            <a:extLst>
              <a:ext uri="{FF2B5EF4-FFF2-40B4-BE49-F238E27FC236}">
                <a16:creationId xmlns:a16="http://schemas.microsoft.com/office/drawing/2014/main" id="{9C664048-1677-644D-B7B0-47FF8B80A6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7" name="Foto B">
            <a:extLst>
              <a:ext uri="{FF2B5EF4-FFF2-40B4-BE49-F238E27FC236}">
                <a16:creationId xmlns:a16="http://schemas.microsoft.com/office/drawing/2014/main" id="{93EF86EC-121E-A46C-0191-7C7063F7E18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Rám B">
            <a:extLst>
              <a:ext uri="{FF2B5EF4-FFF2-40B4-BE49-F238E27FC236}">
                <a16:creationId xmlns:a16="http://schemas.microsoft.com/office/drawing/2014/main" id="{9E250574-0E3E-4406-1C72-C6285A34CD1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Tree>
    <p:extLst>
      <p:ext uri="{BB962C8B-B14F-4D97-AF65-F5344CB8AC3E}">
        <p14:creationId xmlns:p14="http://schemas.microsoft.com/office/powerpoint/2010/main" val="293826254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par>
                                <p:cTn id="8" presetID="31" presetClass="exit" presetSubtype="0" fill="hold" nodeType="withEffect">
                                  <p:stCondLst>
                                    <p:cond delay="0"/>
                                  </p:stCondLst>
                                  <p:childTnLst>
                                    <p:anim calcmode="lin" valueType="num">
                                      <p:cBhvr>
                                        <p:cTn id="9" dur="1500"/>
                                        <p:tgtEl>
                                          <p:spTgt spid="5"/>
                                        </p:tgtEl>
                                        <p:attrNameLst>
                                          <p:attrName>ppt_w</p:attrName>
                                        </p:attrNameLst>
                                      </p:cBhvr>
                                      <p:tavLst>
                                        <p:tav tm="0">
                                          <p:val>
                                            <p:strVal val="ppt_w"/>
                                          </p:val>
                                        </p:tav>
                                        <p:tav tm="100000">
                                          <p:val>
                                            <p:fltVal val="0"/>
                                          </p:val>
                                        </p:tav>
                                      </p:tavLst>
                                    </p:anim>
                                    <p:anim calcmode="lin" valueType="num">
                                      <p:cBhvr>
                                        <p:cTn id="10" dur="1500"/>
                                        <p:tgtEl>
                                          <p:spTgt spid="5"/>
                                        </p:tgtEl>
                                        <p:attrNameLst>
                                          <p:attrName>ppt_h</p:attrName>
                                        </p:attrNameLst>
                                      </p:cBhvr>
                                      <p:tavLst>
                                        <p:tav tm="0">
                                          <p:val>
                                            <p:strVal val="ppt_h"/>
                                          </p:val>
                                        </p:tav>
                                        <p:tav tm="100000">
                                          <p:val>
                                            <p:fltVal val="0"/>
                                          </p:val>
                                        </p:tav>
                                      </p:tavLst>
                                    </p:anim>
                                    <p:anim calcmode="lin" valueType="num">
                                      <p:cBhvr>
                                        <p:cTn id="11" dur="1500"/>
                                        <p:tgtEl>
                                          <p:spTgt spid="5"/>
                                        </p:tgtEl>
                                        <p:attrNameLst>
                                          <p:attrName>style.rotation</p:attrName>
                                        </p:attrNameLst>
                                      </p:cBhvr>
                                      <p:tavLst>
                                        <p:tav tm="0">
                                          <p:val>
                                            <p:fltVal val="0"/>
                                          </p:val>
                                        </p:tav>
                                        <p:tav tm="100000">
                                          <p:val>
                                            <p:fltVal val="90"/>
                                          </p:val>
                                        </p:tav>
                                      </p:tavLst>
                                    </p:anim>
                                    <p:animEffect transition="out" filter="fade">
                                      <p:cBhvr>
                                        <p:cTn id="12" dur="1500"/>
                                        <p:tgtEl>
                                          <p:spTgt spid="5"/>
                                        </p:tgtEl>
                                      </p:cBhvr>
                                    </p:animEffect>
                                    <p:set>
                                      <p:cBhvr>
                                        <p:cTn id="13" dur="1" fill="hold">
                                          <p:stCondLst>
                                            <p:cond delay="1499"/>
                                          </p:stCondLst>
                                        </p:cTn>
                                        <p:tgtEl>
                                          <p:spTgt spid="5"/>
                                        </p:tgtEl>
                                        <p:attrNameLst>
                                          <p:attrName>style.visibility</p:attrName>
                                        </p:attrNameLst>
                                      </p:cBhvr>
                                      <p:to>
                                        <p:strVal val="hidden"/>
                                      </p:to>
                                    </p:set>
                                  </p:childTnLst>
                                </p:cTn>
                              </p:par>
                              <p:par>
                                <p:cTn id="14" presetID="31" presetClass="exit" presetSubtype="0" fill="hold" nodeType="withEffect">
                                  <p:stCondLst>
                                    <p:cond delay="0"/>
                                  </p:stCondLst>
                                  <p:childTnLst>
                                    <p:anim calcmode="lin" valueType="num">
                                      <p:cBhvr>
                                        <p:cTn id="15" dur="1500"/>
                                        <p:tgtEl>
                                          <p:spTgt spid="6"/>
                                        </p:tgtEl>
                                        <p:attrNameLst>
                                          <p:attrName>ppt_w</p:attrName>
                                        </p:attrNameLst>
                                      </p:cBhvr>
                                      <p:tavLst>
                                        <p:tav tm="0">
                                          <p:val>
                                            <p:strVal val="ppt_w"/>
                                          </p:val>
                                        </p:tav>
                                        <p:tav tm="100000">
                                          <p:val>
                                            <p:fltVal val="0"/>
                                          </p:val>
                                        </p:tav>
                                      </p:tavLst>
                                    </p:anim>
                                    <p:anim calcmode="lin" valueType="num">
                                      <p:cBhvr>
                                        <p:cTn id="16" dur="1500"/>
                                        <p:tgtEl>
                                          <p:spTgt spid="6"/>
                                        </p:tgtEl>
                                        <p:attrNameLst>
                                          <p:attrName>ppt_h</p:attrName>
                                        </p:attrNameLst>
                                      </p:cBhvr>
                                      <p:tavLst>
                                        <p:tav tm="0">
                                          <p:val>
                                            <p:strVal val="ppt_h"/>
                                          </p:val>
                                        </p:tav>
                                        <p:tav tm="100000">
                                          <p:val>
                                            <p:fltVal val="0"/>
                                          </p:val>
                                        </p:tav>
                                      </p:tavLst>
                                    </p:anim>
                                    <p:anim calcmode="lin" valueType="num">
                                      <p:cBhvr>
                                        <p:cTn id="17" dur="1500"/>
                                        <p:tgtEl>
                                          <p:spTgt spid="6"/>
                                        </p:tgtEl>
                                        <p:attrNameLst>
                                          <p:attrName>style.rotation</p:attrName>
                                        </p:attrNameLst>
                                      </p:cBhvr>
                                      <p:tavLst>
                                        <p:tav tm="0">
                                          <p:val>
                                            <p:fltVal val="0"/>
                                          </p:val>
                                        </p:tav>
                                        <p:tav tm="100000">
                                          <p:val>
                                            <p:fltVal val="90"/>
                                          </p:val>
                                        </p:tav>
                                      </p:tavLst>
                                    </p:anim>
                                    <p:animEffect transition="out" filter="fade">
                                      <p:cBhvr>
                                        <p:cTn id="18" dur="1500"/>
                                        <p:tgtEl>
                                          <p:spTgt spid="6"/>
                                        </p:tgtEl>
                                      </p:cBhvr>
                                    </p:animEffect>
                                    <p:set>
                                      <p:cBhvr>
                                        <p:cTn id="19" dur="1" fill="hold">
                                          <p:stCondLst>
                                            <p:cond delay="1499"/>
                                          </p:stCondLst>
                                        </p:cTn>
                                        <p:tgtEl>
                                          <p:spTgt spid="6"/>
                                        </p:tgtEl>
                                        <p:attrNameLst>
                                          <p:attrName>style.visibility</p:attrName>
                                        </p:attrNameLst>
                                      </p:cBhvr>
                                      <p:to>
                                        <p:strVal val="hidden"/>
                                      </p:to>
                                    </p:set>
                                  </p:childTnLst>
                                </p:cTn>
                              </p:par>
                              <p:par>
                                <p:cTn id="20" presetID="31" presetClass="exit" presetSubtype="0" fill="hold" nodeType="withEffect">
                                  <p:stCondLst>
                                    <p:cond delay="0"/>
                                  </p:stCondLst>
                                  <p:childTnLst>
                                    <p:anim calcmode="lin" valueType="num">
                                      <p:cBhvr>
                                        <p:cTn id="21" dur="1500"/>
                                        <p:tgtEl>
                                          <p:spTgt spid="7"/>
                                        </p:tgtEl>
                                        <p:attrNameLst>
                                          <p:attrName>ppt_w</p:attrName>
                                        </p:attrNameLst>
                                      </p:cBhvr>
                                      <p:tavLst>
                                        <p:tav tm="0">
                                          <p:val>
                                            <p:strVal val="ppt_w"/>
                                          </p:val>
                                        </p:tav>
                                        <p:tav tm="100000">
                                          <p:val>
                                            <p:fltVal val="0"/>
                                          </p:val>
                                        </p:tav>
                                      </p:tavLst>
                                    </p:anim>
                                    <p:anim calcmode="lin" valueType="num">
                                      <p:cBhvr>
                                        <p:cTn id="22" dur="1500"/>
                                        <p:tgtEl>
                                          <p:spTgt spid="7"/>
                                        </p:tgtEl>
                                        <p:attrNameLst>
                                          <p:attrName>ppt_h</p:attrName>
                                        </p:attrNameLst>
                                      </p:cBhvr>
                                      <p:tavLst>
                                        <p:tav tm="0">
                                          <p:val>
                                            <p:strVal val="ppt_h"/>
                                          </p:val>
                                        </p:tav>
                                        <p:tav tm="100000">
                                          <p:val>
                                            <p:fltVal val="0"/>
                                          </p:val>
                                        </p:tav>
                                      </p:tavLst>
                                    </p:anim>
                                    <p:anim calcmode="lin" valueType="num">
                                      <p:cBhvr>
                                        <p:cTn id="23" dur="1500"/>
                                        <p:tgtEl>
                                          <p:spTgt spid="7"/>
                                        </p:tgtEl>
                                        <p:attrNameLst>
                                          <p:attrName>style.rotation</p:attrName>
                                        </p:attrNameLst>
                                      </p:cBhvr>
                                      <p:tavLst>
                                        <p:tav tm="0">
                                          <p:val>
                                            <p:fltVal val="0"/>
                                          </p:val>
                                        </p:tav>
                                        <p:tav tm="100000">
                                          <p:val>
                                            <p:fltVal val="90"/>
                                          </p:val>
                                        </p:tav>
                                      </p:tavLst>
                                    </p:anim>
                                    <p:animEffect transition="out" filter="fade">
                                      <p:cBhvr>
                                        <p:cTn id="24" dur="1500"/>
                                        <p:tgtEl>
                                          <p:spTgt spid="7"/>
                                        </p:tgtEl>
                                      </p:cBhvr>
                                    </p:animEffect>
                                    <p:set>
                                      <p:cBhvr>
                                        <p:cTn id="25" dur="1" fill="hold">
                                          <p:stCondLst>
                                            <p:cond delay="1499"/>
                                          </p:stCondLst>
                                        </p:cTn>
                                        <p:tgtEl>
                                          <p:spTgt spid="7"/>
                                        </p:tgtEl>
                                        <p:attrNameLst>
                                          <p:attrName>style.visibility</p:attrName>
                                        </p:attrNameLst>
                                      </p:cBhvr>
                                      <p:to>
                                        <p:strVal val="hidden"/>
                                      </p:to>
                                    </p:set>
                                  </p:childTnLst>
                                </p:cTn>
                              </p:par>
                              <p:par>
                                <p:cTn id="26" presetID="31" presetClass="exit" presetSubtype="0" fill="hold" nodeType="withEffect">
                                  <p:stCondLst>
                                    <p:cond delay="0"/>
                                  </p:stCondLst>
                                  <p:childTnLst>
                                    <p:anim calcmode="lin" valueType="num">
                                      <p:cBhvr>
                                        <p:cTn id="27" dur="1500"/>
                                        <p:tgtEl>
                                          <p:spTgt spid="9"/>
                                        </p:tgtEl>
                                        <p:attrNameLst>
                                          <p:attrName>ppt_w</p:attrName>
                                        </p:attrNameLst>
                                      </p:cBhvr>
                                      <p:tavLst>
                                        <p:tav tm="0">
                                          <p:val>
                                            <p:strVal val="ppt_w"/>
                                          </p:val>
                                        </p:tav>
                                        <p:tav tm="100000">
                                          <p:val>
                                            <p:fltVal val="0"/>
                                          </p:val>
                                        </p:tav>
                                      </p:tavLst>
                                    </p:anim>
                                    <p:anim calcmode="lin" valueType="num">
                                      <p:cBhvr>
                                        <p:cTn id="28" dur="1500"/>
                                        <p:tgtEl>
                                          <p:spTgt spid="9"/>
                                        </p:tgtEl>
                                        <p:attrNameLst>
                                          <p:attrName>ppt_h</p:attrName>
                                        </p:attrNameLst>
                                      </p:cBhvr>
                                      <p:tavLst>
                                        <p:tav tm="0">
                                          <p:val>
                                            <p:strVal val="ppt_h"/>
                                          </p:val>
                                        </p:tav>
                                        <p:tav tm="100000">
                                          <p:val>
                                            <p:fltVal val="0"/>
                                          </p:val>
                                        </p:tav>
                                      </p:tavLst>
                                    </p:anim>
                                    <p:anim calcmode="lin" valueType="num">
                                      <p:cBhvr>
                                        <p:cTn id="29" dur="1500"/>
                                        <p:tgtEl>
                                          <p:spTgt spid="9"/>
                                        </p:tgtEl>
                                        <p:attrNameLst>
                                          <p:attrName>style.rotation</p:attrName>
                                        </p:attrNameLst>
                                      </p:cBhvr>
                                      <p:tavLst>
                                        <p:tav tm="0">
                                          <p:val>
                                            <p:fltVal val="0"/>
                                          </p:val>
                                        </p:tav>
                                        <p:tav tm="100000">
                                          <p:val>
                                            <p:fltVal val="90"/>
                                          </p:val>
                                        </p:tav>
                                      </p:tavLst>
                                    </p:anim>
                                    <p:animEffect transition="out" filter="fade">
                                      <p:cBhvr>
                                        <p:cTn id="30" dur="1500"/>
                                        <p:tgtEl>
                                          <p:spTgt spid="9"/>
                                        </p:tgtEl>
                                      </p:cBhvr>
                                    </p:animEffect>
                                    <p:set>
                                      <p:cBhvr>
                                        <p:cTn id="31" dur="1" fill="hold">
                                          <p:stCondLst>
                                            <p:cond delay="1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DBD89D3F-B77F-1303-A85B-3F8E5936F3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2218" y="684378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800000" y="554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a:t>
            </a:r>
            <a:r>
              <a:rPr kumimoji="0" lang="sk-SK" sz="2400" i="0" u="none" strike="noStrike" kern="1200" cap="none" spc="0" normalizeH="0" baseline="0" noProof="0">
                <a:ln>
                  <a:noFill/>
                </a:ln>
                <a:solidFill>
                  <a:prstClr val="black"/>
                </a:solidFill>
                <a:effectLst/>
                <a:uLnTx/>
                <a:uFillTx/>
                <a:latin typeface="Nadianne" panose="03020902050305070206" pitchFamily="66" charset="0"/>
                <a:ea typeface="+mn-ea"/>
                <a:cs typeface="+mn-cs"/>
              </a:rPr>
              <a:t>@</a:t>
            </a: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gmail.com</a:t>
            </a:r>
          </a:p>
        </p:txBody>
      </p:sp>
      <p:sp>
        <p:nvSpPr>
          <p:cNvPr id="21" name="Autor">
            <a:extLst>
              <a:ext uri="{FF2B5EF4-FFF2-40B4-BE49-F238E27FC236}">
                <a16:creationId xmlns:a16="http://schemas.microsoft.com/office/drawing/2014/main" id="{4D3E03D1-5505-4690-9983-FC19215E5FFC}"/>
              </a:ext>
            </a:extLst>
          </p:cNvPr>
          <p:cNvSpPr/>
          <p:nvPr/>
        </p:nvSpPr>
        <p:spPr>
          <a:xfrm>
            <a:off x="1800000" y="496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800000" y="3600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rPr>
              <a:t>Photos :			</a:t>
            </a:r>
            <a:r>
              <a:rPr lang="sk-SK" sz="2400">
                <a:solidFill>
                  <a:prstClr val="black"/>
                </a:solidFill>
                <a:latin typeface="Nadianne" panose="03020902050305070206" pitchFamily="66" charset="0"/>
              </a:rPr>
              <a:t>David Stanley  (Canada)</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ndParaRPr>
          </a:p>
        </p:txBody>
      </p:sp>
      <p:sp>
        <p:nvSpPr>
          <p:cNvPr id="9" name="Fotografie 1">
            <a:extLst>
              <a:ext uri="{FF2B5EF4-FFF2-40B4-BE49-F238E27FC236}">
                <a16:creationId xmlns:a16="http://schemas.microsoft.com/office/drawing/2014/main" id="{8A943F77-9CAD-44CA-9947-0D7C2DE95600}"/>
              </a:ext>
            </a:extLst>
          </p:cNvPr>
          <p:cNvSpPr/>
          <p:nvPr/>
        </p:nvSpPr>
        <p:spPr>
          <a:xfrm>
            <a:off x="1800000" y="302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rPr>
              <a:t>Photos :			</a:t>
            </a:r>
            <a:r>
              <a:rPr lang="sk-SK" sz="2400">
                <a:solidFill>
                  <a:prstClr val="black"/>
                </a:solidFill>
                <a:latin typeface="Nadianne" panose="03020902050305070206" pitchFamily="66" charset="0"/>
              </a:rPr>
              <a:t>Pedro Szekely  (USA)</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ndParaRPr>
          </a:p>
        </p:txBody>
      </p:sp>
      <p:sp>
        <p:nvSpPr>
          <p:cNvPr id="16" name="Hudba">
            <a:extLst>
              <a:ext uri="{FF2B5EF4-FFF2-40B4-BE49-F238E27FC236}">
                <a16:creationId xmlns:a16="http://schemas.microsoft.com/office/drawing/2014/main" id="{39178D16-2F76-4235-9FD6-FFABA7B8268E}"/>
              </a:ext>
            </a:extLst>
          </p:cNvPr>
          <p:cNvSpPr/>
          <p:nvPr/>
        </p:nvSpPr>
        <p:spPr>
          <a:xfrm>
            <a:off x="1800000" y="244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rPr>
              <a:t>Music :			</a:t>
            </a:r>
            <a:r>
              <a:rPr lang="sk-SK" sz="2400">
                <a:solidFill>
                  <a:prstClr val="black"/>
                </a:solidFill>
                <a:latin typeface="Nadianne" panose="03020902050305070206" pitchFamily="66" charset="0"/>
              </a:rPr>
              <a:t>Los Calchakis</a:t>
            </a:r>
            <a:endParaRPr kumimoji="0" lang="fr-FR" sz="2400" b="0" i="0" u="none" strike="noStrike" kern="1200" cap="none" spc="0" normalizeH="0" baseline="0" noProof="0">
              <a:ln>
                <a:noFill/>
              </a:ln>
              <a:solidFill>
                <a:prstClr val="black"/>
              </a:solidFill>
              <a:effectLst/>
              <a:uLnTx/>
              <a:uFillTx/>
              <a:latin typeface="Nadianne" panose="03020902050305070206" pitchFamily="66" charset="0"/>
            </a:endParaRPr>
          </a:p>
        </p:txBody>
      </p:sp>
      <p:sp>
        <p:nvSpPr>
          <p:cNvPr id="20" name="Rok">
            <a:extLst>
              <a:ext uri="{FF2B5EF4-FFF2-40B4-BE49-F238E27FC236}">
                <a16:creationId xmlns:a16="http://schemas.microsoft.com/office/drawing/2014/main" id="{F5420CD4-49D3-4E47-88DA-F3C7894A893C}"/>
              </a:ext>
            </a:extLst>
          </p:cNvPr>
          <p:cNvSpPr/>
          <p:nvPr/>
        </p:nvSpPr>
        <p:spPr>
          <a:xfrm>
            <a:off x="12732568" y="532081"/>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sp>
        <p:nvSpPr>
          <p:cNvPr id="12" name="Poďakovanie">
            <a:extLst>
              <a:ext uri="{FF2B5EF4-FFF2-40B4-BE49-F238E27FC236}">
                <a16:creationId xmlns:a16="http://schemas.microsoft.com/office/drawing/2014/main" id="{2887FFE3-A799-40C7-824A-B17F2552B803}"/>
              </a:ext>
            </a:extLst>
          </p:cNvPr>
          <p:cNvSpPr/>
          <p:nvPr/>
        </p:nvSpPr>
        <p:spPr>
          <a:xfrm>
            <a:off x="2754000" y="4344030"/>
            <a:ext cx="7812000" cy="360000"/>
          </a:xfrm>
          <a:prstGeom prst="chevron">
            <a:avLst>
              <a:gd name="adj" fmla="val 0"/>
            </a:avLst>
          </a:prstGeom>
          <a:gradFill flip="none" rotWithShape="1">
            <a:gsLst>
              <a:gs pos="99000">
                <a:schemeClr val="accent2">
                  <a:lumMod val="67000"/>
                </a:schemeClr>
              </a:gs>
              <a:gs pos="88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lvl="0" algn="ctr" defTabSz="500463" eaLnBrk="0" fontAlgn="base" hangingPunct="0">
              <a:spcBef>
                <a:spcPct val="0"/>
              </a:spcBef>
              <a:spcAft>
                <a:spcPct val="0"/>
              </a:spcAft>
              <a:defRPr/>
            </a:pPr>
            <a:r>
              <a:rPr lang="en-US">
                <a:solidFill>
                  <a:prstClr val="black"/>
                </a:solidFill>
                <a:latin typeface="Nadianne" panose="03020902050305070206" pitchFamily="66" charset="0"/>
              </a:rPr>
              <a:t>Thanks to all</a:t>
            </a:r>
            <a:r>
              <a:rPr lang="sk-SK">
                <a:solidFill>
                  <a:prstClr val="black"/>
                </a:solidFill>
                <a:latin typeface="Nadianne" panose="03020902050305070206" pitchFamily="66" charset="0"/>
              </a:rPr>
              <a:t> </a:t>
            </a:r>
            <a:r>
              <a:rPr lang="en-US">
                <a:solidFill>
                  <a:prstClr val="black"/>
                </a:solidFill>
                <a:latin typeface="Nadianne" panose="03020902050305070206" pitchFamily="66" charset="0"/>
              </a:rPr>
              <a:t>photo owners for the cooperation.</a:t>
            </a:r>
          </a:p>
        </p:txBody>
      </p:sp>
    </p:spTree>
    <p:extLst>
      <p:ext uri="{BB962C8B-B14F-4D97-AF65-F5344CB8AC3E}">
        <p14:creationId xmlns:p14="http://schemas.microsoft.com/office/powerpoint/2010/main" val="1305104571"/>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childTnLst>
                          </p:cTn>
                        </p:par>
                        <p:par>
                          <p:cTn id="21" fill="hold">
                            <p:stCondLst>
                              <p:cond delay="55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500"/>
                                        <p:tgtEl>
                                          <p:spTgt spid="12"/>
                                        </p:tgtEl>
                                      </p:cBhvr>
                                    </p:animEffect>
                                    <p:anim calcmode="lin" valueType="num">
                                      <p:cBhvr>
                                        <p:cTn id="25" dur="1500" fill="hold"/>
                                        <p:tgtEl>
                                          <p:spTgt spid="12"/>
                                        </p:tgtEl>
                                        <p:attrNameLst>
                                          <p:attrName>ppt_x</p:attrName>
                                        </p:attrNameLst>
                                      </p:cBhvr>
                                      <p:tavLst>
                                        <p:tav tm="0">
                                          <p:val>
                                            <p:strVal val="#ppt_x"/>
                                          </p:val>
                                        </p:tav>
                                        <p:tav tm="100000">
                                          <p:val>
                                            <p:strVal val="#ppt_x"/>
                                          </p:val>
                                        </p:tav>
                                      </p:tavLst>
                                    </p:anim>
                                    <p:anim calcmode="lin" valueType="num">
                                      <p:cBhvr>
                                        <p:cTn id="26" dur="15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7000"/>
                            </p:stCondLst>
                            <p:childTnLst>
                              <p:par>
                                <p:cTn id="28" presetID="22" presetClass="entr" presetSubtype="8"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2000"/>
                                        <p:tgtEl>
                                          <p:spTgt spid="21"/>
                                        </p:tgtEl>
                                      </p:cBhvr>
                                    </p:animEffect>
                                  </p:childTnLst>
                                </p:cTn>
                              </p:par>
                              <p:par>
                                <p:cTn id="31" presetID="22" presetClass="entr" presetSubtype="8" fill="hold" grpId="0" nodeType="withEffect">
                                  <p:stCondLst>
                                    <p:cond delay="125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2000"/>
                                        <p:tgtEl>
                                          <p:spTgt spid="24"/>
                                        </p:tgtEl>
                                      </p:cBhvr>
                                    </p:animEffect>
                                  </p:childTnLst>
                                </p:cTn>
                              </p:par>
                            </p:childTnLst>
                          </p:cTn>
                        </p:par>
                        <p:par>
                          <p:cTn id="34" fill="hold">
                            <p:stCondLst>
                              <p:cond delay="10250"/>
                            </p:stCondLst>
                            <p:childTnLst>
                              <p:par>
                                <p:cTn id="35" presetID="10" presetClass="entr" presetSubtype="0" fill="hold" nodeType="afterEffect">
                                  <p:stCondLst>
                                    <p:cond delay="50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6" grpId="0" animBg="1"/>
      <p:bldP spid="20" grpId="0" animBg="1"/>
      <p:bldP spid="1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355304" y="5798419"/>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69184" y="6695614"/>
            <a:ext cx="1712328"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rPr>
              <a:t>Steve</a:t>
            </a:r>
            <a:endParaRPr kumimoji="0" lang="sk-SK" sz="6000" b="1" i="0" u="none" strike="noStrike" kern="1200" cap="none" spc="0" normalizeH="0" baseline="0" noProof="0" dirty="0">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6755904"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248" y="1754315"/>
            <a:ext cx="3830107" cy="2039532"/>
          </a:xfrm>
          <a:prstGeom prst="rect">
            <a:avLst/>
          </a:prstGeom>
        </p:spPr>
      </p:pic>
      <p:sp>
        <p:nvSpPr>
          <p:cNvPr id="9" name="Mail">
            <a:extLst>
              <a:ext uri="{FF2B5EF4-FFF2-40B4-BE49-F238E27FC236}">
                <a16:creationId xmlns:a16="http://schemas.microsoft.com/office/drawing/2014/main" id="{898DB147-36EB-43D7-BE9F-CE1D4B768BAF}"/>
              </a:ext>
            </a:extLst>
          </p:cNvPr>
          <p:cNvSpPr txBox="1"/>
          <p:nvPr/>
        </p:nvSpPr>
        <p:spPr>
          <a:xfrm>
            <a:off x="2743045" y="924126"/>
            <a:ext cx="3528393" cy="984885"/>
          </a:xfrm>
          <a:prstGeom prst="rect">
            <a:avLst/>
          </a:prstGeom>
          <a:solidFill>
            <a:schemeClr val="tx1"/>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000" b="1" i="1" u="none" strike="noStrike" kern="1200" cap="none" spc="0" normalizeH="0" baseline="0" noProof="0">
                <a:ln>
                  <a:noFill/>
                </a:ln>
                <a:solidFill>
                  <a:srgbClr val="FF0000"/>
                </a:solidFill>
                <a:effectLst/>
                <a:uLnTx/>
                <a:uFillTx/>
                <a:latin typeface="Arial" panose="020B0604020202020204" pitchFamily="34" charset="0"/>
                <a:cs typeface="Arial" panose="020B0604020202020204" pitchFamily="34" charset="0"/>
              </a:rPr>
              <a:t>Welcome in all languages</a:t>
            </a:r>
            <a:r>
              <a:rPr kumimoji="0" lang="sk-SK" sz="2400" b="0" i="0" u="none" strike="noStrike" kern="1200" cap="none" spc="0" normalizeH="0" baseline="0" noProof="0">
                <a:ln>
                  <a:noFill/>
                </a:ln>
                <a:solidFill>
                  <a:srgbClr val="FF0000"/>
                </a:solidFill>
                <a:effectLst/>
                <a:uLnTx/>
                <a:uFillTx/>
                <a:latin typeface="Arial" panose="020B0604020202020204" pitchFamily="34" charset="0"/>
                <a:cs typeface="Arial" panose="020B0604020202020204" pitchFamily="34" charset="0"/>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b="1" i="1" u="none" strike="noStrike" kern="1200" cap="none" spc="0" normalizeH="0" baseline="0" noProof="0">
                <a:ln>
                  <a:noFill/>
                </a:ln>
                <a:solidFill>
                  <a:prstClr val="white">
                    <a:lumMod val="95000"/>
                  </a:prstClr>
                </a:solidFill>
                <a:effectLst/>
                <a:uLnTx/>
                <a:uFillTx/>
                <a:latin typeface="Arial" panose="020B0604020202020204" pitchFamily="34" charset="0"/>
                <a:cs typeface="Arial" panose="020B0604020202020204" pitchFamily="34" charset="0"/>
              </a:rPr>
              <a:t>I can translate your mails!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600" b="0" i="0" u="none" strike="noStrike" kern="1200" cap="none" spc="0" normalizeH="0" baseline="0" noProof="0">
                <a:ln>
                  <a:noFill/>
                </a:ln>
                <a:solidFill>
                  <a:srgbClr val="FFFF00"/>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pista2011@gmail.com</a:t>
            </a:r>
            <a:endParaRPr kumimoji="0" lang="sk-SK" sz="1600" b="0" i="0" u="none" strike="noStrike" kern="1200" cap="none" spc="0" normalizeH="0" baseline="0" noProof="0">
              <a:ln>
                <a:noFill/>
              </a:ln>
              <a:solidFill>
                <a:srgbClr val="FFFF00"/>
              </a:solidFill>
              <a:effectLst/>
              <a:uLnTx/>
              <a:uFillTx/>
              <a:latin typeface="Arial" panose="020B0604020202020204" pitchFamily="34" charset="0"/>
              <a:cs typeface="Arial" panose="020B0604020202020204" pitchFamily="34" charset="0"/>
            </a:endParaRP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9816646"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CLICK for my PPSX</a:t>
            </a:r>
          </a:p>
        </p:txBody>
      </p:sp>
    </p:spTree>
    <p:extLst>
      <p:ext uri="{BB962C8B-B14F-4D97-AF65-F5344CB8AC3E}">
        <p14:creationId xmlns:p14="http://schemas.microsoft.com/office/powerpoint/2010/main" val="196249385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8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9">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848</Words>
  <Application>Microsoft Office PowerPoint</Application>
  <PresentationFormat>Vlastná</PresentationFormat>
  <Paragraphs>85</Paragraphs>
  <Slides>54</Slides>
  <Notes>2</Notes>
  <HiddenSlides>0</HiddenSlides>
  <MMClips>0</MMClips>
  <ScaleCrop>false</ScaleCrop>
  <HeadingPairs>
    <vt:vector size="6" baseType="variant">
      <vt:variant>
        <vt:lpstr>Použité písma</vt:lpstr>
      </vt:variant>
      <vt:variant>
        <vt:i4>10</vt:i4>
      </vt:variant>
      <vt:variant>
        <vt:lpstr>Motív</vt:lpstr>
      </vt:variant>
      <vt:variant>
        <vt:i4>5</vt:i4>
      </vt:variant>
      <vt:variant>
        <vt:lpstr>Nadpisy snímok</vt:lpstr>
      </vt:variant>
      <vt:variant>
        <vt:i4>54</vt:i4>
      </vt:variant>
    </vt:vector>
  </HeadingPairs>
  <TitlesOfParts>
    <vt:vector size="69" baseType="lpstr">
      <vt:lpstr>Shogun</vt:lpstr>
      <vt:lpstr>Arial</vt:lpstr>
      <vt:lpstr>Tekton Pro</vt:lpstr>
      <vt:lpstr>Castanet</vt:lpstr>
      <vt:lpstr>Nadianne</vt:lpstr>
      <vt:lpstr>Kristen ITC</vt:lpstr>
      <vt:lpstr>Wingdings</vt:lpstr>
      <vt:lpstr>Artistik</vt:lpstr>
      <vt:lpstr>Cancun</vt:lpstr>
      <vt:lpstr>Bahamas</vt:lpstr>
      <vt:lpstr>3_Motív balíka Office</vt:lpstr>
      <vt:lpstr>8_Motív balíka Office</vt:lpstr>
      <vt:lpstr>1_Motív balíka Office</vt:lpstr>
      <vt:lpstr>5_Motív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2024-02-06T20:32:08Z</dcterms:modified>
</cp:coreProperties>
</file>