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59" r:id="rId4"/>
    <p:sldId id="262" r:id="rId5"/>
    <p:sldId id="268" r:id="rId6"/>
    <p:sldId id="283" r:id="rId7"/>
    <p:sldId id="281" r:id="rId8"/>
    <p:sldId id="285" r:id="rId9"/>
    <p:sldId id="298" r:id="rId1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owYSA1Wszyl+Y3MuL5mtw==" hashData="6pCESLVdGNbA2dsvWNuNjT9J5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8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59C98-BF3B-4344-8323-0414440866D1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C2875-4CDE-489E-A6E0-9D1724FD36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1588493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D33CC-6362-4463-8382-1FA39C0DBEEE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DDBF9-9397-42CF-8AEA-89037D3C14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814569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6A043-6D59-448E-B50A-ADE90A220A4A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1EF5B-189C-4C22-8372-9CE18A9A6C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3775008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A0D7F-BF86-477F-A3AD-2A8A638D556C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7D149-FEF5-4F4C-B4A8-CC9FA0BCB6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1028935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68F72-FCC9-49E0-8E65-0F140EFE1E46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354D2-ABC8-4AE3-96E7-746C4903E6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7262560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6680-F2A8-4A44-997A-1716FC55A1BB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2102C-865A-4D6E-8AEB-08D5043F4D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9162853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AF3F7-68C7-4503-A55E-666D2D09227F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158D7-76A0-4F66-B1EB-DE9A6A459B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0539076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43DF6-F131-4D42-8516-D700D8612088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01433-D05C-467D-8D01-1D34D0A7B0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9139479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1775F-CFE3-4B26-B63C-8B6E67139E2A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BDC65-544C-47B9-928C-5BA937626F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8983209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8CE81-7E14-4350-A09A-BC52C6BB8FAC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45D94-95AF-4AFA-B54C-3EDAEF945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0784039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DFDC9-D9DD-4B14-BD96-C02E0D077C5D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FEDA2-DF28-4361-8D42-56355B79BF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060344"/>
      </p:ext>
    </p:extLst>
  </p:cSld>
  <p:clrMapOvr>
    <a:masterClrMapping/>
  </p:clrMapOvr>
  <p:transition spd="slow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854B1-A0AB-4099-933D-AE8FBC01FE0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028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8F7513-C1F5-4ACB-8961-2ECFFA09F46D}" type="datetimeFigureOut">
              <a:rPr lang="es-ES"/>
              <a:pPr>
                <a:defRPr/>
              </a:pPr>
              <a:t>10/08/2013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B6B2A6-554A-454E-A086-254CA36378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CE4E31-3B2C-4AF2-86C5-71EF824A1033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5" Type="http://schemas.openxmlformats.org/officeDocument/2006/relationships/image" Target="../media/image2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1 Imagen" descr="arno-river-bridge_63727_990x742"/>
          <p:cNvPicPr>
            <a:picLocks noGrp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2339975" y="836613"/>
            <a:ext cx="51117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s-ES" sz="8000">
                <a:solidFill>
                  <a:schemeClr val="bg1"/>
                </a:solidFill>
                <a:latin typeface="Engravers MT" pitchFamily="18" charset="0"/>
              </a:rPr>
              <a:t>Fotos </a:t>
            </a:r>
          </a:p>
          <a:p>
            <a:pPr algn="ctr"/>
            <a:r>
              <a:rPr lang="es-ES" sz="8000">
                <a:solidFill>
                  <a:schemeClr val="bg1"/>
                </a:solidFill>
                <a:latin typeface="Engravers MT" pitchFamily="18" charset="0"/>
              </a:rPr>
              <a:t>Guapas </a:t>
            </a:r>
          </a:p>
        </p:txBody>
      </p:sp>
      <p:sp>
        <p:nvSpPr>
          <p:cNvPr id="8" name="2 Rectángulo"/>
          <p:cNvSpPr/>
          <p:nvPr/>
        </p:nvSpPr>
        <p:spPr>
          <a:xfrm>
            <a:off x="395536" y="5517232"/>
            <a:ext cx="194636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 Jesús  Mota</a:t>
            </a:r>
          </a:p>
        </p:txBody>
      </p:sp>
    </p:spTree>
    <p:custDataLst>
      <p:tags r:id="rId1"/>
    </p:custDataLst>
  </p:cSld>
  <p:clrMapOvr>
    <a:masterClrMapping/>
  </p:clrMapOvr>
  <p:transition spd="slow" advTm="10748">
    <p:wheel spokes="1"/>
    <p:sndAc>
      <p:stSnd>
        <p:snd r:embed="rId3" name="Bonnie Tyler - Holding Out For a H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4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4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4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4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5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5506">
        <p14:honeycomb/>
      </p:transition>
    </mc:Choice>
    <mc:Fallback xmlns="">
      <p:transition spd="slow" advTm="255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7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7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8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9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1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1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1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1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1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iapositiva11.JPG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136">
        <p:checker/>
      </p:transition>
    </mc:Choice>
    <mc:Fallback xmlns="">
      <p:transition spd="slow" advTm="42136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1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3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14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5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18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20.JPG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20.JPG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21.JPG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23.JPG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31.JPG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iapositiva39.JPG"/>
          <p:cNvPicPr>
            <a:picLocks noGrp="1" noChangeAspect="1"/>
          </p:cNvPicPr>
          <p:nvPr isPhoto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Diapositiva32.JPG"/>
          <p:cNvPicPr>
            <a:picLocks noGrp="1" noChangeAspect="1"/>
          </p:cNvPicPr>
          <p:nvPr isPhoto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iapositiva16.JPG"/>
          <p:cNvPicPr>
            <a:picLocks noGrp="1" noChangeAspect="1"/>
          </p:cNvPicPr>
          <p:nvPr isPhoto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iapositiva16.JPG"/>
          <p:cNvPicPr>
            <a:picLocks noGrp="1" noChangeAspect="1"/>
          </p:cNvPicPr>
          <p:nvPr isPhoto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34.JPG"/>
          <p:cNvPicPr>
            <a:picLocks noGrp="1" noChangeAspect="1"/>
          </p:cNvPicPr>
          <p:nvPr isPhoto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8530">
        <p14:prism isContent="1"/>
      </p:transition>
    </mc:Choice>
    <mc:Fallback xmlns="">
      <p:transition spd="slow" advTm="985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2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8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26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19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19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19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19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19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3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iapositiva3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Diapositiva3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iapositiva30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iapositiva17.JPG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1076">
        <p14:doors dir="vert"/>
      </p:transition>
    </mc:Choice>
    <mc:Fallback xmlns="">
      <p:transition spd="slow" advTm="41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2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24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4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24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24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22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35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641">
        <p14:vortex dir="r"/>
      </p:transition>
    </mc:Choice>
    <mc:Fallback xmlns="">
      <p:transition spd="slow" advTm="286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2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33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36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37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38.JPG"/>
          <p:cNvPicPr>
            <a:picLocks noGrp="1" noChangeAspect="1"/>
          </p:cNvPicPr>
          <p:nvPr isPhoto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38.JPG"/>
          <p:cNvPicPr>
            <a:picLocks noGrp="1" noChangeAspect="1"/>
          </p:cNvPicPr>
          <p:nvPr isPhoto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38.JPG"/>
          <p:cNvPicPr>
            <a:picLocks noGrp="1" noChangeAspect="1"/>
          </p:cNvPicPr>
          <p:nvPr isPhoto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38.JPG"/>
          <p:cNvPicPr>
            <a:picLocks noGrp="1" noChangeAspect="1"/>
          </p:cNvPicPr>
          <p:nvPr isPhoto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 Imagen" descr="woman-bicycle-china_46145_990x742"/>
          <p:cNvPicPr>
            <a:picLocks noGrp="1"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5229225"/>
            <a:ext cx="327977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835696" y="0"/>
            <a:ext cx="1981633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  <a:cs typeface="+mn-cs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9781">
        <p14:switch dir="r"/>
      </p:transition>
    </mc:Choice>
    <mc:Fallback xmlns="">
      <p:transition spd="slow" advTm="497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55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155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8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0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7.2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6.8|8.7|7.5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8.5|7.1|8.6|7.9|10.4|9.6|7.5|7.5|5.9|6.9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7.6|7.9|8.1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7.4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7.7|7.5|8|8|6.5|4.1"/>
</p:tagLst>
</file>

<file path=ppt/theme/theme1.xml><?xml version="1.0" encoding="utf-8"?>
<a:theme xmlns:a="http://schemas.openxmlformats.org/drawingml/2006/main" name="Fotos Guapas.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Guapas. (1)</Template>
  <TotalTime>0</TotalTime>
  <Words>66</Words>
  <Application>Microsoft Office PowerPoint</Application>
  <PresentationFormat>Presentación en pantalla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Fotos Guapas.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1</cp:revision>
  <dcterms:created xsi:type="dcterms:W3CDTF">2013-08-10T14:57:41Z</dcterms:created>
  <dcterms:modified xsi:type="dcterms:W3CDTF">2013-08-10T14:58:38Z</dcterms:modified>
</cp:coreProperties>
</file>