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0" r:id="rId4"/>
    <p:sldId id="288" r:id="rId5"/>
    <p:sldId id="289" r:id="rId6"/>
    <p:sldId id="287" r:id="rId7"/>
    <p:sldId id="286" r:id="rId8"/>
    <p:sldId id="285" r:id="rId9"/>
    <p:sldId id="284" r:id="rId10"/>
    <p:sldId id="283" r:id="rId11"/>
    <p:sldId id="282" r:id="rId12"/>
    <p:sldId id="281" r:id="rId13"/>
    <p:sldId id="280" r:id="rId14"/>
    <p:sldId id="278" r:id="rId15"/>
    <p:sldId id="279" r:id="rId16"/>
    <p:sldId id="277" r:id="rId17"/>
    <p:sldId id="276" r:id="rId18"/>
    <p:sldId id="275" r:id="rId19"/>
    <p:sldId id="274" r:id="rId20"/>
    <p:sldId id="273" r:id="rId21"/>
    <p:sldId id="272" r:id="rId22"/>
    <p:sldId id="271" r:id="rId23"/>
    <p:sldId id="270" r:id="rId24"/>
    <p:sldId id="269" r:id="rId25"/>
    <p:sldId id="268" r:id="rId26"/>
    <p:sldId id="267" r:id="rId27"/>
    <p:sldId id="266" r:id="rId28"/>
    <p:sldId id="264" r:id="rId29"/>
    <p:sldId id="265" r:id="rId30"/>
    <p:sldId id="263" r:id="rId31"/>
    <p:sldId id="262" r:id="rId32"/>
    <p:sldId id="261" r:id="rId33"/>
    <p:sldId id="306" r:id="rId34"/>
    <p:sldId id="305" r:id="rId35"/>
    <p:sldId id="304" r:id="rId36"/>
    <p:sldId id="303" r:id="rId37"/>
    <p:sldId id="302" r:id="rId38"/>
    <p:sldId id="301" r:id="rId39"/>
    <p:sldId id="299" r:id="rId40"/>
    <p:sldId id="298" r:id="rId41"/>
    <p:sldId id="297" r:id="rId42"/>
    <p:sldId id="296" r:id="rId43"/>
    <p:sldId id="295" r:id="rId44"/>
    <p:sldId id="294" r:id="rId45"/>
    <p:sldId id="293" r:id="rId46"/>
    <p:sldId id="292" r:id="rId47"/>
    <p:sldId id="291" r:id="rId48"/>
    <p:sldId id="307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zBNWZ9kV5/FeRNiqDCxgQ==" hashData="ojCE8tWNJADDC0pDUqrVQLrqk+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70B10-EA86-4A4B-B99C-008CD3C1C31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E7202-DF3D-41E9-BDF8-754981FC15BD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8DEC2-A22C-4577-9A89-4EA7EDFBB6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FD0601-AB4F-4F98-B3AD-8F47CCD2035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4c690_58676091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7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8134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1124744"/>
            <a:ext cx="5372100" cy="1314451"/>
          </a:xfrm>
          <a:prstGeom prst="rect">
            <a:avLst/>
          </a:prstGeom>
          <a:noFill/>
        </p:spPr>
      </p:pic>
      <p:pic>
        <p:nvPicPr>
          <p:cNvPr id="48136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2708920"/>
            <a:ext cx="1104900" cy="1276350"/>
          </a:xfrm>
          <a:prstGeom prst="rect">
            <a:avLst/>
          </a:prstGeom>
          <a:noFill/>
        </p:spPr>
      </p:pic>
      <p:pic>
        <p:nvPicPr>
          <p:cNvPr id="48138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365104"/>
            <a:ext cx="8519839" cy="1347158"/>
          </a:xfrm>
          <a:prstGeom prst="rect">
            <a:avLst/>
          </a:prstGeom>
          <a:noFill/>
        </p:spPr>
      </p:pic>
      <p:pic>
        <p:nvPicPr>
          <p:cNvPr id="48140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260648"/>
            <a:ext cx="4981575" cy="504826"/>
          </a:xfrm>
          <a:prstGeom prst="rect">
            <a:avLst/>
          </a:prstGeom>
          <a:noFill/>
        </p:spPr>
      </p:pic>
      <p:pic>
        <p:nvPicPr>
          <p:cNvPr id="48142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83768" y="5949280"/>
            <a:ext cx="3819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ndAc>
      <p:stSnd>
        <p:snd r:embed="rId2" name="21 el mar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a54c_6637d11e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cbcc_ac85ed70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465_de44c4a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8b58_2208ea45_-4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4e81_c6a9a39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7c4f_bd322eb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1dd1_eb19ef6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1dd3_ba0df8b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3daf_ac73dea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3e81_be611b5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4fd4_bb206e79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c55_508a265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9ccd_ac2c674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ac8_74f5631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a3a_985770a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a3e_46f0d4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a41_404d7b5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acf_b343258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b42_fec64ff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b50_e44e174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ba3_3750932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d8a_ca4b3a4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e0a_2b16fdc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ee9_7647347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f27_970dbae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8df9_b12c9d2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5b4b_ca7f329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5b4e_67a287e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02fd_4d464f1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4cb_e81cd48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7f5_45a38ea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1a5_84b16c4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96a1_d278e14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925e_741dd80a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148d_d84798b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96c_77035fc0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729_9dc45a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6624_5b9b562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863_5e50afe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872_5d9234e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875_fcfd451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091_f061a58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093_d3c2c01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107_a679896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128_2edbdac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zzCUADROS GUAPOS\zzzzmarcos delgados y gifs\0_9f556_4b786af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60</Words>
  <Application>Microsoft Office PowerPoint</Application>
  <PresentationFormat>Presentación en pantalla (4:3)</PresentationFormat>
  <Paragraphs>28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2013-07-07T21:25:01Z</dcterms:created>
  <dcterms:modified xsi:type="dcterms:W3CDTF">2013-07-08T11:42:07Z</dcterms:modified>
</cp:coreProperties>
</file>