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300" r:id="rId30"/>
    <p:sldId id="299" r:id="rId31"/>
    <p:sldId id="297" r:id="rId32"/>
    <p:sldId id="296" r:id="rId33"/>
    <p:sldId id="295" r:id="rId34"/>
    <p:sldId id="294" r:id="rId35"/>
    <p:sldId id="293" r:id="rId36"/>
    <p:sldId id="292" r:id="rId37"/>
    <p:sldId id="291" r:id="rId38"/>
    <p:sldId id="289" r:id="rId39"/>
    <p:sldId id="288" r:id="rId40"/>
    <p:sldId id="260" r:id="rId41"/>
    <p:sldId id="259" r:id="rId42"/>
    <p:sldId id="258" r:id="rId43"/>
    <p:sldId id="257" r:id="rId44"/>
    <p:sldId id="301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nEmQ+qs7o9dsVpoF/JDXg==" hashData="cDkiYfjhp7LcD5nWkYiLTvxRpm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FF0D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9C609-A257-4128-88CD-55AA4474ABF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20C19-FA7C-4159-BC17-96AD7939CB86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8902D-5CE5-4257-A24F-6D09E5F7AC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6999CC6-B48C-4AA8-B7FC-B27CFA3E54C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CUADROS GUAPOS\zzCUADROS GUAPOS\kereteshatter003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980728"/>
            <a:ext cx="4657292" cy="1080120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2492896"/>
            <a:ext cx="3333274" cy="1080120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4077072"/>
            <a:ext cx="4239181" cy="1080120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3645024"/>
            <a:ext cx="723900" cy="885825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476672"/>
            <a:ext cx="4981575" cy="504826"/>
          </a:xfrm>
          <a:prstGeom prst="rect">
            <a:avLst/>
          </a:prstGeom>
          <a:noFill/>
        </p:spPr>
      </p:pic>
      <p:pic>
        <p:nvPicPr>
          <p:cNvPr id="1038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5661248"/>
            <a:ext cx="3819525" cy="504826"/>
          </a:xfrm>
          <a:prstGeom prst="rect">
            <a:avLst/>
          </a:prstGeom>
          <a:noFill/>
        </p:spPr>
      </p:pic>
      <p:pic>
        <p:nvPicPr>
          <p:cNvPr id="1039" name="Picture 15" descr="C:\Users\Usuario\Downloads\ZNECESARIO PARA PPS\ta4vpmao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4725144"/>
            <a:ext cx="1800200" cy="160017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[08].P.Mauriat.Love is Blu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bd5f_9329d35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befb_724b6a9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f4e9_cd07ae6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ba01_751a7d98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aa10_a3cf16b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4a4e_f423fab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84b_48079a5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e35_a022fd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90_6dc977eb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0_73444_90f7bb71_X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1517898" y="3342134"/>
            <a:ext cx="6858000" cy="17373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d7fd_1860f0e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6da_fee1ae3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6db_c6d9f72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b5e_3760fda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d6f_ea781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d27_4a3afb8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5d0_1e6b4a1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7ac0_f0c6db60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a27d_5cf83ea4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80d8_fb5ab63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c0e_d1c078a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c0f_7ff3bf6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80d9_f41ac71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e66_5c09380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35d4_e1882f7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9e5_ab8d1ae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9e8_c1493b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9ea_ba7cf95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9ec_24ee3b9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6a27_98136ae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516b_4645eb3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9f7_f92a681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3d1_f9765f1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3d4_e0c44a7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098e_fba3ef6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43f_b73ad58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5387_f5a489a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8884_bb02967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8885_5cf0733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440_d5116f4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442_d42c699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082_2e9f35f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3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60</Words>
  <Application>Microsoft Office PowerPoint</Application>
  <PresentationFormat>Presentación en pantalla (4:3)</PresentationFormat>
  <Paragraphs>28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2013-06-01T20:24:59Z</dcterms:created>
  <dcterms:modified xsi:type="dcterms:W3CDTF">2013-06-03T12:35:26Z</dcterms:modified>
</cp:coreProperties>
</file>