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316" r:id="rId3"/>
    <p:sldId id="455" r:id="rId4"/>
    <p:sldId id="462" r:id="rId5"/>
    <p:sldId id="463" r:id="rId6"/>
    <p:sldId id="464" r:id="rId7"/>
    <p:sldId id="465" r:id="rId8"/>
    <p:sldId id="466" r:id="rId9"/>
    <p:sldId id="467" r:id="rId10"/>
    <p:sldId id="468" r:id="rId11"/>
    <p:sldId id="469" r:id="rId12"/>
    <p:sldId id="471" r:id="rId13"/>
    <p:sldId id="472" r:id="rId14"/>
    <p:sldId id="473" r:id="rId15"/>
    <p:sldId id="474" r:id="rId16"/>
    <p:sldId id="475" r:id="rId17"/>
    <p:sldId id="476" r:id="rId18"/>
    <p:sldId id="477" r:id="rId19"/>
    <p:sldId id="478" r:id="rId20"/>
    <p:sldId id="479" r:id="rId21"/>
    <p:sldId id="480" r:id="rId22"/>
    <p:sldId id="481" r:id="rId23"/>
    <p:sldId id="482" r:id="rId24"/>
    <p:sldId id="483" r:id="rId25"/>
    <p:sldId id="484" r:id="rId26"/>
    <p:sldId id="486" r:id="rId27"/>
    <p:sldId id="487" r:id="rId28"/>
    <p:sldId id="488" r:id="rId29"/>
    <p:sldId id="489" r:id="rId30"/>
    <p:sldId id="485" r:id="rId31"/>
    <p:sldId id="317" r:id="rId32"/>
    <p:sldId id="490" r:id="rId33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D/umqhrfxKQbWSsi3SW2g==" hashData="wADYS5ivE1pmiO3zRl06YDnGz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FF66"/>
    <a:srgbClr val="9933FF"/>
    <a:srgbClr val="6600FF"/>
    <a:srgbClr val="3B32EE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390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18/11/2021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6.jpeg"/><Relationship Id="rId4" Type="http://schemas.openxmlformats.org/officeDocument/2006/relationships/image" Target="../media/image2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6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FLORES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HUMANAS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/>
        <p:sndAc>
          <p:stSnd loop="1">
            <p:snd r:embed="rId2" name="[accordeon][musette]_aimable_accordéon_11 - petite fleur (slow).wav"/>
          </p:stSnd>
        </p:sndAc>
      </p:transition>
    </mc:Choice>
    <mc:Fallback>
      <p:transition spd="slow" advTm="8000">
        <p:fade/>
        <p:sndAc>
          <p:stSnd loop="1">
            <p:snd r:embed="rId2" name="[accordeon][musette]_aimable_accordéon_11 - petite fleur (slow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5447208" y="5661248"/>
            <a:ext cx="914400" cy="2880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27" y="13495"/>
            <a:ext cx="10047095" cy="6835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Gelijkbenige driehoek 1"/>
          <p:cNvSpPr/>
          <p:nvPr/>
        </p:nvSpPr>
        <p:spPr>
          <a:xfrm>
            <a:off x="-105256" y="3247272"/>
            <a:ext cx="10080624" cy="3701767"/>
          </a:xfrm>
          <a:prstGeom prst="triangle">
            <a:avLst>
              <a:gd name="adj" fmla="val 50318"/>
            </a:avLst>
          </a:prstGeom>
          <a:solidFill>
            <a:srgbClr val="FF00FF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3" name="Gelijkbenige driehoek 2"/>
          <p:cNvSpPr/>
          <p:nvPr/>
        </p:nvSpPr>
        <p:spPr>
          <a:xfrm flipV="1">
            <a:off x="-21308" y="180976"/>
            <a:ext cx="10207190" cy="3469429"/>
          </a:xfrm>
          <a:prstGeom prst="triangle">
            <a:avLst>
              <a:gd name="adj" fmla="val 49566"/>
            </a:avLst>
          </a:prstGeom>
          <a:solidFill>
            <a:srgbClr val="FF00FF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4" name="Gelijkbenige driehoek 3"/>
          <p:cNvSpPr/>
          <p:nvPr/>
        </p:nvSpPr>
        <p:spPr>
          <a:xfrm rot="16200000">
            <a:off x="4046796" y="885553"/>
            <a:ext cx="6938855" cy="5128804"/>
          </a:xfrm>
          <a:prstGeom prst="triangle">
            <a:avLst>
              <a:gd name="adj" fmla="val 49806"/>
            </a:avLst>
          </a:prstGeom>
          <a:solidFill>
            <a:srgbClr val="FF00FF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5" name="Gelijkbenige driehoek 4"/>
          <p:cNvSpPr/>
          <p:nvPr/>
        </p:nvSpPr>
        <p:spPr>
          <a:xfrm rot="5400000" flipH="1">
            <a:off x="-919501" y="904503"/>
            <a:ext cx="6858004" cy="5019004"/>
          </a:xfrm>
          <a:prstGeom prst="triangle">
            <a:avLst>
              <a:gd name="adj" fmla="val 49417"/>
            </a:avLst>
          </a:prstGeom>
          <a:solidFill>
            <a:srgbClr val="FF00FF"/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6" name="Gelijkbenige driehoek 5"/>
          <p:cNvSpPr/>
          <p:nvPr/>
        </p:nvSpPr>
        <p:spPr>
          <a:xfrm flipV="1">
            <a:off x="-117847" y="34298"/>
            <a:ext cx="10124934" cy="3212974"/>
          </a:xfrm>
          <a:prstGeom prst="triangle">
            <a:avLst>
              <a:gd name="adj" fmla="val 49880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7" name="Gelijkbenige driehoek 6"/>
          <p:cNvSpPr/>
          <p:nvPr/>
        </p:nvSpPr>
        <p:spPr>
          <a:xfrm>
            <a:off x="-149013" y="3823695"/>
            <a:ext cx="10201665" cy="3203790"/>
          </a:xfrm>
          <a:prstGeom prst="triangle">
            <a:avLst>
              <a:gd name="adj" fmla="val 49777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8" name="Gelijkbenige driehoek 7"/>
          <p:cNvSpPr/>
          <p:nvPr/>
        </p:nvSpPr>
        <p:spPr>
          <a:xfrm rot="16200000">
            <a:off x="4137821" y="1081630"/>
            <a:ext cx="7046958" cy="4844752"/>
          </a:xfrm>
          <a:prstGeom prst="triangle">
            <a:avLst>
              <a:gd name="adj" fmla="val 49701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  <p:sp>
        <p:nvSpPr>
          <p:cNvPr id="9" name="Gelijkbenige driehoek 8"/>
          <p:cNvSpPr/>
          <p:nvPr/>
        </p:nvSpPr>
        <p:spPr>
          <a:xfrm rot="5400000" flipH="1">
            <a:off x="-1160127" y="1152756"/>
            <a:ext cx="6888158" cy="4718750"/>
          </a:xfrm>
          <a:prstGeom prst="triangle">
            <a:avLst>
              <a:gd name="adj" fmla="val 49764"/>
            </a:avLst>
          </a:prstGeom>
          <a:gradFill flip="none" rotWithShape="1">
            <a:gsLst>
              <a:gs pos="90000">
                <a:schemeClr val="accent6">
                  <a:lumMod val="50000"/>
                </a:schemeClr>
              </a:gs>
              <a:gs pos="73000">
                <a:srgbClr val="F0EBD5">
                  <a:alpha val="0"/>
                </a:srgbClr>
              </a:gs>
              <a:gs pos="83000">
                <a:srgbClr val="D1C39F">
                  <a:alpha val="16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CC9900"/>
            </a:solidFill>
            <a:prstDash val="sysDash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 extrusionH="107950" prstMaterial="plastic">
            <a:bevelT w="50800" h="57150" prst="cross"/>
            <a:extrusionClr>
              <a:schemeClr val="accent4">
                <a:lumMod val="60000"/>
                <a:lumOff val="40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059" tIns="57529" rIns="115059" bIns="57529" anchor="ctr"/>
          <a:lstStyle/>
          <a:p>
            <a:pPr algn="ctr">
              <a:defRPr/>
            </a:pP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155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Flores humanas"/>
          <p:cNvSpPr>
            <a:spLocks noChangeAspect="1" noChangeArrowheads="1"/>
          </p:cNvSpPr>
          <p:nvPr/>
        </p:nvSpPr>
        <p:spPr bwMode="auto">
          <a:xfrm>
            <a:off x="171511" y="-1444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332566" cy="7029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28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alegría y color: FLORES HUMA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581" y="0"/>
            <a:ext cx="10113206" cy="6849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93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2d4c28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47"/>
          <a:stretch>
            <a:fillRect/>
          </a:stretch>
        </p:blipFill>
        <p:spPr bwMode="auto">
          <a:xfrm>
            <a:off x="38149" y="-531440"/>
            <a:ext cx="10350845" cy="7389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0184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1c1168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5"/>
          <a:stretch>
            <a:fillRect/>
          </a:stretch>
        </p:blipFill>
        <p:spPr bwMode="auto">
          <a:xfrm>
            <a:off x="-1120" y="-15489"/>
            <a:ext cx="10081745" cy="810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578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6" descr="7614f16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07" y="-1280"/>
            <a:ext cx="10115632" cy="710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43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7"/>
          <p:cNvGrpSpPr>
            <a:grpSpLocks/>
          </p:cNvGrpSpPr>
          <p:nvPr/>
        </p:nvGrpSpPr>
        <p:grpSpPr bwMode="auto">
          <a:xfrm>
            <a:off x="0" y="-531440"/>
            <a:ext cx="8295049" cy="7920146"/>
            <a:chOff x="1200" y="0"/>
            <a:chExt cx="3454" cy="4515"/>
          </a:xfrm>
        </p:grpSpPr>
        <p:pic>
          <p:nvPicPr>
            <p:cNvPr id="6147" name="Picture 8" descr="2c3df66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0" y="0"/>
              <a:ext cx="3454" cy="4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48" name="Rectangle 9"/>
            <p:cNvSpPr>
              <a:spLocks noChangeArrowheads="1"/>
            </p:cNvSpPr>
            <p:nvPr/>
          </p:nvSpPr>
          <p:spPr bwMode="auto">
            <a:xfrm>
              <a:off x="1200" y="4128"/>
              <a:ext cx="912" cy="19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342024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616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488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9"/>
          <p:cNvGrpSpPr>
            <a:grpSpLocks/>
          </p:cNvGrpSpPr>
          <p:nvPr/>
        </p:nvGrpSpPr>
        <p:grpSpPr bwMode="auto">
          <a:xfrm>
            <a:off x="575332" y="-26318"/>
            <a:ext cx="8472691" cy="6858000"/>
            <a:chOff x="362" y="109"/>
            <a:chExt cx="4696" cy="4128"/>
          </a:xfrm>
          <a:solidFill>
            <a:schemeClr val="tx1"/>
          </a:solidFill>
        </p:grpSpPr>
        <p:pic>
          <p:nvPicPr>
            <p:cNvPr id="7171" name="Picture 10" descr="4ed8b8b8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" r="1727"/>
            <a:stretch/>
          </p:blipFill>
          <p:spPr bwMode="auto">
            <a:xfrm>
              <a:off x="482" y="109"/>
              <a:ext cx="4576" cy="412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72" name="Rectangle 11"/>
            <p:cNvSpPr>
              <a:spLocks noChangeArrowheads="1"/>
            </p:cNvSpPr>
            <p:nvPr/>
          </p:nvSpPr>
          <p:spPr bwMode="auto">
            <a:xfrm>
              <a:off x="362" y="4032"/>
              <a:ext cx="1200" cy="19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154901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11"/>
          <p:cNvGrpSpPr>
            <a:grpSpLocks/>
          </p:cNvGrpSpPr>
          <p:nvPr/>
        </p:nvGrpSpPr>
        <p:grpSpPr bwMode="auto">
          <a:xfrm>
            <a:off x="0" y="0"/>
            <a:ext cx="10080625" cy="7317432"/>
            <a:chOff x="930" y="600"/>
            <a:chExt cx="3900" cy="3120"/>
          </a:xfrm>
          <a:solidFill>
            <a:schemeClr val="tx1"/>
          </a:solidFill>
        </p:grpSpPr>
        <p:pic>
          <p:nvPicPr>
            <p:cNvPr id="9219" name="Picture 12" descr="685ef2d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600"/>
              <a:ext cx="3900" cy="3120"/>
            </a:xfrm>
            <a:prstGeom prst="rect">
              <a:avLst/>
            </a:prstGeom>
            <a:grp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0" name="Rectangle 13"/>
            <p:cNvSpPr>
              <a:spLocks noChangeArrowheads="1"/>
            </p:cNvSpPr>
            <p:nvPr/>
          </p:nvSpPr>
          <p:spPr bwMode="auto">
            <a:xfrm>
              <a:off x="960" y="3504"/>
              <a:ext cx="1008" cy="192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363337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8e9096f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45" y="0"/>
            <a:ext cx="604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325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8"/>
          <p:cNvGrpSpPr>
            <a:grpSpLocks/>
          </p:cNvGrpSpPr>
          <p:nvPr/>
        </p:nvGrpSpPr>
        <p:grpSpPr bwMode="auto">
          <a:xfrm>
            <a:off x="840052" y="0"/>
            <a:ext cx="8484526" cy="6858000"/>
            <a:chOff x="930" y="600"/>
            <a:chExt cx="3900" cy="3120"/>
          </a:xfrm>
        </p:grpSpPr>
        <p:pic>
          <p:nvPicPr>
            <p:cNvPr id="11267" name="Picture 9" descr="6313c1d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600"/>
              <a:ext cx="3900" cy="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68" name="Rectangle 10"/>
            <p:cNvSpPr>
              <a:spLocks noChangeArrowheads="1"/>
            </p:cNvSpPr>
            <p:nvPr/>
          </p:nvSpPr>
          <p:spPr bwMode="auto">
            <a:xfrm>
              <a:off x="960" y="3600"/>
              <a:ext cx="960" cy="96"/>
            </a:xfrm>
            <a:prstGeom prst="rect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  <p:sp>
        <p:nvSpPr>
          <p:cNvPr id="2" name="1 Rectángulo"/>
          <p:cNvSpPr/>
          <p:nvPr/>
        </p:nvSpPr>
        <p:spPr>
          <a:xfrm>
            <a:off x="781240" y="6489104"/>
            <a:ext cx="2205061" cy="4572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35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 descr="bf8764a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84" y="22983"/>
            <a:ext cx="840052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55784" y="6400800"/>
            <a:ext cx="2304408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6731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 descr="eec667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01" y="0"/>
            <a:ext cx="852827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96300" y="6597352"/>
            <a:ext cx="2011763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387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2" descr="d7708a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870" y="188640"/>
            <a:ext cx="613063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129" y="-257055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914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14:prism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756047" y="0"/>
            <a:ext cx="8400521" cy="6858000"/>
            <a:chOff x="930" y="600"/>
            <a:chExt cx="3900" cy="3120"/>
          </a:xfrm>
        </p:grpSpPr>
        <p:pic>
          <p:nvPicPr>
            <p:cNvPr id="15363" name="Picture 16" descr="33cd58f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600"/>
              <a:ext cx="3900" cy="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4" name="Rectangle 17"/>
            <p:cNvSpPr>
              <a:spLocks noChangeArrowheads="1"/>
            </p:cNvSpPr>
            <p:nvPr/>
          </p:nvSpPr>
          <p:spPr bwMode="auto">
            <a:xfrm>
              <a:off x="960" y="3600"/>
              <a:ext cx="960" cy="96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351452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7"/>
          <p:cNvGrpSpPr>
            <a:grpSpLocks/>
          </p:cNvGrpSpPr>
          <p:nvPr/>
        </p:nvGrpSpPr>
        <p:grpSpPr bwMode="auto">
          <a:xfrm>
            <a:off x="1008063" y="0"/>
            <a:ext cx="8484526" cy="6858000"/>
            <a:chOff x="930" y="600"/>
            <a:chExt cx="3900" cy="3120"/>
          </a:xfrm>
        </p:grpSpPr>
        <p:pic>
          <p:nvPicPr>
            <p:cNvPr id="16387" name="Picture 8" descr="f0d6e13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600"/>
              <a:ext cx="3900" cy="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88" name="Rectangle 9"/>
            <p:cNvSpPr>
              <a:spLocks noChangeArrowheads="1"/>
            </p:cNvSpPr>
            <p:nvPr/>
          </p:nvSpPr>
          <p:spPr bwMode="auto">
            <a:xfrm>
              <a:off x="960" y="3600"/>
              <a:ext cx="912" cy="96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105398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9" descr="56861c7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051" y="0"/>
            <a:ext cx="852652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086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8"/>
          <p:cNvGrpSpPr>
            <a:grpSpLocks/>
          </p:cNvGrpSpPr>
          <p:nvPr/>
        </p:nvGrpSpPr>
        <p:grpSpPr bwMode="auto">
          <a:xfrm>
            <a:off x="2016126" y="0"/>
            <a:ext cx="6046625" cy="6858000"/>
            <a:chOff x="1152" y="0"/>
            <a:chExt cx="3455" cy="4320"/>
          </a:xfrm>
        </p:grpSpPr>
        <p:pic>
          <p:nvPicPr>
            <p:cNvPr id="18435" name="Picture 9" descr="d650578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3" y="0"/>
              <a:ext cx="345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36" name="Rectangle 10"/>
            <p:cNvSpPr>
              <a:spLocks noChangeArrowheads="1"/>
            </p:cNvSpPr>
            <p:nvPr/>
          </p:nvSpPr>
          <p:spPr bwMode="auto">
            <a:xfrm>
              <a:off x="1152" y="4176"/>
              <a:ext cx="864" cy="144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2398500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i.pinimg.com/564x/b4/51/fc/b451fc4c360db52f0ead10a06550a66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5322" y="93662"/>
            <a:ext cx="10929560" cy="6764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27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7"/>
          <p:cNvGrpSpPr>
            <a:grpSpLocks/>
          </p:cNvGrpSpPr>
          <p:nvPr/>
        </p:nvGrpSpPr>
        <p:grpSpPr bwMode="auto">
          <a:xfrm>
            <a:off x="1008063" y="152400"/>
            <a:ext cx="8148505" cy="6553200"/>
            <a:chOff x="930" y="600"/>
            <a:chExt cx="3900" cy="3120"/>
          </a:xfrm>
        </p:grpSpPr>
        <p:pic>
          <p:nvPicPr>
            <p:cNvPr id="19460" name="Picture 8" descr="2177afe1"/>
            <p:cNvPicPr>
              <a:picLocks noChangeAspect="1" noChangeArrowheads="1"/>
            </p:cNvPicPr>
            <p:nvPr/>
          </p:nvPicPr>
          <p:blipFill>
            <a:blip r:embed="rId2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600"/>
              <a:ext cx="3900" cy="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1" name="Rectangle 9"/>
            <p:cNvSpPr>
              <a:spLocks noChangeArrowheads="1"/>
            </p:cNvSpPr>
            <p:nvPr/>
          </p:nvSpPr>
          <p:spPr bwMode="auto">
            <a:xfrm>
              <a:off x="960" y="3552"/>
              <a:ext cx="960" cy="144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  <p:pic>
        <p:nvPicPr>
          <p:cNvPr id="19459" name="Picture 18" descr="2177af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4806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8"/>
          <p:cNvGrpSpPr>
            <a:grpSpLocks/>
          </p:cNvGrpSpPr>
          <p:nvPr/>
        </p:nvGrpSpPr>
        <p:grpSpPr bwMode="auto">
          <a:xfrm>
            <a:off x="840052" y="0"/>
            <a:ext cx="8484526" cy="6858000"/>
            <a:chOff x="930" y="600"/>
            <a:chExt cx="3900" cy="3120"/>
          </a:xfrm>
        </p:grpSpPr>
        <p:pic>
          <p:nvPicPr>
            <p:cNvPr id="20483" name="Picture 9" descr="60421cd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600"/>
              <a:ext cx="3900" cy="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84" name="Rectangle 10"/>
            <p:cNvSpPr>
              <a:spLocks noChangeArrowheads="1"/>
            </p:cNvSpPr>
            <p:nvPr/>
          </p:nvSpPr>
          <p:spPr bwMode="auto">
            <a:xfrm>
              <a:off x="960" y="3600"/>
              <a:ext cx="912" cy="96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18715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8"/>
          <p:cNvGrpSpPr>
            <a:grpSpLocks/>
          </p:cNvGrpSpPr>
          <p:nvPr/>
        </p:nvGrpSpPr>
        <p:grpSpPr bwMode="auto">
          <a:xfrm>
            <a:off x="840052" y="0"/>
            <a:ext cx="8484526" cy="6858000"/>
            <a:chOff x="930" y="600"/>
            <a:chExt cx="3900" cy="3120"/>
          </a:xfrm>
        </p:grpSpPr>
        <p:pic>
          <p:nvPicPr>
            <p:cNvPr id="21507" name="Picture 9" descr="ba4daa1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600"/>
              <a:ext cx="3900" cy="3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08" name="Rectangle 10"/>
            <p:cNvSpPr>
              <a:spLocks noChangeArrowheads="1"/>
            </p:cNvSpPr>
            <p:nvPr/>
          </p:nvSpPr>
          <p:spPr bwMode="auto">
            <a:xfrm>
              <a:off x="960" y="3600"/>
              <a:ext cx="960" cy="96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</p:spTree>
    <p:extLst>
      <p:ext uri="{BB962C8B-B14F-4D97-AF65-F5344CB8AC3E}">
        <p14:creationId xmlns:p14="http://schemas.microsoft.com/office/powerpoint/2010/main" val="111935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Flores huma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" y="0"/>
            <a:ext cx="10101341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84429" y="6400800"/>
            <a:ext cx="3264176" cy="9144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0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7" name="Picture 7" descr="Flores hechas con cuerpos humanos – ヒューマン・フラワー en Una japonesa en Japón -  ある帰国子女のブロ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30"/>
            <a:ext cx="9882725" cy="685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2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54"/>
            <a:ext cx="10080625" cy="6986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758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46"/>
            <a:ext cx="10080625" cy="688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946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10"/>
          <p:cNvGrpSpPr>
            <a:grpSpLocks/>
          </p:cNvGrpSpPr>
          <p:nvPr/>
        </p:nvGrpSpPr>
        <p:grpSpPr bwMode="auto">
          <a:xfrm>
            <a:off x="-437171" y="-1971600"/>
            <a:ext cx="10796199" cy="8829600"/>
            <a:chOff x="930" y="600"/>
            <a:chExt cx="3900" cy="3120"/>
          </a:xfrm>
          <a:solidFill>
            <a:schemeClr val="tx1"/>
          </a:solidFill>
        </p:grpSpPr>
        <p:pic>
          <p:nvPicPr>
            <p:cNvPr id="22531" name="Picture 11" descr="2aca7a8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600"/>
              <a:ext cx="3900" cy="31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32" name="Rectangle 12"/>
            <p:cNvSpPr>
              <a:spLocks noChangeArrowheads="1"/>
            </p:cNvSpPr>
            <p:nvPr/>
          </p:nvSpPr>
          <p:spPr bwMode="auto">
            <a:xfrm>
              <a:off x="960" y="3600"/>
              <a:ext cx="960" cy="96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pt-BR"/>
            </a:p>
          </p:txBody>
        </p:sp>
      </p:grpSp>
      <p:pic>
        <p:nvPicPr>
          <p:cNvPr id="8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895" y="-240659"/>
            <a:ext cx="10080625" cy="70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813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18 de noviembre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13:03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00">
        <p14:prism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ORES HUMAN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FLORES HUMANAS</Template>
  <TotalTime>12</TotalTime>
  <Words>39</Words>
  <Application>Microsoft Office PowerPoint</Application>
  <PresentationFormat>Personalizado</PresentationFormat>
  <Paragraphs>12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FLORES HUMANAS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2021-11-18T12:03:27Z</dcterms:created>
  <dcterms:modified xsi:type="dcterms:W3CDTF">2021-11-18T12:16:23Z</dcterms:modified>
</cp:coreProperties>
</file>