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2"/>
  </p:notesMasterIdLst>
  <p:sldIdLst>
    <p:sldId id="295" r:id="rId3"/>
    <p:sldId id="258" r:id="rId4"/>
    <p:sldId id="261" r:id="rId5"/>
    <p:sldId id="268" r:id="rId6"/>
    <p:sldId id="260" r:id="rId7"/>
    <p:sldId id="259" r:id="rId8"/>
    <p:sldId id="263" r:id="rId9"/>
    <p:sldId id="264" r:id="rId10"/>
    <p:sldId id="265" r:id="rId11"/>
    <p:sldId id="266" r:id="rId12"/>
    <p:sldId id="272" r:id="rId13"/>
    <p:sldId id="270" r:id="rId14"/>
    <p:sldId id="269" r:id="rId15"/>
    <p:sldId id="293" r:id="rId16"/>
    <p:sldId id="271" r:id="rId17"/>
    <p:sldId id="274" r:id="rId18"/>
    <p:sldId id="276" r:id="rId19"/>
    <p:sldId id="275" r:id="rId20"/>
    <p:sldId id="278" r:id="rId21"/>
    <p:sldId id="277" r:id="rId22"/>
    <p:sldId id="283" r:id="rId23"/>
    <p:sldId id="287" r:id="rId24"/>
    <p:sldId id="281" r:id="rId25"/>
    <p:sldId id="280" r:id="rId26"/>
    <p:sldId id="289" r:id="rId27"/>
    <p:sldId id="284" r:id="rId28"/>
    <p:sldId id="291" r:id="rId29"/>
    <p:sldId id="290" r:id="rId30"/>
    <p:sldId id="296" r:id="rId3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rDgoQFzA+1crJKNZCCfUA" hashData="F9YIgmQ4uCRP1QgT1z6qdwxp/2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53166E"/>
    <a:srgbClr val="33260B"/>
    <a:srgbClr val="45330F"/>
    <a:srgbClr val="5F5F5F"/>
    <a:srgbClr val="FCA304"/>
    <a:srgbClr val="B715AB"/>
    <a:srgbClr val="F395EC"/>
    <a:srgbClr val="FFFF99"/>
    <a:srgbClr val="E260C0"/>
    <a:srgbClr val="F49EE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500" autoAdjust="0"/>
    <p:restoredTop sz="94660"/>
  </p:normalViewPr>
  <p:slideViewPr>
    <p:cSldViewPr>
      <p:cViewPr>
        <p:scale>
          <a:sx n="50" d="100"/>
          <a:sy n="50" d="100"/>
        </p:scale>
        <p:origin x="-711" y="-8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689B21-FE29-48AE-83EA-B3D41716D87D}" type="datetimeFigureOut">
              <a:rPr lang="es-ES" smtClean="0"/>
              <a:pPr/>
              <a:t>02/02/2015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B2F4BF-0114-44E5-9BA9-30C92135034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CC182-AFA1-4718-B9C6-266E62C21014}" type="datetimeFigureOut">
              <a:rPr lang="es-ES" smtClean="0"/>
              <a:pPr/>
              <a:t>02/02/2015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CAD5D-6247-4479-9267-D800CE8B2E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CC182-AFA1-4718-B9C6-266E62C21014}" type="datetimeFigureOut">
              <a:rPr lang="es-ES" smtClean="0"/>
              <a:pPr/>
              <a:t>02/02/2015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CAD5D-6247-4479-9267-D800CE8B2E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CC182-AFA1-4718-B9C6-266E62C21014}" type="datetimeFigureOut">
              <a:rPr lang="es-ES" smtClean="0"/>
              <a:pPr/>
              <a:t>02/02/2015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CAD5D-6247-4479-9267-D800CE8B2E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CC182-AFA1-4718-B9C6-266E62C21014}" type="datetimeFigureOut">
              <a:rPr lang="es-ES" smtClean="0"/>
              <a:pPr/>
              <a:t>02/02/2015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CAD5D-6247-4479-9267-D800CE8B2E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CC182-AFA1-4718-B9C6-266E62C21014}" type="datetimeFigureOut">
              <a:rPr lang="es-ES" smtClean="0"/>
              <a:pPr/>
              <a:t>02/02/2015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CAD5D-6247-4479-9267-D800CE8B2E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CC182-AFA1-4718-B9C6-266E62C21014}" type="datetimeFigureOut">
              <a:rPr lang="es-ES" smtClean="0"/>
              <a:pPr/>
              <a:t>02/02/2015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CAD5D-6247-4479-9267-D800CE8B2E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CC182-AFA1-4718-B9C6-266E62C21014}" type="datetimeFigureOut">
              <a:rPr lang="es-ES" smtClean="0"/>
              <a:pPr/>
              <a:t>02/02/2015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CAD5D-6247-4479-9267-D800CE8B2E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CC182-AFA1-4718-B9C6-266E62C21014}" type="datetimeFigureOut">
              <a:rPr lang="es-ES" smtClean="0"/>
              <a:pPr/>
              <a:t>02/02/2015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CAD5D-6247-4479-9267-D800CE8B2E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CC182-AFA1-4718-B9C6-266E62C21014}" type="datetimeFigureOut">
              <a:rPr lang="es-ES" smtClean="0"/>
              <a:pPr/>
              <a:t>02/02/2015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CAD5D-6247-4479-9267-D800CE8B2E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CC182-AFA1-4718-B9C6-266E62C21014}" type="datetimeFigureOut">
              <a:rPr lang="es-ES" smtClean="0"/>
              <a:pPr/>
              <a:t>02/02/2015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CAD5D-6247-4479-9267-D800CE8B2E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CC182-AFA1-4718-B9C6-266E62C21014}" type="datetimeFigureOut">
              <a:rPr lang="es-ES" smtClean="0"/>
              <a:pPr/>
              <a:t>02/02/2015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CAD5D-6247-4479-9267-D800CE8B2E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6B6CC8-CA61-4B11-B3F2-D1AE6C0CF2A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DCC182-AFA1-4718-B9C6-266E62C21014}" type="datetimeFigureOut">
              <a:rPr lang="es-ES" smtClean="0"/>
              <a:pPr/>
              <a:t>02/02/2015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0CAD5D-6247-4479-9267-D800CE8B2E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C0F1D42-A46F-4E58-A454-C0ADE97F14F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7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jpeg"/><Relationship Id="rId7" Type="http://schemas.openxmlformats.org/officeDocument/2006/relationships/image" Target="../media/image39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Relationship Id="rId9" Type="http://schemas.openxmlformats.org/officeDocument/2006/relationships/image" Target="../media/image7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C:\Users\Ana María\Desktop\flor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" y="0"/>
            <a:ext cx="8991600" cy="6858000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4" name="3 Medio marco"/>
          <p:cNvSpPr/>
          <p:nvPr/>
        </p:nvSpPr>
        <p:spPr>
          <a:xfrm>
            <a:off x="0" y="0"/>
            <a:ext cx="4500562" cy="3429000"/>
          </a:xfrm>
          <a:prstGeom prst="halfFrame">
            <a:avLst>
              <a:gd name="adj1" fmla="val 11127"/>
              <a:gd name="adj2" fmla="val 10708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23" name="22 Medio marco"/>
          <p:cNvSpPr/>
          <p:nvPr/>
        </p:nvSpPr>
        <p:spPr>
          <a:xfrm rot="2667547">
            <a:off x="3306351" y="627616"/>
            <a:ext cx="2296132" cy="2370157"/>
          </a:xfrm>
          <a:prstGeom prst="halfFrame">
            <a:avLst>
              <a:gd name="adj1" fmla="val 20091"/>
              <a:gd name="adj2" fmla="val 19626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25" name="24 Medio marco"/>
          <p:cNvSpPr/>
          <p:nvPr/>
        </p:nvSpPr>
        <p:spPr>
          <a:xfrm rot="13508278">
            <a:off x="3567442" y="3718121"/>
            <a:ext cx="2124000" cy="2412000"/>
          </a:xfrm>
          <a:prstGeom prst="halfFrame">
            <a:avLst>
              <a:gd name="adj1" fmla="val 20091"/>
              <a:gd name="adj2" fmla="val 19626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flipH="1">
            <a:off x="4500562" y="0"/>
            <a:ext cx="4643438" cy="3429000"/>
          </a:xfrm>
          <a:prstGeom prst="halfFrame">
            <a:avLst>
              <a:gd name="adj1" fmla="val 11127"/>
              <a:gd name="adj2" fmla="val 10708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10800000">
            <a:off x="4572000" y="3429000"/>
            <a:ext cx="4572000" cy="3429000"/>
          </a:xfrm>
          <a:prstGeom prst="halfFrame">
            <a:avLst>
              <a:gd name="adj1" fmla="val 11127"/>
              <a:gd name="adj2" fmla="val 10708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flipV="1">
            <a:off x="0" y="3429000"/>
            <a:ext cx="4500562" cy="3429000"/>
          </a:xfrm>
          <a:prstGeom prst="halfFrame">
            <a:avLst>
              <a:gd name="adj1" fmla="val 11127"/>
              <a:gd name="adj2" fmla="val 10708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21" name="20 Medio marco"/>
          <p:cNvSpPr/>
          <p:nvPr/>
        </p:nvSpPr>
        <p:spPr>
          <a:xfrm rot="18815499">
            <a:off x="1875228" y="2251946"/>
            <a:ext cx="2105655" cy="2370157"/>
          </a:xfrm>
          <a:prstGeom prst="halfFrame">
            <a:avLst>
              <a:gd name="adj1" fmla="val 20091"/>
              <a:gd name="adj2" fmla="val 19626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24" name="23 Medio marco"/>
          <p:cNvSpPr/>
          <p:nvPr/>
        </p:nvSpPr>
        <p:spPr>
          <a:xfrm rot="8006369">
            <a:off x="5082989" y="2226604"/>
            <a:ext cx="2153832" cy="2191538"/>
          </a:xfrm>
          <a:prstGeom prst="halfFrame">
            <a:avLst>
              <a:gd name="adj1" fmla="val 20091"/>
              <a:gd name="adj2" fmla="val 19626"/>
            </a:avLst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pic>
        <p:nvPicPr>
          <p:cNvPr id="13" name="Picture 2" descr="C:\Users\Ana María\Desktop\Imagen1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00034" y="357166"/>
            <a:ext cx="8316000" cy="1653792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9">
              <a:alphaModFix amt="92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59">
    <p:wheel spokes="2"/>
    <p:sndAc>
      <p:stSnd>
        <p:snd r:embed="rId2" name="MIX   PAPILLON KARAOK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7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000"/>
                            </p:stCondLst>
                            <p:childTnLst>
                              <p:par>
                                <p:cTn id="68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23" grpId="0" animBg="1"/>
      <p:bldP spid="25" grpId="0" animBg="1"/>
      <p:bldP spid="11" grpId="0" animBg="1"/>
      <p:bldP spid="11" grpId="1" animBg="1"/>
      <p:bldP spid="8" grpId="0" animBg="1"/>
      <p:bldP spid="8" grpId="1" animBg="1"/>
      <p:bldP spid="10" grpId="0" animBg="1"/>
      <p:bldP spid="10" grpId="1" animBg="1"/>
      <p:bldP spid="21" grpId="0" animBg="1"/>
      <p:bldP spid="24" grpId="0" animBg="1"/>
      <p:bldP spid="1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Rectángulo"/>
          <p:cNvSpPr/>
          <p:nvPr/>
        </p:nvSpPr>
        <p:spPr>
          <a:xfrm>
            <a:off x="3857620" y="357166"/>
            <a:ext cx="1428760" cy="6215106"/>
          </a:xfrm>
          <a:prstGeom prst="rect">
            <a:avLst/>
          </a:prstGeom>
          <a:ln w="38100">
            <a:solidFill>
              <a:schemeClr val="accent4">
                <a:lumMod val="75000"/>
              </a:schemeClr>
            </a:solidFill>
          </a:ln>
          <a:scene3d>
            <a:camera prst="orthographicFront"/>
            <a:lightRig rig="threePt" dir="t"/>
          </a:scene3d>
          <a:sp3d extrusionH="12700">
            <a:bevelT w="228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" name="3 Rectángulo"/>
          <p:cNvSpPr/>
          <p:nvPr/>
        </p:nvSpPr>
        <p:spPr>
          <a:xfrm>
            <a:off x="5429256" y="571480"/>
            <a:ext cx="1428760" cy="5715040"/>
          </a:xfrm>
          <a:prstGeom prst="rect">
            <a:avLst/>
          </a:prstGeom>
          <a:ln w="38100">
            <a:solidFill>
              <a:schemeClr val="accent4">
                <a:lumMod val="75000"/>
              </a:schemeClr>
            </a:solidFill>
          </a:ln>
          <a:scene3d>
            <a:camera prst="orthographicFront"/>
            <a:lightRig rig="threePt" dir="t"/>
          </a:scene3d>
          <a:sp3d extrusionH="12700">
            <a:bevelT w="228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" name="4 Rectángulo"/>
          <p:cNvSpPr/>
          <p:nvPr/>
        </p:nvSpPr>
        <p:spPr>
          <a:xfrm>
            <a:off x="2285984" y="571480"/>
            <a:ext cx="1428760" cy="5715040"/>
          </a:xfrm>
          <a:prstGeom prst="rect">
            <a:avLst/>
          </a:prstGeom>
          <a:ln w="38100">
            <a:solidFill>
              <a:schemeClr val="accent4">
                <a:lumMod val="75000"/>
              </a:schemeClr>
            </a:solidFill>
          </a:ln>
          <a:scene3d>
            <a:camera prst="orthographicFront"/>
            <a:lightRig rig="threePt" dir="t"/>
          </a:scene3d>
          <a:sp3d extrusionH="12700">
            <a:bevelT w="228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Rectángulo"/>
          <p:cNvSpPr/>
          <p:nvPr/>
        </p:nvSpPr>
        <p:spPr>
          <a:xfrm>
            <a:off x="714348" y="1285860"/>
            <a:ext cx="1428760" cy="4286280"/>
          </a:xfrm>
          <a:prstGeom prst="rect">
            <a:avLst/>
          </a:prstGeom>
          <a:ln w="38100">
            <a:solidFill>
              <a:schemeClr val="accent4">
                <a:lumMod val="75000"/>
              </a:schemeClr>
            </a:solidFill>
          </a:ln>
          <a:scene3d>
            <a:camera prst="orthographicFront"/>
            <a:lightRig rig="threePt" dir="t"/>
          </a:scene3d>
          <a:sp3d extrusionH="12700">
            <a:bevelT w="228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Rectángulo"/>
          <p:cNvSpPr/>
          <p:nvPr/>
        </p:nvSpPr>
        <p:spPr>
          <a:xfrm>
            <a:off x="7000892" y="1214422"/>
            <a:ext cx="1428760" cy="4286280"/>
          </a:xfrm>
          <a:prstGeom prst="rect">
            <a:avLst/>
          </a:prstGeom>
          <a:ln w="38100">
            <a:solidFill>
              <a:schemeClr val="accent4">
                <a:lumMod val="75000"/>
              </a:schemeClr>
            </a:solidFill>
          </a:ln>
          <a:scene3d>
            <a:camera prst="orthographicFront"/>
            <a:lightRig rig="threePt" dir="t"/>
          </a:scene3d>
          <a:sp3d extrusionH="12700">
            <a:bevelT w="228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4">
              <a:alphaModFix amt="92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advTm="180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10" presetClass="exit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500"/>
                            </p:stCondLst>
                            <p:childTnLst>
                              <p:par>
                                <p:cTn id="44" presetID="10" presetClass="entr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0"/>
                            </p:stCondLst>
                            <p:childTnLst>
                              <p:par>
                                <p:cTn id="48" presetID="39" presetClass="exit" presetSubtype="0" decel="10000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48" presetClass="exit" presetSubtype="0" decel="5000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39" presetClass="exit" presetSubtype="0" decel="10000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48" presetClass="exit" presetSubtype="0" decel="5000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39" presetClass="exit" presetSubtype="0" decel="10000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48" presetClass="exit" presetSubtype="0" decel="5000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39" presetClass="exit" presetSubtype="0" decel="10000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48" presetClass="exit" presetSubtype="0" decel="50000" fill="hold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39" presetClass="exit" presetSubtype="0" decel="10000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48" presetClass="exit" presetSubtype="0" decel="50000" fill="hold" grpId="2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Rectángulo"/>
          <p:cNvSpPr/>
          <p:nvPr/>
        </p:nvSpPr>
        <p:spPr>
          <a:xfrm rot="21384167">
            <a:off x="357158" y="285728"/>
            <a:ext cx="2643206" cy="1857600"/>
          </a:xfrm>
          <a:prstGeom prst="rect">
            <a:avLst/>
          </a:prstGeom>
          <a:ln w="88900">
            <a:solidFill>
              <a:schemeClr val="accent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Rectángulo"/>
          <p:cNvSpPr/>
          <p:nvPr/>
        </p:nvSpPr>
        <p:spPr>
          <a:xfrm>
            <a:off x="3286116" y="285728"/>
            <a:ext cx="2642400" cy="1857388"/>
          </a:xfrm>
          <a:prstGeom prst="rect">
            <a:avLst/>
          </a:prstGeom>
          <a:ln w="88900">
            <a:solidFill>
              <a:schemeClr val="accent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Rectángulo"/>
          <p:cNvSpPr/>
          <p:nvPr/>
        </p:nvSpPr>
        <p:spPr>
          <a:xfrm rot="214634">
            <a:off x="6143636" y="285728"/>
            <a:ext cx="2642400" cy="1857388"/>
          </a:xfrm>
          <a:prstGeom prst="rect">
            <a:avLst/>
          </a:prstGeom>
          <a:ln w="88900">
            <a:solidFill>
              <a:schemeClr val="accent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Rectángulo"/>
          <p:cNvSpPr/>
          <p:nvPr/>
        </p:nvSpPr>
        <p:spPr>
          <a:xfrm rot="21444973">
            <a:off x="357158" y="4643446"/>
            <a:ext cx="2643206" cy="1857600"/>
          </a:xfrm>
          <a:prstGeom prst="rect">
            <a:avLst/>
          </a:prstGeom>
          <a:ln w="88900">
            <a:solidFill>
              <a:schemeClr val="accent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8 Rectángulo"/>
          <p:cNvSpPr/>
          <p:nvPr/>
        </p:nvSpPr>
        <p:spPr>
          <a:xfrm rot="155354">
            <a:off x="326401" y="2484444"/>
            <a:ext cx="2502476" cy="1857600"/>
          </a:xfrm>
          <a:prstGeom prst="rect">
            <a:avLst/>
          </a:prstGeom>
          <a:ln w="88900">
            <a:solidFill>
              <a:schemeClr val="accent2">
                <a:lumMod val="75000"/>
              </a:schemeClr>
            </a:solidFill>
          </a:ln>
          <a:scene3d>
            <a:camera prst="orthographicFront">
              <a:rot lat="0" lon="0" rev="0"/>
            </a:camera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Rectángulo"/>
          <p:cNvSpPr/>
          <p:nvPr/>
        </p:nvSpPr>
        <p:spPr>
          <a:xfrm rot="21316247">
            <a:off x="6143636" y="2500306"/>
            <a:ext cx="2643206" cy="1857600"/>
          </a:xfrm>
          <a:prstGeom prst="rect">
            <a:avLst/>
          </a:prstGeom>
          <a:ln w="88900">
            <a:solidFill>
              <a:schemeClr val="accent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1" name="10 Rectángulo"/>
          <p:cNvSpPr/>
          <p:nvPr/>
        </p:nvSpPr>
        <p:spPr>
          <a:xfrm rot="156578">
            <a:off x="6142027" y="4714110"/>
            <a:ext cx="2643206" cy="1786899"/>
          </a:xfrm>
          <a:prstGeom prst="rect">
            <a:avLst/>
          </a:prstGeom>
          <a:ln w="88900">
            <a:solidFill>
              <a:schemeClr val="accent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2" name="11 Rectángulo"/>
          <p:cNvSpPr/>
          <p:nvPr/>
        </p:nvSpPr>
        <p:spPr>
          <a:xfrm>
            <a:off x="3214678" y="2500306"/>
            <a:ext cx="2643206" cy="1857600"/>
          </a:xfrm>
          <a:prstGeom prst="rect">
            <a:avLst/>
          </a:prstGeom>
          <a:ln w="88900">
            <a:solidFill>
              <a:schemeClr val="accent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3" name="12 Rectángulo"/>
          <p:cNvSpPr/>
          <p:nvPr/>
        </p:nvSpPr>
        <p:spPr>
          <a:xfrm>
            <a:off x="3286116" y="4714884"/>
            <a:ext cx="2643206" cy="1857600"/>
          </a:xfrm>
          <a:prstGeom prst="rect">
            <a:avLst/>
          </a:prstGeom>
          <a:ln w="88900">
            <a:solidFill>
              <a:schemeClr val="accent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92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7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1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1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600"/>
                            </p:stCondLst>
                            <p:childTnLst>
                              <p:par>
                                <p:cTn id="62" presetID="10" presetClass="exit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100"/>
                            </p:stCondLst>
                            <p:childTnLst>
                              <p:par>
                                <p:cTn id="66" presetID="10" presetClass="entr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600"/>
                            </p:stCondLst>
                            <p:childTnLst>
                              <p:par>
                                <p:cTn id="70" presetID="26" presetClass="exit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1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6" presetClass="exit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2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6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6" presetClass="exit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8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6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7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6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6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6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2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3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7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6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82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0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1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6" presetClass="exit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1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8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9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6" presetClass="exit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8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9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6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7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" name="4 Rectángulo"/>
          <p:cNvSpPr/>
          <p:nvPr/>
        </p:nvSpPr>
        <p:spPr>
          <a:xfrm>
            <a:off x="785786" y="621303"/>
            <a:ext cx="3571900" cy="233255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8 Rectángulo"/>
          <p:cNvSpPr/>
          <p:nvPr/>
        </p:nvSpPr>
        <p:spPr>
          <a:xfrm>
            <a:off x="5000628" y="760873"/>
            <a:ext cx="3571900" cy="219298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7" name="16 Rectángulo"/>
          <p:cNvSpPr/>
          <p:nvPr/>
        </p:nvSpPr>
        <p:spPr>
          <a:xfrm>
            <a:off x="785786" y="3857628"/>
            <a:ext cx="3357586" cy="22767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5" name="14 Rectángulo"/>
          <p:cNvSpPr/>
          <p:nvPr/>
        </p:nvSpPr>
        <p:spPr>
          <a:xfrm>
            <a:off x="5000628" y="3857628"/>
            <a:ext cx="3522256" cy="22767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" name="3 Marco"/>
          <p:cNvSpPr/>
          <p:nvPr/>
        </p:nvSpPr>
        <p:spPr>
          <a:xfrm>
            <a:off x="493306" y="428604"/>
            <a:ext cx="3935817" cy="2857520"/>
          </a:xfrm>
          <a:prstGeom prst="frame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Marco"/>
          <p:cNvSpPr/>
          <p:nvPr/>
        </p:nvSpPr>
        <p:spPr>
          <a:xfrm>
            <a:off x="4714876" y="428604"/>
            <a:ext cx="4150100" cy="2857520"/>
          </a:xfrm>
          <a:prstGeom prst="frame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6" name="3 Bisel"/>
          <p:cNvSpPr/>
          <p:nvPr/>
        </p:nvSpPr>
        <p:spPr>
          <a:xfrm>
            <a:off x="500035" y="3571876"/>
            <a:ext cx="3929089" cy="2890282"/>
          </a:xfrm>
          <a:prstGeom prst="frame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4" name="13 Marco"/>
          <p:cNvSpPr/>
          <p:nvPr/>
        </p:nvSpPr>
        <p:spPr>
          <a:xfrm>
            <a:off x="4714876" y="3571876"/>
            <a:ext cx="4156828" cy="2890282"/>
          </a:xfrm>
          <a:prstGeom prst="frame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92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xit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500"/>
                            </p:stCondLst>
                            <p:childTnLst>
                              <p:par>
                                <p:cTn id="61" presetID="10" presetClass="entr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2000"/>
                            </p:stCondLst>
                            <p:childTnLst>
                              <p:par>
                                <p:cTn id="65" presetID="23" presetClass="exit" presetSubtype="32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3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xit" presetSubtype="3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xit" presetSubtype="3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6" presetClass="exit" presetSubtype="32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6" presetClass="exit" presetSubtype="32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5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6" presetClass="exit" presetSubtype="32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8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6" presetClass="exit" presetSubtype="32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1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0" presetClass="exit" presetSubtype="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5" grpId="0" animBg="1"/>
      <p:bldP spid="5" grpId="1" animBg="1"/>
      <p:bldP spid="5" grpId="2" animBg="1"/>
      <p:bldP spid="5" grpId="3" animBg="1"/>
      <p:bldP spid="9" grpId="0" animBg="1"/>
      <p:bldP spid="9" grpId="1" animBg="1"/>
      <p:bldP spid="9" grpId="2" animBg="1"/>
      <p:bldP spid="9" grpId="3" animBg="1"/>
      <p:bldP spid="17" grpId="0" animBg="1"/>
      <p:bldP spid="17" grpId="1" animBg="1"/>
      <p:bldP spid="17" grpId="2" animBg="1"/>
      <p:bldP spid="17" grpId="3" animBg="1"/>
      <p:bldP spid="15" grpId="0" animBg="1"/>
      <p:bldP spid="15" grpId="1" animBg="1"/>
      <p:bldP spid="15" grpId="2" animBg="1"/>
      <p:bldP spid="15" grpId="3" animBg="1"/>
      <p:bldP spid="4" grpId="0" animBg="1"/>
      <p:bldP spid="4" grpId="1" animBg="1"/>
      <p:bldP spid="8" grpId="0" animBg="1"/>
      <p:bldP spid="8" grpId="1" animBg="1"/>
      <p:bldP spid="16" grpId="0" animBg="1"/>
      <p:bldP spid="16" grpId="1" animBg="1"/>
      <p:bldP spid="14" grpId="0" animBg="1"/>
      <p:bldP spid="14" grpId="1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E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" name="3 Rectángulo"/>
          <p:cNvSpPr/>
          <p:nvPr/>
        </p:nvSpPr>
        <p:spPr>
          <a:xfrm>
            <a:off x="0" y="1571612"/>
            <a:ext cx="3143240" cy="3643338"/>
          </a:xfrm>
          <a:prstGeom prst="rect">
            <a:avLst/>
          </a:prstGeom>
          <a:ln w="38100">
            <a:solidFill>
              <a:srgbClr val="8E000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" name="4 Rectángulo"/>
          <p:cNvSpPr/>
          <p:nvPr/>
        </p:nvSpPr>
        <p:spPr>
          <a:xfrm>
            <a:off x="6000760" y="1643050"/>
            <a:ext cx="3143240" cy="3643200"/>
          </a:xfrm>
          <a:prstGeom prst="rect">
            <a:avLst/>
          </a:prstGeom>
          <a:ln w="38100">
            <a:solidFill>
              <a:srgbClr val="8E000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Rectángulo"/>
          <p:cNvSpPr/>
          <p:nvPr/>
        </p:nvSpPr>
        <p:spPr>
          <a:xfrm>
            <a:off x="3286116" y="785794"/>
            <a:ext cx="1214446" cy="5500726"/>
          </a:xfrm>
          <a:prstGeom prst="rect">
            <a:avLst/>
          </a:prstGeom>
          <a:ln w="38100">
            <a:solidFill>
              <a:srgbClr val="8E000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Rectángulo"/>
          <p:cNvSpPr/>
          <p:nvPr/>
        </p:nvSpPr>
        <p:spPr>
          <a:xfrm>
            <a:off x="4643438" y="357166"/>
            <a:ext cx="1214446" cy="5143536"/>
          </a:xfrm>
          <a:prstGeom prst="rect">
            <a:avLst/>
          </a:prstGeom>
          <a:ln w="38100">
            <a:solidFill>
              <a:srgbClr val="8E000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92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72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6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7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8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9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4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5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6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7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0" presetClass="exit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000"/>
                            </p:stCondLst>
                            <p:childTnLst>
                              <p:par>
                                <p:cTn id="45" presetID="10" presetClass="entr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0"/>
                            </p:stCondLst>
                            <p:childTnLst>
                              <p:par>
                                <p:cTn id="49" presetID="53" presetClass="exit" presetSubtype="0" fill="hold" grpId="2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53" presetClass="exit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35" presetClass="exit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35" presetClass="exit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2" name="11 Paralelogramo"/>
          <p:cNvSpPr/>
          <p:nvPr/>
        </p:nvSpPr>
        <p:spPr>
          <a:xfrm>
            <a:off x="285720" y="785794"/>
            <a:ext cx="2928958" cy="5429288"/>
          </a:xfrm>
          <a:prstGeom prst="parallelogram">
            <a:avLst/>
          </a:prstGeom>
          <a:ln w="38100">
            <a:solidFill>
              <a:schemeClr val="accent4">
                <a:lumMod val="75000"/>
              </a:schemeClr>
            </a:solidFill>
          </a:ln>
          <a:scene3d>
            <a:camera prst="orthographicFront"/>
            <a:lightRig rig="threePt" dir="t"/>
          </a:scene3d>
          <a:sp3d extrusionH="12700">
            <a:bevelT w="228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3" name="12 Paralelogramo"/>
          <p:cNvSpPr/>
          <p:nvPr/>
        </p:nvSpPr>
        <p:spPr>
          <a:xfrm>
            <a:off x="5929322" y="714356"/>
            <a:ext cx="2928958" cy="5572164"/>
          </a:xfrm>
          <a:prstGeom prst="parallelogram">
            <a:avLst/>
          </a:prstGeom>
          <a:ln w="38100">
            <a:solidFill>
              <a:schemeClr val="accent4">
                <a:lumMod val="75000"/>
              </a:schemeClr>
            </a:solidFill>
          </a:ln>
          <a:scene3d>
            <a:camera prst="orthographicFront"/>
            <a:lightRig rig="threePt" dir="t"/>
          </a:scene3d>
          <a:sp3d extrusionH="12700">
            <a:bevelT w="228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4" name="13 Paralelogramo"/>
          <p:cNvSpPr/>
          <p:nvPr/>
        </p:nvSpPr>
        <p:spPr>
          <a:xfrm>
            <a:off x="2857488" y="500042"/>
            <a:ext cx="3429024" cy="6000792"/>
          </a:xfrm>
          <a:prstGeom prst="parallelogram">
            <a:avLst>
              <a:gd name="adj" fmla="val 20381"/>
            </a:avLst>
          </a:prstGeom>
          <a:ln w="38100">
            <a:solidFill>
              <a:schemeClr val="accent4">
                <a:lumMod val="75000"/>
              </a:schemeClr>
            </a:solidFill>
          </a:ln>
          <a:scene3d>
            <a:camera prst="orthographicFront"/>
            <a:lightRig rig="threePt" dir="t"/>
          </a:scene3d>
          <a:sp3d extrusionH="12700">
            <a:bevelT w="228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92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6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xit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500"/>
                            </p:stCondLst>
                            <p:childTnLst>
                              <p:par>
                                <p:cTn id="22" presetID="10" presetClass="entr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49" presetClass="exit" presetSubtype="0" accel="10000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9" presetClass="exit" presetSubtype="0" accel="10000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49" presetClass="exit" presetSubtype="0" accel="10000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731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Rectángulo"/>
          <p:cNvSpPr/>
          <p:nvPr/>
        </p:nvSpPr>
        <p:spPr>
          <a:xfrm>
            <a:off x="6715140" y="1428736"/>
            <a:ext cx="2428860" cy="250033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" name="4 Rectángulo"/>
          <p:cNvSpPr/>
          <p:nvPr/>
        </p:nvSpPr>
        <p:spPr>
          <a:xfrm>
            <a:off x="4643438" y="571480"/>
            <a:ext cx="1915200" cy="4929222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Rectángulo"/>
          <p:cNvSpPr/>
          <p:nvPr/>
        </p:nvSpPr>
        <p:spPr>
          <a:xfrm>
            <a:off x="2571736" y="1500174"/>
            <a:ext cx="1916324" cy="500066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Rectángulo"/>
          <p:cNvSpPr/>
          <p:nvPr/>
        </p:nvSpPr>
        <p:spPr>
          <a:xfrm>
            <a:off x="0" y="2571744"/>
            <a:ext cx="2428860" cy="250033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Rectángulo"/>
          <p:cNvSpPr/>
          <p:nvPr/>
        </p:nvSpPr>
        <p:spPr>
          <a:xfrm>
            <a:off x="0" y="1500174"/>
            <a:ext cx="2357422" cy="91440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8 Rectángulo"/>
          <p:cNvSpPr/>
          <p:nvPr/>
        </p:nvSpPr>
        <p:spPr>
          <a:xfrm>
            <a:off x="6715140" y="4071942"/>
            <a:ext cx="2429438" cy="91440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Rectángulo"/>
          <p:cNvSpPr/>
          <p:nvPr/>
        </p:nvSpPr>
        <p:spPr>
          <a:xfrm>
            <a:off x="2571736" y="428604"/>
            <a:ext cx="1928826" cy="91440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1" name="10 Rectángulo"/>
          <p:cNvSpPr/>
          <p:nvPr/>
        </p:nvSpPr>
        <p:spPr>
          <a:xfrm>
            <a:off x="4643438" y="5643578"/>
            <a:ext cx="1857388" cy="91440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92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349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6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6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0"/>
                            </p:stCondLst>
                            <p:childTnLst>
                              <p:par>
                                <p:cTn id="44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000"/>
                            </p:stCondLst>
                            <p:childTnLst>
                              <p:par>
                                <p:cTn id="55" presetID="10" presetClass="exit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1500"/>
                            </p:stCondLst>
                            <p:childTnLst>
                              <p:par>
                                <p:cTn id="59" presetID="10" presetClass="entr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0"/>
                            </p:stCondLst>
                            <p:childTnLst>
                              <p:par>
                                <p:cTn id="63" presetID="2" presetClass="exit" presetSubtype="6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2" presetClass="exit" presetSubtype="9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9500"/>
                            </p:stCondLst>
                            <p:childTnLst>
                              <p:par>
                                <p:cTn id="88" presetID="3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6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6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3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2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3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Rectángulo"/>
          <p:cNvSpPr/>
          <p:nvPr/>
        </p:nvSpPr>
        <p:spPr>
          <a:xfrm rot="203622">
            <a:off x="357158" y="285728"/>
            <a:ext cx="2643206" cy="1857600"/>
          </a:xfrm>
          <a:prstGeom prst="rect">
            <a:avLst/>
          </a:prstGeom>
          <a:ln w="88900"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Rectángulo"/>
          <p:cNvSpPr/>
          <p:nvPr/>
        </p:nvSpPr>
        <p:spPr>
          <a:xfrm>
            <a:off x="3286116" y="285728"/>
            <a:ext cx="2642400" cy="1857388"/>
          </a:xfrm>
          <a:prstGeom prst="rect">
            <a:avLst/>
          </a:prstGeom>
          <a:ln w="88900"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Rectángulo"/>
          <p:cNvSpPr/>
          <p:nvPr/>
        </p:nvSpPr>
        <p:spPr>
          <a:xfrm rot="21392810">
            <a:off x="6143636" y="285728"/>
            <a:ext cx="2642400" cy="1857388"/>
          </a:xfrm>
          <a:prstGeom prst="rect">
            <a:avLst/>
          </a:prstGeom>
          <a:ln w="88900"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Rectángulo"/>
          <p:cNvSpPr/>
          <p:nvPr/>
        </p:nvSpPr>
        <p:spPr>
          <a:xfrm rot="255745">
            <a:off x="420609" y="4719454"/>
            <a:ext cx="2643206" cy="1805739"/>
          </a:xfrm>
          <a:prstGeom prst="rect">
            <a:avLst/>
          </a:prstGeom>
          <a:ln w="88900"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8 Rectángulo"/>
          <p:cNvSpPr/>
          <p:nvPr/>
        </p:nvSpPr>
        <p:spPr>
          <a:xfrm rot="21410589">
            <a:off x="335180" y="2499811"/>
            <a:ext cx="2628000" cy="1868719"/>
          </a:xfrm>
          <a:prstGeom prst="rect">
            <a:avLst/>
          </a:prstGeom>
          <a:ln w="88900">
            <a:noFill/>
          </a:ln>
          <a:scene3d>
            <a:camera prst="orthographicFront">
              <a:rot lat="0" lon="0" rev="0"/>
            </a:camera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Rectángulo"/>
          <p:cNvSpPr/>
          <p:nvPr/>
        </p:nvSpPr>
        <p:spPr>
          <a:xfrm rot="292848">
            <a:off x="6143636" y="2500306"/>
            <a:ext cx="2643206" cy="1857600"/>
          </a:xfrm>
          <a:prstGeom prst="rect">
            <a:avLst/>
          </a:prstGeom>
          <a:ln w="88900"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1" name="10 Rectángulo"/>
          <p:cNvSpPr/>
          <p:nvPr/>
        </p:nvSpPr>
        <p:spPr>
          <a:xfrm rot="21346130">
            <a:off x="6211724" y="4775715"/>
            <a:ext cx="2643206" cy="1725652"/>
          </a:xfrm>
          <a:prstGeom prst="rect">
            <a:avLst/>
          </a:prstGeom>
          <a:ln w="88900"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2" name="11 Rectángulo"/>
          <p:cNvSpPr/>
          <p:nvPr/>
        </p:nvSpPr>
        <p:spPr>
          <a:xfrm>
            <a:off x="3214678" y="2500306"/>
            <a:ext cx="2643206" cy="1857600"/>
          </a:xfrm>
          <a:prstGeom prst="rect">
            <a:avLst/>
          </a:prstGeom>
          <a:ln w="88900"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3" name="12 Rectángulo"/>
          <p:cNvSpPr/>
          <p:nvPr/>
        </p:nvSpPr>
        <p:spPr>
          <a:xfrm>
            <a:off x="3286116" y="4714884"/>
            <a:ext cx="2643206" cy="1857600"/>
          </a:xfrm>
          <a:prstGeom prst="rect">
            <a:avLst/>
          </a:prstGeom>
          <a:ln w="88900"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92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903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1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1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600"/>
                            </p:stCondLst>
                            <p:childTnLst>
                              <p:par>
                                <p:cTn id="62" presetID="10" presetClass="exit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600"/>
                            </p:stCondLst>
                            <p:childTnLst>
                              <p:par>
                                <p:cTn id="66" presetID="10" presetClass="entr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9600"/>
                            </p:stCondLst>
                            <p:childTnLst>
                              <p:par>
                                <p:cTn id="70" presetID="26" presetClass="exit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1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6" presetClass="exit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2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6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6" presetClass="exit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8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6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7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6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6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6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2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3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7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6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82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0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1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6" presetClass="exit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1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8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9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6" presetClass="exit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8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9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6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7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Rombo"/>
          <p:cNvSpPr/>
          <p:nvPr/>
        </p:nvSpPr>
        <p:spPr>
          <a:xfrm>
            <a:off x="3786182" y="1928802"/>
            <a:ext cx="1500198" cy="3071834"/>
          </a:xfrm>
          <a:prstGeom prst="diamond">
            <a:avLst/>
          </a:prstGeom>
          <a:ln w="38100">
            <a:solidFill>
              <a:srgbClr val="FFFF66"/>
            </a:solidFill>
          </a:ln>
          <a:scene3d>
            <a:camera prst="orthographicFront"/>
            <a:lightRig rig="threePt" dir="t"/>
          </a:scene3d>
          <a:sp3d>
            <a:bevelT w="254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Hexágono"/>
          <p:cNvSpPr/>
          <p:nvPr/>
        </p:nvSpPr>
        <p:spPr>
          <a:xfrm>
            <a:off x="214282" y="214290"/>
            <a:ext cx="4212000" cy="3143272"/>
          </a:xfrm>
          <a:prstGeom prst="hexagon">
            <a:avLst/>
          </a:prstGeom>
          <a:ln w="38100">
            <a:solidFill>
              <a:srgbClr val="FFFF66"/>
            </a:solidFill>
          </a:ln>
          <a:scene3d>
            <a:camera prst="orthographicFront"/>
            <a:lightRig rig="threePt" dir="t"/>
          </a:scene3d>
          <a:sp3d>
            <a:bevelT w="254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" name="3 Hexágono"/>
          <p:cNvSpPr/>
          <p:nvPr/>
        </p:nvSpPr>
        <p:spPr>
          <a:xfrm>
            <a:off x="4643438" y="214290"/>
            <a:ext cx="4286280" cy="3143272"/>
          </a:xfrm>
          <a:prstGeom prst="hexagon">
            <a:avLst/>
          </a:prstGeom>
          <a:ln w="38100">
            <a:solidFill>
              <a:srgbClr val="FFFF66"/>
            </a:solidFill>
          </a:ln>
          <a:scene3d>
            <a:camera prst="orthographicFront"/>
            <a:lightRig rig="threePt" dir="t"/>
          </a:scene3d>
          <a:sp3d>
            <a:bevelT w="254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Hexágono"/>
          <p:cNvSpPr/>
          <p:nvPr/>
        </p:nvSpPr>
        <p:spPr>
          <a:xfrm>
            <a:off x="4643438" y="3500438"/>
            <a:ext cx="4286280" cy="3168000"/>
          </a:xfrm>
          <a:prstGeom prst="hexagon">
            <a:avLst/>
          </a:prstGeom>
          <a:ln w="38100">
            <a:solidFill>
              <a:srgbClr val="FFFF66"/>
            </a:solidFill>
          </a:ln>
          <a:scene3d>
            <a:camera prst="orthographicFront"/>
            <a:lightRig rig="threePt" dir="t"/>
          </a:scene3d>
          <a:sp3d>
            <a:bevelT w="254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" name="4 Hexágono"/>
          <p:cNvSpPr/>
          <p:nvPr/>
        </p:nvSpPr>
        <p:spPr>
          <a:xfrm>
            <a:off x="214282" y="3500438"/>
            <a:ext cx="4214842" cy="3168000"/>
          </a:xfrm>
          <a:prstGeom prst="hexagon">
            <a:avLst/>
          </a:prstGeom>
          <a:ln w="38100">
            <a:solidFill>
              <a:srgbClr val="FFFF66"/>
            </a:solidFill>
          </a:ln>
          <a:scene3d>
            <a:camera prst="orthographicFront"/>
            <a:lightRig rig="threePt" dir="t"/>
          </a:scene3d>
          <a:sp3d>
            <a:bevelT w="254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Triángulo isósceles"/>
          <p:cNvSpPr/>
          <p:nvPr/>
        </p:nvSpPr>
        <p:spPr>
          <a:xfrm rot="10800000">
            <a:off x="3929058" y="285728"/>
            <a:ext cx="1214446" cy="1271590"/>
          </a:xfrm>
          <a:prstGeom prst="triangle">
            <a:avLst/>
          </a:prstGeom>
          <a:ln w="38100">
            <a:solidFill>
              <a:srgbClr val="FFFF66"/>
            </a:solidFill>
          </a:ln>
          <a:scene3d>
            <a:camera prst="orthographicFront"/>
            <a:lightRig rig="threePt" dir="t"/>
          </a:scene3d>
          <a:sp3d>
            <a:bevelT w="254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8 Triángulo isósceles"/>
          <p:cNvSpPr/>
          <p:nvPr/>
        </p:nvSpPr>
        <p:spPr>
          <a:xfrm>
            <a:off x="3929058" y="5286388"/>
            <a:ext cx="1214446" cy="1368000"/>
          </a:xfrm>
          <a:prstGeom prst="triangle">
            <a:avLst/>
          </a:prstGeom>
          <a:ln w="38100">
            <a:solidFill>
              <a:srgbClr val="FFFF66"/>
            </a:solidFill>
          </a:ln>
          <a:scene3d>
            <a:camera prst="orthographicFront"/>
            <a:lightRig rig="threePt" dir="t"/>
          </a:scene3d>
          <a:sp3d>
            <a:bevelT w="254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92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907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10" presetClass="exit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500"/>
                            </p:stCondLst>
                            <p:childTnLst>
                              <p:par>
                                <p:cTn id="43" presetID="10" presetClass="entr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1000"/>
                            </p:stCondLst>
                            <p:childTnLst>
                              <p:par>
                                <p:cTn id="47" presetID="18" presetClass="exit" presetSubtype="6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8" presetClass="exit" presetSubtype="3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5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8" presetClass="exit" presetSubtype="1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5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9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5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9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3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3" presetClass="exit" presetSubtype="16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3" presetClass="exit" presetSubtype="16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7" grpId="0" animBg="1"/>
      <p:bldP spid="7" grpId="1" animBg="1"/>
      <p:bldP spid="3" grpId="0" animBg="1"/>
      <p:bldP spid="3" grpId="1" animBg="1"/>
      <p:bldP spid="4" grpId="0" animBg="1"/>
      <p:bldP spid="4" grpId="1" animBg="1"/>
      <p:bldP spid="6" grpId="0" animBg="1"/>
      <p:bldP spid="6" grpId="1" animBg="1"/>
      <p:bldP spid="5" grpId="0" animBg="1"/>
      <p:bldP spid="5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3166E"/>
          </a:solidFill>
          <a:ln>
            <a:solidFill>
              <a:srgbClr val="5316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Rectángulo"/>
          <p:cNvSpPr/>
          <p:nvPr/>
        </p:nvSpPr>
        <p:spPr>
          <a:xfrm>
            <a:off x="3857620" y="285728"/>
            <a:ext cx="1428760" cy="6286544"/>
          </a:xfrm>
          <a:prstGeom prst="rect">
            <a:avLst/>
          </a:prstGeom>
          <a:ln w="38100">
            <a:solidFill>
              <a:srgbClr val="53166E"/>
            </a:solidFill>
          </a:ln>
          <a:scene3d>
            <a:camera prst="orthographicFront"/>
            <a:lightRig rig="threePt" dir="t"/>
          </a:scene3d>
          <a:sp3d extrusionH="12700">
            <a:bevelT w="2286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" name="3 Rectángulo"/>
          <p:cNvSpPr/>
          <p:nvPr/>
        </p:nvSpPr>
        <p:spPr>
          <a:xfrm>
            <a:off x="5429256" y="571480"/>
            <a:ext cx="1428760" cy="5715040"/>
          </a:xfrm>
          <a:prstGeom prst="rect">
            <a:avLst/>
          </a:prstGeom>
          <a:ln w="38100">
            <a:solidFill>
              <a:srgbClr val="53166E"/>
            </a:solidFill>
          </a:ln>
          <a:scene3d>
            <a:camera prst="orthographicFront"/>
            <a:lightRig rig="threePt" dir="t"/>
          </a:scene3d>
          <a:sp3d extrusionH="12700">
            <a:bevelT w="2286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" name="4 Rectángulo"/>
          <p:cNvSpPr/>
          <p:nvPr/>
        </p:nvSpPr>
        <p:spPr>
          <a:xfrm>
            <a:off x="2285984" y="642918"/>
            <a:ext cx="1428760" cy="5643602"/>
          </a:xfrm>
          <a:prstGeom prst="rect">
            <a:avLst/>
          </a:prstGeom>
          <a:ln w="38100">
            <a:solidFill>
              <a:srgbClr val="53166E"/>
            </a:solidFill>
          </a:ln>
          <a:scene3d>
            <a:camera prst="orthographicFront"/>
            <a:lightRig rig="threePt" dir="t"/>
          </a:scene3d>
          <a:sp3d extrusionH="12700">
            <a:bevelT w="2286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Rectángulo"/>
          <p:cNvSpPr/>
          <p:nvPr/>
        </p:nvSpPr>
        <p:spPr>
          <a:xfrm>
            <a:off x="214282" y="1214422"/>
            <a:ext cx="1928826" cy="4572000"/>
          </a:xfrm>
          <a:prstGeom prst="rect">
            <a:avLst/>
          </a:prstGeom>
          <a:ln w="38100">
            <a:solidFill>
              <a:srgbClr val="53166E"/>
            </a:solidFill>
          </a:ln>
          <a:scene3d>
            <a:camera prst="orthographicFront"/>
            <a:lightRig rig="threePt" dir="t"/>
          </a:scene3d>
          <a:sp3d extrusionH="12700">
            <a:bevelT w="2286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Rectángulo"/>
          <p:cNvSpPr/>
          <p:nvPr/>
        </p:nvSpPr>
        <p:spPr>
          <a:xfrm>
            <a:off x="7000892" y="1142984"/>
            <a:ext cx="1908000" cy="4572032"/>
          </a:xfrm>
          <a:prstGeom prst="rect">
            <a:avLst/>
          </a:prstGeom>
          <a:ln w="38100">
            <a:solidFill>
              <a:srgbClr val="53166E"/>
            </a:solidFill>
          </a:ln>
          <a:scene3d>
            <a:camera prst="orthographicFront"/>
            <a:lightRig rig="threePt" dir="t"/>
          </a:scene3d>
          <a:sp3d extrusionH="12700">
            <a:bevelT w="2286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92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45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10" presetClass="exit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500"/>
                            </p:stCondLst>
                            <p:childTnLst>
                              <p:par>
                                <p:cTn id="44" presetID="10" presetClass="entr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0"/>
                            </p:stCondLst>
                            <p:childTnLst>
                              <p:par>
                                <p:cTn id="48" presetID="48" presetClass="exit" presetSubtype="0" decel="5000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54" presetClass="exit" presetSubtype="0" decel="10000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2" nodeType="withEffect">
                                  <p:stCondLst>
                                    <p:cond delay="2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48" presetClass="exit" presetSubtype="0" decel="5000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54" presetClass="exit" presetSubtype="0" decel="10000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48" presetClass="exit" presetSubtype="0" decel="5000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54" presetClass="exit" presetSubtype="0" decel="10000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48" presetClass="exit" presetSubtype="0" decel="5000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54" presetClass="exit" presetSubtype="0" decel="100000" fill="hold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48" presetClass="exit" presetSubtype="0" decel="5000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54" presetClass="exit" presetSubtype="0" decel="100000" fill="hold" grpId="2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326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Rectángulo"/>
          <p:cNvSpPr/>
          <p:nvPr/>
        </p:nvSpPr>
        <p:spPr>
          <a:xfrm>
            <a:off x="428596" y="571480"/>
            <a:ext cx="1928826" cy="5786478"/>
          </a:xfrm>
          <a:prstGeom prst="rect">
            <a:avLst/>
          </a:prstGeom>
          <a:ln>
            <a:solidFill>
              <a:srgbClr val="5F4615"/>
            </a:solidFill>
          </a:ln>
          <a:scene3d>
            <a:camera prst="orthographicFront"/>
            <a:lightRig rig="threePt" dir="t"/>
          </a:scene3d>
          <a:sp3d>
            <a:bevelT w="1524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" name="3 Rectángulo"/>
          <p:cNvSpPr/>
          <p:nvPr/>
        </p:nvSpPr>
        <p:spPr>
          <a:xfrm>
            <a:off x="4643438" y="571480"/>
            <a:ext cx="4214842" cy="2786082"/>
          </a:xfrm>
          <a:prstGeom prst="rect">
            <a:avLst/>
          </a:prstGeom>
          <a:ln>
            <a:solidFill>
              <a:srgbClr val="5F4615"/>
            </a:solidFill>
          </a:ln>
          <a:scene3d>
            <a:camera prst="orthographicFront"/>
            <a:lightRig rig="threePt" dir="t"/>
          </a:scene3d>
          <a:sp3d>
            <a:bevelT w="1524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" name="4 Rectángulo"/>
          <p:cNvSpPr/>
          <p:nvPr/>
        </p:nvSpPr>
        <p:spPr>
          <a:xfrm>
            <a:off x="4643438" y="3571876"/>
            <a:ext cx="4214842" cy="2786082"/>
          </a:xfrm>
          <a:prstGeom prst="rect">
            <a:avLst/>
          </a:prstGeom>
          <a:ln>
            <a:solidFill>
              <a:srgbClr val="5F4615"/>
            </a:solidFill>
          </a:ln>
          <a:scene3d>
            <a:camera prst="orthographicFront"/>
            <a:lightRig rig="threePt" dir="t"/>
          </a:scene3d>
          <a:sp3d>
            <a:bevelT w="1524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Rectángulo"/>
          <p:cNvSpPr/>
          <p:nvPr/>
        </p:nvSpPr>
        <p:spPr>
          <a:xfrm>
            <a:off x="2643174" y="571480"/>
            <a:ext cx="1785950" cy="5786478"/>
          </a:xfrm>
          <a:prstGeom prst="rect">
            <a:avLst/>
          </a:prstGeom>
          <a:ln>
            <a:solidFill>
              <a:srgbClr val="5F4615"/>
            </a:solidFill>
          </a:ln>
          <a:scene3d>
            <a:camera prst="orthographicFront"/>
            <a:lightRig rig="threePt" dir="t"/>
          </a:scene3d>
          <a:sp3d>
            <a:bevelT w="1524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92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5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9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9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9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9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0" presetClass="exit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9000"/>
                            </p:stCondLst>
                            <p:childTnLst>
                              <p:par>
                                <p:cTn id="56" presetID="39" presetClass="exit" presetSubtype="0" decel="100000" fill="hold" grpId="3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3" presetClass="exit" presetSubtype="544" fill="hold" grpId="4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5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2" presetClass="exit" presetSubtype="3" fill="hold" grpId="6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9" presetClass="exit" presetSubtype="0" decel="100000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3" presetClass="exit" presetSubtype="544" fill="hold" grpId="4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5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grpId="6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9" presetClass="exit" presetSubtype="0" decel="10000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4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2" presetClass="exit" presetSubtype="9" fill="hold" grpId="5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9" presetClass="exit" presetSubtype="0" decel="10000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4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grpId="5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0" presetClass="exit" presetSubtype="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3" grpId="6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6" grpId="6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Rectángulo redondeado"/>
          <p:cNvSpPr/>
          <p:nvPr/>
        </p:nvSpPr>
        <p:spPr>
          <a:xfrm>
            <a:off x="714348" y="2428868"/>
            <a:ext cx="2214578" cy="1843094"/>
          </a:xfrm>
          <a:prstGeom prst="roundRect">
            <a:avLst/>
          </a:prstGeom>
          <a:ln w="28575">
            <a:noFill/>
          </a:ln>
          <a:scene3d>
            <a:camera prst="orthographicFront"/>
            <a:lightRig rig="threePt" dir="t"/>
          </a:scene3d>
          <a:sp3d>
            <a:bevelT w="190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" name="3 Rectángulo redondeado"/>
          <p:cNvSpPr/>
          <p:nvPr/>
        </p:nvSpPr>
        <p:spPr>
          <a:xfrm>
            <a:off x="2000232" y="1357298"/>
            <a:ext cx="2214578" cy="1843094"/>
          </a:xfrm>
          <a:prstGeom prst="roundRect">
            <a:avLst/>
          </a:prstGeom>
          <a:ln w="28575">
            <a:noFill/>
          </a:ln>
          <a:scene3d>
            <a:camera prst="orthographicFront"/>
            <a:lightRig rig="threePt" dir="t"/>
          </a:scene3d>
          <a:sp3d>
            <a:bevelT w="190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Rectángulo redondeado"/>
          <p:cNvSpPr/>
          <p:nvPr/>
        </p:nvSpPr>
        <p:spPr>
          <a:xfrm>
            <a:off x="6429388" y="2357430"/>
            <a:ext cx="2214578" cy="1843094"/>
          </a:xfrm>
          <a:prstGeom prst="roundRect">
            <a:avLst/>
          </a:prstGeom>
          <a:ln w="28575">
            <a:noFill/>
          </a:ln>
          <a:scene3d>
            <a:camera prst="orthographicFront"/>
            <a:lightRig rig="threePt" dir="t"/>
          </a:scene3d>
          <a:sp3d>
            <a:bevelT w="190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Rectángulo redondeado"/>
          <p:cNvSpPr/>
          <p:nvPr/>
        </p:nvSpPr>
        <p:spPr>
          <a:xfrm>
            <a:off x="5072066" y="1285860"/>
            <a:ext cx="2214578" cy="1843094"/>
          </a:xfrm>
          <a:prstGeom prst="roundRect">
            <a:avLst/>
          </a:prstGeom>
          <a:ln w="28575">
            <a:noFill/>
          </a:ln>
          <a:scene3d>
            <a:camera prst="orthographicFront"/>
            <a:lightRig rig="threePt" dir="t"/>
          </a:scene3d>
          <a:sp3d>
            <a:bevelT w="190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" name="4 Rectángulo redondeado"/>
          <p:cNvSpPr/>
          <p:nvPr/>
        </p:nvSpPr>
        <p:spPr>
          <a:xfrm>
            <a:off x="3500430" y="571480"/>
            <a:ext cx="2214578" cy="1843094"/>
          </a:xfrm>
          <a:prstGeom prst="roundRect">
            <a:avLst/>
          </a:prstGeom>
          <a:ln w="28575">
            <a:noFill/>
          </a:ln>
          <a:scene3d>
            <a:camera prst="orthographicFront"/>
            <a:lightRig rig="threePt" dir="t"/>
          </a:scene3d>
          <a:sp3d>
            <a:bevelT w="190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8 Rectángulo redondeado"/>
          <p:cNvSpPr/>
          <p:nvPr/>
        </p:nvSpPr>
        <p:spPr>
          <a:xfrm>
            <a:off x="5143504" y="3786190"/>
            <a:ext cx="2214578" cy="1843094"/>
          </a:xfrm>
          <a:prstGeom prst="roundRect">
            <a:avLst/>
          </a:prstGeom>
          <a:ln w="28575">
            <a:noFill/>
          </a:ln>
          <a:scene3d>
            <a:camera prst="orthographicFront"/>
            <a:lightRig rig="threePt" dir="t"/>
          </a:scene3d>
          <a:sp3d>
            <a:bevelT w="190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Rectángulo redondeado"/>
          <p:cNvSpPr/>
          <p:nvPr/>
        </p:nvSpPr>
        <p:spPr>
          <a:xfrm>
            <a:off x="2071670" y="3857628"/>
            <a:ext cx="2214578" cy="1843094"/>
          </a:xfrm>
          <a:prstGeom prst="roundRect">
            <a:avLst/>
          </a:prstGeom>
          <a:ln w="28575">
            <a:noFill/>
          </a:ln>
          <a:scene3d>
            <a:camera prst="orthographicFront"/>
            <a:lightRig rig="threePt" dir="t"/>
          </a:scene3d>
          <a:sp3d>
            <a:bevelT w="190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Rectángulo redondeado"/>
          <p:cNvSpPr/>
          <p:nvPr/>
        </p:nvSpPr>
        <p:spPr>
          <a:xfrm>
            <a:off x="3571868" y="4500570"/>
            <a:ext cx="2214578" cy="1843094"/>
          </a:xfrm>
          <a:prstGeom prst="roundRect">
            <a:avLst/>
          </a:prstGeom>
          <a:ln w="28575">
            <a:noFill/>
          </a:ln>
          <a:scene3d>
            <a:camera prst="orthographicFront"/>
            <a:lightRig rig="threePt" dir="t"/>
          </a:scene3d>
          <a:sp3d>
            <a:bevelT w="190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92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41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10" presetClass="exit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0" presetClass="entr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2" presetClass="exit" presetSubtype="1" fill="hold" grpId="2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49" presetClass="exit" presetSubtype="0" accel="100000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4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49" presetClass="exit" presetSubtype="0" accel="100000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49" presetClass="exit" presetSubtype="0" accel="100000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8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49" presetClass="exit" presetSubtype="0" accel="100000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9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2" presetClass="exit" presetSubtype="12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2" presetClass="exit" presetSubtype="3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2" presetClass="exit" presetSubtype="6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10" presetClass="exit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7" grpId="0" animBg="1"/>
      <p:bldP spid="7" grpId="1" animBg="1"/>
      <p:bldP spid="7" grpId="2" animBg="1"/>
      <p:bldP spid="7" grpId="3" animBg="1"/>
      <p:bldP spid="6" grpId="0" animBg="1"/>
      <p:bldP spid="6" grpId="1" animBg="1"/>
      <p:bldP spid="6" grpId="2" animBg="1"/>
      <p:bldP spid="6" grpId="3" animBg="1"/>
      <p:bldP spid="5" grpId="0" animBg="1"/>
      <p:bldP spid="5" grpId="1" animBg="1"/>
      <p:bldP spid="5" grpId="2" animBg="1"/>
      <p:bldP spid="5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8" grpId="0" animBg="1"/>
      <p:bldP spid="8" grpId="1" animBg="1"/>
      <p:bldP spid="8" grpId="2" animBg="1"/>
      <p:bldP spid="8" grpId="3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E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" name="3 Rectángulo"/>
          <p:cNvSpPr/>
          <p:nvPr/>
        </p:nvSpPr>
        <p:spPr>
          <a:xfrm>
            <a:off x="571472" y="500042"/>
            <a:ext cx="2571768" cy="1182552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" name="4 Rectángulo"/>
          <p:cNvSpPr/>
          <p:nvPr/>
        </p:nvSpPr>
        <p:spPr>
          <a:xfrm>
            <a:off x="571472" y="3522120"/>
            <a:ext cx="2571768" cy="1181923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Rectángulo"/>
          <p:cNvSpPr/>
          <p:nvPr/>
        </p:nvSpPr>
        <p:spPr>
          <a:xfrm>
            <a:off x="571472" y="2011081"/>
            <a:ext cx="2571768" cy="1181923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Rectángulo"/>
          <p:cNvSpPr/>
          <p:nvPr/>
        </p:nvSpPr>
        <p:spPr>
          <a:xfrm>
            <a:off x="571472" y="5033159"/>
            <a:ext cx="2571768" cy="1181923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5" name="14 Rectángulo"/>
          <p:cNvSpPr/>
          <p:nvPr/>
        </p:nvSpPr>
        <p:spPr>
          <a:xfrm>
            <a:off x="6000760" y="500042"/>
            <a:ext cx="2570400" cy="1182552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6" name="15 Rectángulo"/>
          <p:cNvSpPr/>
          <p:nvPr/>
        </p:nvSpPr>
        <p:spPr>
          <a:xfrm>
            <a:off x="6000760" y="3522120"/>
            <a:ext cx="2570400" cy="1181923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7" name="16 Rectángulo"/>
          <p:cNvSpPr/>
          <p:nvPr/>
        </p:nvSpPr>
        <p:spPr>
          <a:xfrm>
            <a:off x="6000760" y="2011081"/>
            <a:ext cx="2570400" cy="1181923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8" name="17 Rectángulo"/>
          <p:cNvSpPr/>
          <p:nvPr/>
        </p:nvSpPr>
        <p:spPr>
          <a:xfrm>
            <a:off x="6000760" y="5000636"/>
            <a:ext cx="2570400" cy="1181923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9" name="18 Triángulo rectángulo"/>
          <p:cNvSpPr/>
          <p:nvPr/>
        </p:nvSpPr>
        <p:spPr>
          <a:xfrm>
            <a:off x="3428992" y="500042"/>
            <a:ext cx="2071702" cy="5715040"/>
          </a:xfrm>
          <a:prstGeom prst="rtTriangle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0" name="19 Triángulo rectángulo"/>
          <p:cNvSpPr/>
          <p:nvPr/>
        </p:nvSpPr>
        <p:spPr>
          <a:xfrm rot="10800000">
            <a:off x="3698552" y="500042"/>
            <a:ext cx="2073600" cy="5715040"/>
          </a:xfrm>
          <a:prstGeom prst="rtTriangle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92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36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9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0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1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2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7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8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9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0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5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6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7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8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3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4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5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6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1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2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3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4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9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0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1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2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57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8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9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60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65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66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67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68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1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0" presetClass="exit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10" presetClass="entr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0000"/>
                            </p:stCondLst>
                            <p:childTnLst>
                              <p:par>
                                <p:cTn id="87" presetID="10" presetClass="exit" presetSubtype="0" fill="hold" grpId="2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49" presetClass="exit" presetSubtype="0" accel="10000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49" presetClass="exit" presetSubtype="0" accel="10000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49" presetClass="exit" presetSubtype="0" accel="10000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49" presetClass="exit" presetSubtype="0" accel="10000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49" presetClass="exit" presetSubtype="0" accel="10000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49" presetClass="exit" presetSubtype="0" accel="10000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49" presetClass="exit" presetSubtype="0" accel="10000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49" presetClass="exit" presetSubtype="0" accel="10000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5400000">
                                      <p:cBhvr>
                                        <p:cTn id="1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5400000">
                                      <p:cBhvr>
                                        <p:cTn id="1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2" presetClass="exit" presetSubtype="2" fill="hold" grpId="2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8" fill="hold" grpId="2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A913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" name="3 Acorde"/>
          <p:cNvSpPr/>
          <p:nvPr/>
        </p:nvSpPr>
        <p:spPr>
          <a:xfrm rot="13215211">
            <a:off x="973762" y="781388"/>
            <a:ext cx="5449101" cy="7847165"/>
          </a:xfrm>
          <a:prstGeom prst="chord">
            <a:avLst>
              <a:gd name="adj1" fmla="val 2700000"/>
              <a:gd name="adj2" fmla="val 8603901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 w="2286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Acorde"/>
          <p:cNvSpPr/>
          <p:nvPr/>
        </p:nvSpPr>
        <p:spPr>
          <a:xfrm rot="2236320">
            <a:off x="2684070" y="-1374171"/>
            <a:ext cx="5554404" cy="7403200"/>
          </a:xfrm>
          <a:prstGeom prst="chord">
            <a:avLst>
              <a:gd name="adj1" fmla="val 2700000"/>
              <a:gd name="adj2" fmla="val 8806022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 w="2286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" name="1 Señal de prohibido"/>
          <p:cNvSpPr/>
          <p:nvPr/>
        </p:nvSpPr>
        <p:spPr>
          <a:xfrm>
            <a:off x="1142976" y="0"/>
            <a:ext cx="6858048" cy="6858000"/>
          </a:xfrm>
          <a:prstGeom prst="noSmoking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2286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92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18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0" presetClass="exit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0"/>
                            </p:stCondLst>
                            <p:childTnLst>
                              <p:par>
                                <p:cTn id="27" presetID="10" presetClass="entr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000"/>
                            </p:stCondLst>
                            <p:childTnLst>
                              <p:par>
                                <p:cTn id="31" presetID="18" presetClass="exit" presetSubtype="12" fill="hold" grpId="1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strips(downLeft)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xit" presetSubtype="3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4500"/>
                            </p:stCondLst>
                            <p:childTnLst>
                              <p:par>
                                <p:cTn id="38" presetID="23" presetClass="exit" presetSubtype="16" fill="hold" grpId="2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3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4" grpId="0" animBg="1"/>
      <p:bldP spid="4" grpId="1" animBg="1"/>
      <p:bldP spid="3" grpId="0" animBg="1"/>
      <p:bldP spid="3" grpId="1" animBg="1"/>
      <p:bldP spid="2" grpId="0" animBg="1"/>
      <p:bldP spid="2" grpId="1" animBg="1"/>
      <p:bldP spid="2" grpId="2" animBg="1"/>
      <p:bldP spid="2" grpId="3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71A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" name="3 Rectángulo"/>
          <p:cNvSpPr/>
          <p:nvPr/>
        </p:nvSpPr>
        <p:spPr>
          <a:xfrm>
            <a:off x="3643306" y="357166"/>
            <a:ext cx="1857388" cy="6215106"/>
          </a:xfrm>
          <a:prstGeom prst="rect">
            <a:avLst/>
          </a:prstGeom>
          <a:ln>
            <a:solidFill>
              <a:srgbClr val="4D1C1B"/>
            </a:solidFill>
          </a:ln>
          <a:scene3d>
            <a:camera prst="orthographicFront"/>
            <a:lightRig rig="threePt" dir="t"/>
          </a:scene3d>
          <a:sp3d>
            <a:bevelT w="190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" name="4 Rectángulo"/>
          <p:cNvSpPr/>
          <p:nvPr/>
        </p:nvSpPr>
        <p:spPr>
          <a:xfrm>
            <a:off x="5715008" y="857232"/>
            <a:ext cx="914400" cy="5214974"/>
          </a:xfrm>
          <a:prstGeom prst="rect">
            <a:avLst/>
          </a:prstGeom>
          <a:ln>
            <a:solidFill>
              <a:srgbClr val="4D1C1B"/>
            </a:solidFill>
          </a:ln>
          <a:scene3d>
            <a:camera prst="orthographicFront"/>
            <a:lightRig rig="threePt" dir="t"/>
          </a:scene3d>
          <a:sp3d>
            <a:bevelT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Rectángulo"/>
          <p:cNvSpPr/>
          <p:nvPr/>
        </p:nvSpPr>
        <p:spPr>
          <a:xfrm>
            <a:off x="2500298" y="857232"/>
            <a:ext cx="914400" cy="5214974"/>
          </a:xfrm>
          <a:prstGeom prst="rect">
            <a:avLst/>
          </a:prstGeom>
          <a:ln>
            <a:solidFill>
              <a:srgbClr val="4D1C1B"/>
            </a:solidFill>
          </a:ln>
          <a:scene3d>
            <a:camera prst="orthographicFront"/>
            <a:lightRig rig="threePt" dir="t"/>
          </a:scene3d>
          <a:sp3d>
            <a:bevelT w="190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Rectángulo"/>
          <p:cNvSpPr/>
          <p:nvPr/>
        </p:nvSpPr>
        <p:spPr>
          <a:xfrm>
            <a:off x="6858016" y="2214554"/>
            <a:ext cx="2285984" cy="2786082"/>
          </a:xfrm>
          <a:prstGeom prst="rect">
            <a:avLst/>
          </a:prstGeom>
          <a:ln>
            <a:solidFill>
              <a:srgbClr val="4D1C1B"/>
            </a:solidFill>
          </a:ln>
          <a:scene3d>
            <a:camera prst="orthographicFront"/>
            <a:lightRig rig="threePt" dir="t"/>
          </a:scene3d>
          <a:sp3d>
            <a:bevelT w="190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Rectángulo"/>
          <p:cNvSpPr/>
          <p:nvPr/>
        </p:nvSpPr>
        <p:spPr>
          <a:xfrm>
            <a:off x="0" y="2214554"/>
            <a:ext cx="2304000" cy="2786082"/>
          </a:xfrm>
          <a:prstGeom prst="rect">
            <a:avLst/>
          </a:prstGeom>
          <a:ln>
            <a:solidFill>
              <a:srgbClr val="4D1C1B"/>
            </a:solidFill>
          </a:ln>
          <a:scene3d>
            <a:camera prst="orthographicFront"/>
            <a:lightRig rig="threePt" dir="t"/>
          </a:scene3d>
          <a:sp3d>
            <a:bevelT w="190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92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73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10" presetClass="exit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500"/>
                            </p:stCondLst>
                            <p:childTnLst>
                              <p:par>
                                <p:cTn id="45" presetID="10" presetClass="entr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2000"/>
                            </p:stCondLst>
                            <p:childTnLst>
                              <p:par>
                                <p:cTn id="49" presetID="48" presetClass="exit" presetSubtype="0" decel="50000" fill="hold" grpId="2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xit" presetSubtype="32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48" presetClass="exit" presetSubtype="0" decel="5000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3" presetClass="exit" presetSubtype="32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48" presetClass="exit" presetSubtype="0" decel="50000" fill="hold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32" fill="hold" grpId="3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48" presetClass="exit" presetSubtype="0" decel="5000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32" fill="hold" grpId="2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48" presetClass="exit" presetSubtype="0" decel="50000" fill="hold" grpId="2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32" fill="hold" grpId="3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xit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49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Rectángulo"/>
          <p:cNvSpPr/>
          <p:nvPr/>
        </p:nvSpPr>
        <p:spPr>
          <a:xfrm>
            <a:off x="642910" y="357166"/>
            <a:ext cx="2286016" cy="1928826"/>
          </a:xfrm>
          <a:prstGeom prst="rect">
            <a:avLst/>
          </a:prstGeom>
          <a:ln w="28575">
            <a:solidFill>
              <a:srgbClr val="F49EEE"/>
            </a:solidFill>
            <a:miter lim="800000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" name="3 Rectángulo"/>
          <p:cNvSpPr/>
          <p:nvPr/>
        </p:nvSpPr>
        <p:spPr>
          <a:xfrm>
            <a:off x="3357554" y="357166"/>
            <a:ext cx="2303438" cy="1928826"/>
          </a:xfrm>
          <a:prstGeom prst="rect">
            <a:avLst/>
          </a:prstGeom>
          <a:ln w="28575">
            <a:solidFill>
              <a:srgbClr val="F49EEE"/>
            </a:solidFill>
            <a:miter lim="800000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" name="4 Rectángulo"/>
          <p:cNvSpPr/>
          <p:nvPr/>
        </p:nvSpPr>
        <p:spPr>
          <a:xfrm>
            <a:off x="6143636" y="357166"/>
            <a:ext cx="2374876" cy="1928826"/>
          </a:xfrm>
          <a:prstGeom prst="rect">
            <a:avLst/>
          </a:prstGeom>
          <a:ln w="28575">
            <a:solidFill>
              <a:srgbClr val="F49EEE"/>
            </a:solidFill>
            <a:miter lim="800000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Rectángulo"/>
          <p:cNvSpPr/>
          <p:nvPr/>
        </p:nvSpPr>
        <p:spPr>
          <a:xfrm>
            <a:off x="642910" y="2500306"/>
            <a:ext cx="2286016" cy="1928826"/>
          </a:xfrm>
          <a:prstGeom prst="rect">
            <a:avLst/>
          </a:prstGeom>
          <a:ln w="28575">
            <a:solidFill>
              <a:srgbClr val="F49EEE"/>
            </a:solidFill>
            <a:miter lim="800000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Rectángulo"/>
          <p:cNvSpPr/>
          <p:nvPr/>
        </p:nvSpPr>
        <p:spPr>
          <a:xfrm>
            <a:off x="3357554" y="2500306"/>
            <a:ext cx="2303438" cy="1928826"/>
          </a:xfrm>
          <a:prstGeom prst="rect">
            <a:avLst/>
          </a:prstGeom>
          <a:ln w="28575">
            <a:solidFill>
              <a:srgbClr val="F49EEE"/>
            </a:solidFill>
            <a:miter lim="800000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8 Rectángulo"/>
          <p:cNvSpPr/>
          <p:nvPr/>
        </p:nvSpPr>
        <p:spPr>
          <a:xfrm>
            <a:off x="6143636" y="2500306"/>
            <a:ext cx="2374876" cy="1928826"/>
          </a:xfrm>
          <a:prstGeom prst="rect">
            <a:avLst/>
          </a:prstGeom>
          <a:ln w="28575">
            <a:solidFill>
              <a:srgbClr val="F49EEE"/>
            </a:solidFill>
            <a:miter lim="800000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Rectángulo"/>
          <p:cNvSpPr/>
          <p:nvPr/>
        </p:nvSpPr>
        <p:spPr>
          <a:xfrm>
            <a:off x="642910" y="4643446"/>
            <a:ext cx="2286016" cy="1928826"/>
          </a:xfrm>
          <a:prstGeom prst="rect">
            <a:avLst/>
          </a:prstGeom>
          <a:ln w="28575">
            <a:solidFill>
              <a:srgbClr val="F49EEE"/>
            </a:solidFill>
            <a:miter lim="800000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1" name="10 Rectángulo"/>
          <p:cNvSpPr/>
          <p:nvPr/>
        </p:nvSpPr>
        <p:spPr>
          <a:xfrm>
            <a:off x="3357554" y="4643446"/>
            <a:ext cx="2303438" cy="1928826"/>
          </a:xfrm>
          <a:prstGeom prst="rect">
            <a:avLst/>
          </a:prstGeom>
          <a:ln w="28575">
            <a:solidFill>
              <a:srgbClr val="F49EEE"/>
            </a:solidFill>
            <a:miter lim="800000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2" name="11 Rectángulo"/>
          <p:cNvSpPr/>
          <p:nvPr/>
        </p:nvSpPr>
        <p:spPr>
          <a:xfrm>
            <a:off x="6143636" y="4643446"/>
            <a:ext cx="2374876" cy="1928826"/>
          </a:xfrm>
          <a:prstGeom prst="rect">
            <a:avLst/>
          </a:prstGeom>
          <a:ln w="28575">
            <a:solidFill>
              <a:srgbClr val="F49EEE"/>
            </a:solidFill>
            <a:miter lim="800000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4">
              <a:alphaModFix amt="92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advTm="1692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0" presetClass="exit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500"/>
                            </p:stCondLst>
                            <p:childTnLst>
                              <p:par>
                                <p:cTn id="39" presetID="10" presetClass="entr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9000"/>
                            </p:stCondLst>
                            <p:childTnLst>
                              <p:par>
                                <p:cTn id="43" presetID="2" presetClass="exit" presetSubtype="6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5" presetClass="emph" presetSubtype="0" repeatCount="500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6" presetClass="exit" presetSubtype="32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2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2" presetClass="exit" presetSubtype="12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5" presetClass="emph" presetSubtype="0" repeatCount="500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6" presetClass="exit" presetSubtype="32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2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6" presetClass="exit" presetSubtype="32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mph" presetSubtype="0" repeatCount="5000" fill="hold" grpId="2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6" presetClass="exit" presetSubtype="32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2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2" presetClass="exit" presetSubtype="3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5" presetClass="emph" presetSubtype="0" repeatCount="500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6" presetClass="exit" presetSubtype="32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2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2" presetClass="exit" presetSubtype="9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35" presetClass="emph" presetSubtype="0" repeatCount="500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D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Paralelogramo"/>
          <p:cNvSpPr/>
          <p:nvPr/>
        </p:nvSpPr>
        <p:spPr>
          <a:xfrm>
            <a:off x="4929190" y="285728"/>
            <a:ext cx="4000528" cy="2000264"/>
          </a:xfrm>
          <a:prstGeom prst="parallelogram">
            <a:avLst>
              <a:gd name="adj" fmla="val 20381"/>
            </a:avLst>
          </a:prstGeom>
          <a:ln w="38100">
            <a:solidFill>
              <a:srgbClr val="FFCD2F"/>
            </a:solidFill>
          </a:ln>
          <a:scene3d>
            <a:camera prst="orthographicFront"/>
            <a:lightRig rig="threePt" dir="t"/>
          </a:scene3d>
          <a:sp3d extrusionH="12700">
            <a:bevelT w="228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1" name="10 Paralelogramo"/>
          <p:cNvSpPr/>
          <p:nvPr/>
        </p:nvSpPr>
        <p:spPr>
          <a:xfrm>
            <a:off x="4500562" y="2428868"/>
            <a:ext cx="4000528" cy="2000264"/>
          </a:xfrm>
          <a:prstGeom prst="parallelogram">
            <a:avLst>
              <a:gd name="adj" fmla="val 20381"/>
            </a:avLst>
          </a:prstGeom>
          <a:ln w="38100">
            <a:solidFill>
              <a:srgbClr val="FFCD2F"/>
            </a:solidFill>
          </a:ln>
          <a:scene3d>
            <a:camera prst="orthographicFront"/>
            <a:lightRig rig="threePt" dir="t"/>
          </a:scene3d>
          <a:sp3d extrusionH="12700">
            <a:bevelT w="228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2" name="11 Paralelogramo"/>
          <p:cNvSpPr/>
          <p:nvPr/>
        </p:nvSpPr>
        <p:spPr>
          <a:xfrm>
            <a:off x="4071934" y="4572008"/>
            <a:ext cx="4000528" cy="2000264"/>
          </a:xfrm>
          <a:prstGeom prst="parallelogram">
            <a:avLst>
              <a:gd name="adj" fmla="val 20381"/>
            </a:avLst>
          </a:prstGeom>
          <a:ln w="38100">
            <a:solidFill>
              <a:srgbClr val="FFCD2F"/>
            </a:solidFill>
          </a:ln>
          <a:scene3d>
            <a:camera prst="orthographicFront"/>
            <a:lightRig rig="threePt" dir="t"/>
          </a:scene3d>
          <a:sp3d extrusionH="12700">
            <a:bevelT w="228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4" name="13 Paralelogramo"/>
          <p:cNvSpPr/>
          <p:nvPr/>
        </p:nvSpPr>
        <p:spPr>
          <a:xfrm>
            <a:off x="1071538" y="285728"/>
            <a:ext cx="4000528" cy="2000264"/>
          </a:xfrm>
          <a:prstGeom prst="parallelogram">
            <a:avLst>
              <a:gd name="adj" fmla="val 20381"/>
            </a:avLst>
          </a:prstGeom>
          <a:ln w="38100">
            <a:solidFill>
              <a:srgbClr val="FFCD2F"/>
            </a:solidFill>
          </a:ln>
          <a:scene3d>
            <a:camera prst="orthographicFront"/>
            <a:lightRig rig="threePt" dir="t"/>
          </a:scene3d>
          <a:sp3d extrusionH="12700">
            <a:bevelT w="228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5" name="14 Paralelogramo"/>
          <p:cNvSpPr/>
          <p:nvPr/>
        </p:nvSpPr>
        <p:spPr>
          <a:xfrm>
            <a:off x="642910" y="2428868"/>
            <a:ext cx="4000528" cy="2000264"/>
          </a:xfrm>
          <a:prstGeom prst="parallelogram">
            <a:avLst>
              <a:gd name="adj" fmla="val 20381"/>
            </a:avLst>
          </a:prstGeom>
          <a:ln w="38100">
            <a:solidFill>
              <a:srgbClr val="FFCD2F"/>
            </a:solidFill>
          </a:ln>
          <a:scene3d>
            <a:camera prst="orthographicFront"/>
            <a:lightRig rig="threePt" dir="t"/>
          </a:scene3d>
          <a:sp3d extrusionH="12700">
            <a:bevelT w="228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6" name="15 Paralelogramo"/>
          <p:cNvSpPr/>
          <p:nvPr/>
        </p:nvSpPr>
        <p:spPr>
          <a:xfrm>
            <a:off x="214282" y="4572008"/>
            <a:ext cx="4000528" cy="2000264"/>
          </a:xfrm>
          <a:prstGeom prst="parallelogram">
            <a:avLst>
              <a:gd name="adj" fmla="val 20381"/>
            </a:avLst>
          </a:prstGeom>
          <a:ln w="38100">
            <a:solidFill>
              <a:srgbClr val="FFCD2F"/>
            </a:solidFill>
          </a:ln>
          <a:scene3d>
            <a:camera prst="orthographicFront"/>
            <a:lightRig rig="threePt" dir="t"/>
          </a:scene3d>
          <a:sp3d extrusionH="12700">
            <a:bevelT w="228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7" name="16 Triángulo rectángulo"/>
          <p:cNvSpPr/>
          <p:nvPr/>
        </p:nvSpPr>
        <p:spPr>
          <a:xfrm rot="5400000">
            <a:off x="-2476148" y="2787728"/>
            <a:ext cx="6264000" cy="1260000"/>
          </a:xfrm>
          <a:prstGeom prst="rtTriangle">
            <a:avLst/>
          </a:prstGeom>
          <a:ln w="38100">
            <a:solidFill>
              <a:srgbClr val="FFCD2F"/>
            </a:solidFill>
          </a:ln>
          <a:scene3d>
            <a:camera prst="orthographicFront"/>
            <a:lightRig rig="threePt" dir="t"/>
          </a:scene3d>
          <a:sp3d>
            <a:bevelT w="228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8" name="17 Triángulo rectángulo"/>
          <p:cNvSpPr/>
          <p:nvPr/>
        </p:nvSpPr>
        <p:spPr>
          <a:xfrm rot="16200000">
            <a:off x="5344876" y="2799000"/>
            <a:ext cx="6286544" cy="1260000"/>
          </a:xfrm>
          <a:prstGeom prst="rtTriangle">
            <a:avLst/>
          </a:prstGeom>
          <a:ln w="38100">
            <a:solidFill>
              <a:srgbClr val="FFCD2F"/>
            </a:solidFill>
          </a:ln>
          <a:scene3d>
            <a:camera prst="orthographicFront"/>
            <a:lightRig rig="threePt" dir="t"/>
          </a:scene3d>
          <a:sp3d>
            <a:bevelT w="228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92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57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9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200"/>
                            </p:stCondLst>
                            <p:childTnLst>
                              <p:par>
                                <p:cTn id="45" presetID="10" presetClass="exit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700"/>
                            </p:stCondLst>
                            <p:childTnLst>
                              <p:par>
                                <p:cTn id="49" presetID="10" presetClass="entr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1200"/>
                            </p:stCondLst>
                            <p:childTnLst>
                              <p:par>
                                <p:cTn id="53" presetID="22" presetClass="exit" presetSubtype="4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2" presetClass="exit" presetSubtype="1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5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200"/>
                            </p:stCondLst>
                            <p:childTnLst>
                              <p:par>
                                <p:cTn id="60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6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26" presetClass="exit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26" presetClass="exit" presetSubtype="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26" presetClass="exit" presetSubtype="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26" presetClass="exit" presetSubtype="0" fill="hold" grpId="2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1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2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26" presetClass="exit" presetSubtype="0" fill="hold" grpId="2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ipe(down)">
                                      <p:cBhvr>
                                        <p:cTn id="16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1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2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7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8" grpId="0" animBg="1"/>
      <p:bldP spid="18" grpId="1" animBg="1"/>
      <p:bldP spid="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Rectángulo"/>
          <p:cNvSpPr/>
          <p:nvPr/>
        </p:nvSpPr>
        <p:spPr>
          <a:xfrm rot="21326364">
            <a:off x="431409" y="299598"/>
            <a:ext cx="1934859" cy="1985625"/>
          </a:xfrm>
          <a:prstGeom prst="rect">
            <a:avLst/>
          </a:prstGeom>
          <a:ln w="28575">
            <a:noFill/>
            <a:miter lim="800000"/>
          </a:ln>
          <a:scene3d>
            <a:camera prst="orthographicFront"/>
            <a:lightRig rig="threePt" dir="t"/>
          </a:scene3d>
          <a:sp3d>
            <a:bevelT w="190500" h="38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" name="3 Rectángulo"/>
          <p:cNvSpPr/>
          <p:nvPr/>
        </p:nvSpPr>
        <p:spPr>
          <a:xfrm rot="347372">
            <a:off x="2557609" y="341625"/>
            <a:ext cx="1867928" cy="1946379"/>
          </a:xfrm>
          <a:prstGeom prst="rect">
            <a:avLst/>
          </a:prstGeom>
          <a:ln w="28575">
            <a:noFill/>
            <a:miter lim="800000"/>
          </a:ln>
          <a:scene3d>
            <a:camera prst="orthographicFront"/>
            <a:lightRig rig="threePt" dir="t"/>
          </a:scene3d>
          <a:sp3d>
            <a:bevelT w="190500" h="38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" name="4 Rectángulo"/>
          <p:cNvSpPr/>
          <p:nvPr/>
        </p:nvSpPr>
        <p:spPr>
          <a:xfrm rot="193479">
            <a:off x="6755623" y="401019"/>
            <a:ext cx="1980000" cy="1928826"/>
          </a:xfrm>
          <a:prstGeom prst="rect">
            <a:avLst/>
          </a:prstGeom>
          <a:ln w="28575">
            <a:noFill/>
            <a:miter lim="800000"/>
          </a:ln>
          <a:scene3d>
            <a:camera prst="orthographicFront"/>
            <a:lightRig rig="threePt" dir="t"/>
          </a:scene3d>
          <a:sp3d>
            <a:bevelT w="190500" h="38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2" name="11 Rectángulo"/>
          <p:cNvSpPr/>
          <p:nvPr/>
        </p:nvSpPr>
        <p:spPr>
          <a:xfrm rot="21412341">
            <a:off x="4624821" y="338261"/>
            <a:ext cx="1980000" cy="1990266"/>
          </a:xfrm>
          <a:prstGeom prst="rect">
            <a:avLst/>
          </a:prstGeom>
          <a:ln w="28575">
            <a:noFill/>
            <a:miter lim="800000"/>
          </a:ln>
          <a:scene3d>
            <a:camera prst="orthographicFront"/>
            <a:lightRig rig="threePt" dir="t"/>
          </a:scene3d>
          <a:sp3d>
            <a:bevelT w="190500" h="38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3" name="12 Rectángulo"/>
          <p:cNvSpPr/>
          <p:nvPr/>
        </p:nvSpPr>
        <p:spPr>
          <a:xfrm rot="384459">
            <a:off x="353862" y="2512259"/>
            <a:ext cx="1980000" cy="1996573"/>
          </a:xfrm>
          <a:prstGeom prst="rect">
            <a:avLst/>
          </a:prstGeom>
          <a:ln w="28575">
            <a:noFill/>
            <a:miter lim="800000"/>
          </a:ln>
          <a:scene3d>
            <a:camera prst="orthographicFront"/>
            <a:lightRig rig="threePt" dir="t"/>
          </a:scene3d>
          <a:sp3d>
            <a:bevelT w="190500" h="38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4" name="13 Rectángulo"/>
          <p:cNvSpPr/>
          <p:nvPr/>
        </p:nvSpPr>
        <p:spPr>
          <a:xfrm rot="21349954">
            <a:off x="2566303" y="2570774"/>
            <a:ext cx="1844233" cy="1928826"/>
          </a:xfrm>
          <a:prstGeom prst="rect">
            <a:avLst/>
          </a:prstGeom>
          <a:ln w="28575">
            <a:noFill/>
            <a:miter lim="800000"/>
          </a:ln>
          <a:scene3d>
            <a:camera prst="orthographicFront"/>
            <a:lightRig rig="threePt" dir="t"/>
          </a:scene3d>
          <a:sp3d>
            <a:bevelT w="190500" h="38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5" name="14 Rectángulo"/>
          <p:cNvSpPr/>
          <p:nvPr/>
        </p:nvSpPr>
        <p:spPr>
          <a:xfrm rot="21250236">
            <a:off x="6641403" y="2602611"/>
            <a:ext cx="2112741" cy="1928826"/>
          </a:xfrm>
          <a:prstGeom prst="rect">
            <a:avLst/>
          </a:prstGeom>
          <a:ln w="28575">
            <a:noFill/>
            <a:miter lim="800000"/>
          </a:ln>
          <a:scene3d>
            <a:camera prst="orthographicFront"/>
            <a:lightRig rig="threePt" dir="t"/>
          </a:scene3d>
          <a:sp3d>
            <a:bevelT w="190500" h="38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6" name="15 Rectángulo"/>
          <p:cNvSpPr/>
          <p:nvPr/>
        </p:nvSpPr>
        <p:spPr>
          <a:xfrm rot="357583">
            <a:off x="4556540" y="2589691"/>
            <a:ext cx="1861724" cy="1928826"/>
          </a:xfrm>
          <a:prstGeom prst="rect">
            <a:avLst/>
          </a:prstGeom>
          <a:ln w="28575">
            <a:noFill/>
            <a:miter lim="800000"/>
          </a:ln>
          <a:scene3d>
            <a:camera prst="orthographicFront"/>
            <a:lightRig rig="threePt" dir="t"/>
          </a:scene3d>
          <a:sp3d>
            <a:bevelT w="190500" h="38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7" name="16 Rectángulo"/>
          <p:cNvSpPr/>
          <p:nvPr/>
        </p:nvSpPr>
        <p:spPr>
          <a:xfrm rot="21275989">
            <a:off x="366751" y="4783919"/>
            <a:ext cx="1980000" cy="1928616"/>
          </a:xfrm>
          <a:prstGeom prst="rect">
            <a:avLst/>
          </a:prstGeom>
          <a:ln w="28575">
            <a:noFill/>
            <a:miter lim="800000"/>
          </a:ln>
          <a:scene3d>
            <a:camera prst="orthographicFront"/>
            <a:lightRig rig="threePt" dir="t"/>
          </a:scene3d>
          <a:sp3d>
            <a:bevelT w="190500" h="38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8" name="17 Rectángulo"/>
          <p:cNvSpPr/>
          <p:nvPr/>
        </p:nvSpPr>
        <p:spPr>
          <a:xfrm rot="232693">
            <a:off x="2562511" y="4718315"/>
            <a:ext cx="1854306" cy="1932133"/>
          </a:xfrm>
          <a:prstGeom prst="rect">
            <a:avLst/>
          </a:prstGeom>
          <a:ln w="28575">
            <a:noFill/>
            <a:miter lim="800000"/>
          </a:ln>
          <a:scene3d>
            <a:camera prst="orthographicFront"/>
            <a:lightRig rig="threePt" dir="t"/>
          </a:scene3d>
          <a:sp3d>
            <a:bevelT w="190500" h="38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9" name="18 Rectángulo"/>
          <p:cNvSpPr/>
          <p:nvPr/>
        </p:nvSpPr>
        <p:spPr>
          <a:xfrm rot="386278">
            <a:off x="6571618" y="4807552"/>
            <a:ext cx="2092069" cy="1944000"/>
          </a:xfrm>
          <a:prstGeom prst="rect">
            <a:avLst/>
          </a:prstGeom>
          <a:ln w="28575">
            <a:noFill/>
            <a:miter lim="800000"/>
          </a:ln>
          <a:scene3d>
            <a:camera prst="orthographicFront"/>
            <a:lightRig rig="threePt" dir="t"/>
          </a:scene3d>
          <a:sp3d>
            <a:bevelT w="190500" h="38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0" name="19 Rectángulo"/>
          <p:cNvSpPr/>
          <p:nvPr/>
        </p:nvSpPr>
        <p:spPr>
          <a:xfrm rot="21445416">
            <a:off x="4542977" y="4684130"/>
            <a:ext cx="1853491" cy="1928826"/>
          </a:xfrm>
          <a:prstGeom prst="rect">
            <a:avLst/>
          </a:prstGeom>
          <a:ln w="28575">
            <a:noFill/>
            <a:miter lim="800000"/>
          </a:ln>
          <a:scene3d>
            <a:camera prst="orthographicFront"/>
            <a:lightRig rig="threePt" dir="t"/>
          </a:scene3d>
          <a:sp3d>
            <a:bevelT w="190500" h="38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92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1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700"/>
                            </p:stCondLst>
                            <p:childTnLst>
                              <p:par>
                                <p:cTn id="56" presetID="10" presetClass="exit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200"/>
                            </p:stCondLst>
                            <p:childTnLst>
                              <p:par>
                                <p:cTn id="60" presetID="10" presetClass="entr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9700"/>
                            </p:stCondLst>
                            <p:childTnLst>
                              <p:par>
                                <p:cTn id="64" presetID="15" presetClass="exit" presetSubtype="0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5" presetClass="exit" presetSubtype="0" fill="hold" grpId="1" nodeType="withEffect">
                                  <p:stCondLst>
                                    <p:cond delay="27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5" presetClass="exit" presetSubtype="0" fill="hold" grpId="1" nodeType="withEffect">
                                  <p:stCondLst>
                                    <p:cond delay="29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5" presetClass="exit" presetSubtype="0" fill="hold" grpId="1" nodeType="withEffect">
                                  <p:stCondLst>
                                    <p:cond delay="31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5" presetClass="exit" presetSubtype="0" fill="hold" grpId="1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5" presetClass="exit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5" presetClass="exit" presetSubtype="0" fill="hold" grpId="1" nodeType="withEffect">
                                  <p:stCondLst>
                                    <p:cond delay="37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5" presetClass="exit" presetSubtype="0" fill="hold" grpId="1" nodeType="withEffect">
                                  <p:stCondLst>
                                    <p:cond delay="39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5" presetClass="exit" presetSubtype="0" fill="hold" grpId="1" nodeType="withEffect">
                                  <p:stCondLst>
                                    <p:cond delay="41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5" presetClass="exit" presetSubtype="0" fill="hold" grpId="1" nodeType="withEffect">
                                  <p:stCondLst>
                                    <p:cond delay="4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5" presetClass="exit" presetSubtype="0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5" presetClass="exit" presetSubtype="0" fill="hold" grpId="1" nodeType="withEffect">
                                  <p:stCondLst>
                                    <p:cond delay="47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0" presetClass="exit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" name="1 Anillo"/>
          <p:cNvSpPr/>
          <p:nvPr/>
        </p:nvSpPr>
        <p:spPr>
          <a:xfrm>
            <a:off x="2214546" y="1142984"/>
            <a:ext cx="4714908" cy="4572032"/>
          </a:xfrm>
          <a:prstGeom prst="donut">
            <a:avLst>
              <a:gd name="adj" fmla="val 12168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3" name="2 Anillo"/>
          <p:cNvSpPr/>
          <p:nvPr/>
        </p:nvSpPr>
        <p:spPr>
          <a:xfrm>
            <a:off x="1643042" y="571480"/>
            <a:ext cx="5786478" cy="5715040"/>
          </a:xfrm>
          <a:prstGeom prst="donut">
            <a:avLst>
              <a:gd name="adj" fmla="val 10096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4" name="3 Anillo"/>
          <p:cNvSpPr/>
          <p:nvPr/>
        </p:nvSpPr>
        <p:spPr>
          <a:xfrm>
            <a:off x="1071538" y="0"/>
            <a:ext cx="6929486" cy="6858000"/>
          </a:xfrm>
          <a:prstGeom prst="donut">
            <a:avLst>
              <a:gd name="adj" fmla="val 8706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5" name="4 Elipse"/>
          <p:cNvSpPr/>
          <p:nvPr/>
        </p:nvSpPr>
        <p:spPr>
          <a:xfrm>
            <a:off x="3286116" y="2143116"/>
            <a:ext cx="2571768" cy="2643206"/>
          </a:xfrm>
          <a:prstGeom prst="ellipse">
            <a:avLst/>
          </a:prstGeom>
          <a:ln>
            <a:solidFill>
              <a:schemeClr val="accent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Anillo"/>
          <p:cNvSpPr/>
          <p:nvPr/>
        </p:nvSpPr>
        <p:spPr>
          <a:xfrm>
            <a:off x="2786050" y="1643050"/>
            <a:ext cx="3571900" cy="3571900"/>
          </a:xfrm>
          <a:prstGeom prst="donut">
            <a:avLst>
              <a:gd name="adj" fmla="val 14793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92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48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21600000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-21600000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6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xit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10" presetClass="entr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2500"/>
                            </p:stCondLst>
                            <p:childTnLst>
                              <p:par>
                                <p:cTn id="63" presetID="23" presetClass="exit" presetSubtype="32" fill="hold" grpId="2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3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26" presetClass="emph" presetSubtype="0" repeatCount="4000" fill="hold" grpId="4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23" presetClass="exit" presetSubtype="32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3" presetClass="exit" presetSubtype="32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3" presetClass="exit" presetSubtype="32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32" fill="hold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5" grpId="3" animBg="1"/>
      <p:bldP spid="5" grpId="4" animBg="1"/>
      <p:bldP spid="7" grpId="0" animBg="1"/>
      <p:bldP spid="7" grpId="1" animBg="1"/>
      <p:bldP spid="7" grpId="2" animBg="1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49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" name="3 Rectángulo redondeado"/>
          <p:cNvSpPr/>
          <p:nvPr/>
        </p:nvSpPr>
        <p:spPr>
          <a:xfrm>
            <a:off x="1714480" y="1142984"/>
            <a:ext cx="2500330" cy="2057408"/>
          </a:xfrm>
          <a:prstGeom prst="roundRect">
            <a:avLst/>
          </a:prstGeom>
          <a:ln w="28575">
            <a:noFill/>
          </a:ln>
          <a:scene3d>
            <a:camera prst="orthographicFront"/>
            <a:lightRig rig="threePt" dir="t"/>
          </a:scene3d>
          <a:sp3d>
            <a:bevelT w="190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Rectángulo redondeado"/>
          <p:cNvSpPr/>
          <p:nvPr/>
        </p:nvSpPr>
        <p:spPr>
          <a:xfrm>
            <a:off x="5072066" y="1142984"/>
            <a:ext cx="2357454" cy="1985970"/>
          </a:xfrm>
          <a:prstGeom prst="roundRect">
            <a:avLst/>
          </a:prstGeom>
          <a:ln w="28575">
            <a:noFill/>
          </a:ln>
          <a:scene3d>
            <a:camera prst="orthographicFront"/>
            <a:lightRig rig="threePt" dir="t"/>
          </a:scene3d>
          <a:sp3d>
            <a:bevelT w="190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" name="4 Rectángulo redondeado"/>
          <p:cNvSpPr/>
          <p:nvPr/>
        </p:nvSpPr>
        <p:spPr>
          <a:xfrm>
            <a:off x="3500430" y="285728"/>
            <a:ext cx="2214578" cy="2128846"/>
          </a:xfrm>
          <a:prstGeom prst="roundRect">
            <a:avLst/>
          </a:prstGeom>
          <a:ln w="28575">
            <a:noFill/>
          </a:ln>
          <a:scene3d>
            <a:camera prst="orthographicFront"/>
            <a:lightRig rig="threePt" dir="t"/>
          </a:scene3d>
          <a:sp3d>
            <a:bevelT w="190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8 Rectángulo redondeado"/>
          <p:cNvSpPr/>
          <p:nvPr/>
        </p:nvSpPr>
        <p:spPr>
          <a:xfrm>
            <a:off x="5143504" y="3857628"/>
            <a:ext cx="2428892" cy="2000264"/>
          </a:xfrm>
          <a:prstGeom prst="roundRect">
            <a:avLst/>
          </a:prstGeom>
          <a:ln w="28575">
            <a:noFill/>
          </a:ln>
          <a:scene3d>
            <a:camera prst="orthographicFront"/>
            <a:lightRig rig="threePt" dir="t"/>
          </a:scene3d>
          <a:sp3d>
            <a:bevelT w="190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Rectángulo redondeado"/>
          <p:cNvSpPr/>
          <p:nvPr/>
        </p:nvSpPr>
        <p:spPr>
          <a:xfrm>
            <a:off x="6429388" y="2357430"/>
            <a:ext cx="2428892" cy="2000264"/>
          </a:xfrm>
          <a:prstGeom prst="roundRect">
            <a:avLst/>
          </a:prstGeom>
          <a:ln w="28575">
            <a:noFill/>
          </a:ln>
          <a:scene3d>
            <a:camera prst="orthographicFront"/>
            <a:lightRig rig="threePt" dir="t"/>
          </a:scene3d>
          <a:sp3d>
            <a:bevelT w="190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Rectángulo redondeado"/>
          <p:cNvSpPr/>
          <p:nvPr/>
        </p:nvSpPr>
        <p:spPr>
          <a:xfrm>
            <a:off x="1928794" y="3857628"/>
            <a:ext cx="2357454" cy="2000264"/>
          </a:xfrm>
          <a:prstGeom prst="roundRect">
            <a:avLst/>
          </a:prstGeom>
          <a:ln w="28575">
            <a:noFill/>
          </a:ln>
          <a:scene3d>
            <a:camera prst="orthographicFront"/>
            <a:lightRig rig="threePt" dir="t"/>
          </a:scene3d>
          <a:sp3d>
            <a:bevelT w="190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Rectángulo redondeado"/>
          <p:cNvSpPr/>
          <p:nvPr/>
        </p:nvSpPr>
        <p:spPr>
          <a:xfrm>
            <a:off x="285720" y="2428868"/>
            <a:ext cx="2660628" cy="2000264"/>
          </a:xfrm>
          <a:prstGeom prst="roundRect">
            <a:avLst/>
          </a:prstGeom>
          <a:ln w="28575">
            <a:noFill/>
          </a:ln>
          <a:scene3d>
            <a:camera prst="orthographicFront"/>
            <a:lightRig rig="threePt" dir="t"/>
          </a:scene3d>
          <a:sp3d>
            <a:bevelT w="190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Rectángulo redondeado"/>
          <p:cNvSpPr/>
          <p:nvPr/>
        </p:nvSpPr>
        <p:spPr>
          <a:xfrm>
            <a:off x="3571868" y="4500570"/>
            <a:ext cx="2214578" cy="2143140"/>
          </a:xfrm>
          <a:prstGeom prst="roundRect">
            <a:avLst/>
          </a:prstGeom>
          <a:ln w="28575">
            <a:noFill/>
          </a:ln>
          <a:scene3d>
            <a:camera prst="orthographicFront"/>
            <a:lightRig rig="threePt" dir="t"/>
          </a:scene3d>
          <a:sp3d>
            <a:bevelT w="190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92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95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10" presetClass="exit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500"/>
                            </p:stCondLst>
                            <p:childTnLst>
                              <p:par>
                                <p:cTn id="76" presetID="10" presetClass="entr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1000"/>
                            </p:stCondLst>
                            <p:childTnLst>
                              <p:par>
                                <p:cTn id="80" presetID="2" presetClass="exit" presetSubtype="1" fill="hold" grpId="2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49" presetClass="exit" presetSubtype="0" accel="100000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4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49" presetClass="exit" presetSubtype="0" accel="100000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49" presetClass="exit" presetSubtype="0" accel="100000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8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49" presetClass="exit" presetSubtype="0" accel="100000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9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2" presetClass="exit" presetSubtype="12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2" presetClass="exit" presetSubtype="3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2" presetClass="exit" presetSubtype="6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10" presetClass="exit" presetSubtype="0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4" grpId="0" animBg="1"/>
      <p:bldP spid="4" grpId="1" animBg="1"/>
      <p:bldP spid="4" grpId="2" animBg="1"/>
      <p:bldP spid="4" grpId="3" animBg="1"/>
      <p:bldP spid="6" grpId="0" animBg="1"/>
      <p:bldP spid="6" grpId="1" animBg="1"/>
      <p:bldP spid="6" grpId="2" animBg="1"/>
      <p:bldP spid="6" grpId="3" animBg="1"/>
      <p:bldP spid="5" grpId="0" animBg="1"/>
      <p:bldP spid="5" grpId="1" animBg="1"/>
      <p:bldP spid="5" grpId="2" animBg="1"/>
      <p:bldP spid="5" grpId="3" animBg="1"/>
      <p:bldP spid="9" grpId="0" animBg="1"/>
      <p:bldP spid="9" grpId="1" animBg="1"/>
      <p:bldP spid="9" grpId="2" animBg="1"/>
      <p:bldP spid="9" grpId="3" animBg="1"/>
      <p:bldP spid="7" grpId="0" animBg="1"/>
      <p:bldP spid="7" grpId="1" animBg="1"/>
      <p:bldP spid="7" grpId="2" animBg="1"/>
      <p:bldP spid="7" grpId="3" animBg="1"/>
      <p:bldP spid="10" grpId="0" animBg="1"/>
      <p:bldP spid="10" grpId="1" animBg="1"/>
      <p:bldP spid="10" grpId="2" animBg="1"/>
      <p:bldP spid="10" grpId="3" animBg="1"/>
      <p:bldP spid="3" grpId="0" animBg="1"/>
      <p:bldP spid="3" grpId="1" animBg="1"/>
      <p:bldP spid="3" grpId="2" animBg="1"/>
      <p:bldP spid="3" grpId="3" animBg="1"/>
      <p:bldP spid="8" grpId="0" animBg="1"/>
      <p:bldP spid="8" grpId="1" animBg="1"/>
      <p:bldP spid="8" grpId="2" animBg="1"/>
      <p:bldP spid="8" grpId="3" animBg="1"/>
      <p:bldP spid="1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" name="1 Rectángulo"/>
          <p:cNvSpPr/>
          <p:nvPr/>
        </p:nvSpPr>
        <p:spPr>
          <a:xfrm>
            <a:off x="6715140" y="571480"/>
            <a:ext cx="1843094" cy="5072400"/>
          </a:xfrm>
          <a:prstGeom prst="rect">
            <a:avLst/>
          </a:prstGeom>
          <a:ln>
            <a:solidFill>
              <a:srgbClr val="500000"/>
            </a:solidFill>
          </a:ln>
          <a:scene3d>
            <a:camera prst="orthographicFront"/>
            <a:lightRig rig="threePt" dir="t"/>
          </a:scene3d>
          <a:sp3d>
            <a:bevelT w="190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Rectángulo"/>
          <p:cNvSpPr/>
          <p:nvPr/>
        </p:nvSpPr>
        <p:spPr>
          <a:xfrm>
            <a:off x="4572000" y="1071546"/>
            <a:ext cx="1843094" cy="5214974"/>
          </a:xfrm>
          <a:prstGeom prst="rect">
            <a:avLst/>
          </a:prstGeom>
          <a:ln>
            <a:solidFill>
              <a:srgbClr val="500000"/>
            </a:solidFill>
          </a:ln>
          <a:scene3d>
            <a:camera prst="orthographicFront"/>
            <a:lightRig rig="threePt" dir="t"/>
          </a:scene3d>
          <a:sp3d>
            <a:bevelT w="190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Rectángulo"/>
          <p:cNvSpPr/>
          <p:nvPr/>
        </p:nvSpPr>
        <p:spPr>
          <a:xfrm>
            <a:off x="2571736" y="571480"/>
            <a:ext cx="1771656" cy="5072098"/>
          </a:xfrm>
          <a:prstGeom prst="rect">
            <a:avLst/>
          </a:prstGeom>
          <a:ln>
            <a:solidFill>
              <a:srgbClr val="500000"/>
            </a:solidFill>
          </a:ln>
          <a:scene3d>
            <a:camera prst="orthographicFront"/>
            <a:lightRig rig="threePt" dir="t"/>
          </a:scene3d>
          <a:sp3d>
            <a:bevelT w="190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Rectángulo"/>
          <p:cNvSpPr/>
          <p:nvPr/>
        </p:nvSpPr>
        <p:spPr>
          <a:xfrm>
            <a:off x="500034" y="1142984"/>
            <a:ext cx="1785950" cy="5216400"/>
          </a:xfrm>
          <a:prstGeom prst="rect">
            <a:avLst/>
          </a:prstGeom>
          <a:ln>
            <a:solidFill>
              <a:srgbClr val="500000"/>
            </a:solidFill>
          </a:ln>
          <a:scene3d>
            <a:camera prst="orthographicFront"/>
            <a:lightRig rig="threePt" dir="t"/>
          </a:scene3d>
          <a:sp3d>
            <a:bevelT w="190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92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34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xit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500"/>
                            </p:stCondLst>
                            <p:childTnLst>
                              <p:par>
                                <p:cTn id="27" presetID="10" presetClass="entr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000"/>
                            </p:stCondLst>
                            <p:childTnLst>
                              <p:par>
                                <p:cTn id="31" presetID="2" presetClass="exit" presetSubtype="8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-21600000">
                                      <p:cBhvr>
                                        <p:cTn id="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2" presetClass="exit" presetSubtype="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2" grpId="0" animBg="1"/>
      <p:bldP spid="2" grpId="1" animBg="1"/>
      <p:bldP spid="2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1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Anillo"/>
          <p:cNvSpPr/>
          <p:nvPr/>
        </p:nvSpPr>
        <p:spPr>
          <a:xfrm>
            <a:off x="2214546" y="1142984"/>
            <a:ext cx="4643470" cy="4714908"/>
          </a:xfrm>
          <a:prstGeom prst="donut">
            <a:avLst>
              <a:gd name="adj" fmla="val 12168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4" name="3 Anillo"/>
          <p:cNvSpPr/>
          <p:nvPr/>
        </p:nvSpPr>
        <p:spPr>
          <a:xfrm>
            <a:off x="1643042" y="571480"/>
            <a:ext cx="5786478" cy="5786478"/>
          </a:xfrm>
          <a:prstGeom prst="donut">
            <a:avLst>
              <a:gd name="adj" fmla="val 10096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5" name="4 Anillo"/>
          <p:cNvSpPr/>
          <p:nvPr/>
        </p:nvSpPr>
        <p:spPr>
          <a:xfrm>
            <a:off x="1071538" y="0"/>
            <a:ext cx="6929486" cy="6858000"/>
          </a:xfrm>
          <a:prstGeom prst="donut">
            <a:avLst>
              <a:gd name="adj" fmla="val 8706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6" name="5 Elipse"/>
          <p:cNvSpPr/>
          <p:nvPr/>
        </p:nvSpPr>
        <p:spPr>
          <a:xfrm>
            <a:off x="3214678" y="2000240"/>
            <a:ext cx="2857520" cy="2928958"/>
          </a:xfrm>
          <a:prstGeom prst="ellipse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Anillo"/>
          <p:cNvSpPr/>
          <p:nvPr/>
        </p:nvSpPr>
        <p:spPr>
          <a:xfrm>
            <a:off x="2714612" y="1643050"/>
            <a:ext cx="3786214" cy="3714776"/>
          </a:xfrm>
          <a:prstGeom prst="donut">
            <a:avLst>
              <a:gd name="adj" fmla="val 14793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92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26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21600000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-21600000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6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xit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10" presetClass="entr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2500"/>
                            </p:stCondLst>
                            <p:childTnLst>
                              <p:par>
                                <p:cTn id="63" presetID="23" presetClass="exit" presetSubtype="32" fill="hold" grpId="2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3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26" presetClass="emph" presetSubtype="0" repeatCount="4000" fill="hold" grpId="4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23" presetClass="exit" presetSubtype="32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3" presetClass="exit" presetSubtype="32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3" presetClass="exit" presetSubtype="32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32" fill="hold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Paralelogramo"/>
          <p:cNvSpPr/>
          <p:nvPr/>
        </p:nvSpPr>
        <p:spPr>
          <a:xfrm>
            <a:off x="4929190" y="285728"/>
            <a:ext cx="4000528" cy="2000264"/>
          </a:xfrm>
          <a:prstGeom prst="parallelogram">
            <a:avLst>
              <a:gd name="adj" fmla="val 20381"/>
            </a:avLst>
          </a:prstGeom>
          <a:ln w="38100">
            <a:solidFill>
              <a:schemeClr val="bg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 extrusionH="12700">
            <a:bevelT w="228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" name="3 Paralelogramo"/>
          <p:cNvSpPr/>
          <p:nvPr/>
        </p:nvSpPr>
        <p:spPr>
          <a:xfrm>
            <a:off x="4500562" y="2428868"/>
            <a:ext cx="4000528" cy="2000264"/>
          </a:xfrm>
          <a:prstGeom prst="parallelogram">
            <a:avLst>
              <a:gd name="adj" fmla="val 20381"/>
            </a:avLst>
          </a:prstGeom>
          <a:ln w="38100">
            <a:solidFill>
              <a:schemeClr val="bg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 extrusionH="12700">
            <a:bevelT w="228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" name="4 Paralelogramo"/>
          <p:cNvSpPr/>
          <p:nvPr/>
        </p:nvSpPr>
        <p:spPr>
          <a:xfrm>
            <a:off x="4071934" y="4572008"/>
            <a:ext cx="4000528" cy="2000264"/>
          </a:xfrm>
          <a:prstGeom prst="parallelogram">
            <a:avLst>
              <a:gd name="adj" fmla="val 20381"/>
            </a:avLst>
          </a:prstGeom>
          <a:ln w="38100">
            <a:solidFill>
              <a:schemeClr val="bg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 extrusionH="12700">
            <a:bevelT w="228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Paralelogramo"/>
          <p:cNvSpPr/>
          <p:nvPr/>
        </p:nvSpPr>
        <p:spPr>
          <a:xfrm>
            <a:off x="1071538" y="285728"/>
            <a:ext cx="4000528" cy="2000264"/>
          </a:xfrm>
          <a:prstGeom prst="parallelogram">
            <a:avLst>
              <a:gd name="adj" fmla="val 20381"/>
            </a:avLst>
          </a:prstGeom>
          <a:ln w="38100">
            <a:solidFill>
              <a:schemeClr val="bg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 extrusionH="12700">
            <a:bevelT w="228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Paralelogramo"/>
          <p:cNvSpPr/>
          <p:nvPr/>
        </p:nvSpPr>
        <p:spPr>
          <a:xfrm>
            <a:off x="642910" y="2428868"/>
            <a:ext cx="4000528" cy="2000264"/>
          </a:xfrm>
          <a:prstGeom prst="parallelogram">
            <a:avLst>
              <a:gd name="adj" fmla="val 20381"/>
            </a:avLst>
          </a:prstGeom>
          <a:ln w="38100">
            <a:solidFill>
              <a:schemeClr val="bg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 extrusionH="12700">
            <a:bevelT w="228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Paralelogramo"/>
          <p:cNvSpPr/>
          <p:nvPr/>
        </p:nvSpPr>
        <p:spPr>
          <a:xfrm>
            <a:off x="214282" y="4572008"/>
            <a:ext cx="4000528" cy="2000264"/>
          </a:xfrm>
          <a:prstGeom prst="parallelogram">
            <a:avLst>
              <a:gd name="adj" fmla="val 20381"/>
            </a:avLst>
          </a:prstGeom>
          <a:ln w="38100">
            <a:solidFill>
              <a:schemeClr val="bg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 extrusionH="12700">
            <a:bevelT w="228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8 Triángulo rectángulo"/>
          <p:cNvSpPr/>
          <p:nvPr/>
        </p:nvSpPr>
        <p:spPr>
          <a:xfrm rot="5400000">
            <a:off x="-2476148" y="2787728"/>
            <a:ext cx="6264000" cy="1260000"/>
          </a:xfrm>
          <a:prstGeom prst="rtTriangle">
            <a:avLst/>
          </a:prstGeom>
          <a:ln w="38100">
            <a:solidFill>
              <a:schemeClr val="bg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228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Triángulo rectángulo"/>
          <p:cNvSpPr/>
          <p:nvPr/>
        </p:nvSpPr>
        <p:spPr>
          <a:xfrm rot="16200000">
            <a:off x="5344876" y="2799000"/>
            <a:ext cx="6286544" cy="1260000"/>
          </a:xfrm>
          <a:prstGeom prst="rtTriangle">
            <a:avLst/>
          </a:prstGeom>
          <a:ln w="38100">
            <a:solidFill>
              <a:schemeClr val="bg1">
                <a:lumMod val="75000"/>
                <a:lumOff val="25000"/>
              </a:schemeClr>
            </a:solidFill>
          </a:ln>
          <a:scene3d>
            <a:camera prst="orthographicFront"/>
            <a:lightRig rig="threePt" dir="t"/>
          </a:scene3d>
          <a:sp3d>
            <a:bevelT w="228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92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9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grpId="0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200"/>
                            </p:stCondLst>
                            <p:childTnLst>
                              <p:par>
                                <p:cTn id="45" presetID="10" presetClass="exit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700"/>
                            </p:stCondLst>
                            <p:childTnLst>
                              <p:par>
                                <p:cTn id="49" presetID="10" presetClass="entr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2200"/>
                            </p:stCondLst>
                            <p:childTnLst>
                              <p:par>
                                <p:cTn id="53" presetID="22" presetClass="exit" presetSubtype="4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2" presetClass="exit" presetSubtype="1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5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6200"/>
                            </p:stCondLst>
                            <p:childTnLst>
                              <p:par>
                                <p:cTn id="60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6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21600000">
                                      <p:cBhvr>
                                        <p:cTn id="8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26" presetClass="exit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26" presetClass="exit" presetSubtype="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26" presetClass="exit" presetSubtype="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26" presetClass="exit" presetSubtype="0" fill="hold" grpId="2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1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2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26" presetClass="exit" presetSubtype="0" fill="hold" grpId="2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ipe(down)">
                                      <p:cBhvr>
                                        <p:cTn id="16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1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2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7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" name="3 Triángulo isósceles"/>
          <p:cNvSpPr/>
          <p:nvPr/>
        </p:nvSpPr>
        <p:spPr>
          <a:xfrm>
            <a:off x="2571736" y="3500438"/>
            <a:ext cx="3960000" cy="2988000"/>
          </a:xfrm>
          <a:prstGeom prst="triangle">
            <a:avLst/>
          </a:prstGeom>
          <a:ln w="12700">
            <a:solidFill>
              <a:schemeClr val="accent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90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" name="4 Triángulo isósceles"/>
          <p:cNvSpPr/>
          <p:nvPr/>
        </p:nvSpPr>
        <p:spPr>
          <a:xfrm rot="10800000">
            <a:off x="2540264" y="500042"/>
            <a:ext cx="4032000" cy="2988000"/>
          </a:xfrm>
          <a:prstGeom prst="triangle">
            <a:avLst/>
          </a:prstGeom>
          <a:ln w="12700">
            <a:solidFill>
              <a:schemeClr val="accent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90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" name="1 Flecha derecha"/>
          <p:cNvSpPr/>
          <p:nvPr/>
        </p:nvSpPr>
        <p:spPr>
          <a:xfrm>
            <a:off x="571472" y="500042"/>
            <a:ext cx="4000528" cy="6000768"/>
          </a:xfrm>
          <a:prstGeom prst="rightArrow">
            <a:avLst/>
          </a:prstGeom>
          <a:ln w="12700">
            <a:solidFill>
              <a:schemeClr val="accent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90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Flecha derecha"/>
          <p:cNvSpPr/>
          <p:nvPr/>
        </p:nvSpPr>
        <p:spPr>
          <a:xfrm rot="10800000">
            <a:off x="4572000" y="500042"/>
            <a:ext cx="3929090" cy="6000768"/>
          </a:xfrm>
          <a:prstGeom prst="rightArrow">
            <a:avLst/>
          </a:prstGeom>
          <a:ln w="12700">
            <a:solidFill>
              <a:schemeClr val="accent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90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92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907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10" presetClass="exit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500"/>
                            </p:stCondLst>
                            <p:childTnLst>
                              <p:par>
                                <p:cTn id="33" presetID="10" presetClass="entr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000"/>
                            </p:stCondLst>
                            <p:childTnLst>
                              <p:par>
                                <p:cTn id="37" presetID="2" presetClass="exit" presetSubtype="2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10800000">
                                      <p:cBhvr>
                                        <p:cTn id="4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10800000">
                                      <p:cBhvr>
                                        <p:cTn id="4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1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1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1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4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1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1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2" grpId="0" animBg="1"/>
      <p:bldP spid="2" grpId="1" animBg="1"/>
      <p:bldP spid="3" grpId="0" animBg="1"/>
      <p:bldP spid="3" grpId="2" animBg="1"/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Rombo"/>
          <p:cNvSpPr/>
          <p:nvPr/>
        </p:nvSpPr>
        <p:spPr>
          <a:xfrm rot="10800000" flipV="1">
            <a:off x="428596" y="1000108"/>
            <a:ext cx="8215370" cy="4857784"/>
          </a:xfrm>
          <a:prstGeom prst="diamond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254000" h="152400"/>
            <a:bevelB w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" name="3 Cheurón"/>
          <p:cNvSpPr/>
          <p:nvPr/>
        </p:nvSpPr>
        <p:spPr>
          <a:xfrm rot="16200000">
            <a:off x="2821781" y="-2393185"/>
            <a:ext cx="3429000" cy="8215370"/>
          </a:xfrm>
          <a:prstGeom prst="chevron">
            <a:avLst>
              <a:gd name="adj" fmla="val 58158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5" name="4 Cheurón"/>
          <p:cNvSpPr/>
          <p:nvPr/>
        </p:nvSpPr>
        <p:spPr>
          <a:xfrm rot="5400000">
            <a:off x="2821781" y="1035815"/>
            <a:ext cx="3429000" cy="8215370"/>
          </a:xfrm>
          <a:prstGeom prst="chevron">
            <a:avLst>
              <a:gd name="adj" fmla="val 60384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92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79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10" presetClass="exit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500"/>
                            </p:stCondLst>
                            <p:childTnLst>
                              <p:par>
                                <p:cTn id="32" presetID="10" presetClass="entr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2000"/>
                            </p:stCondLst>
                            <p:childTnLst>
                              <p:par>
                                <p:cTn id="36" presetID="8" presetClass="emph" presetSubtype="0" fill="hold" grpId="1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10800000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-10800000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6500"/>
                            </p:stCondLst>
                            <p:childTnLst>
                              <p:par>
                                <p:cTn id="4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xit" presetSubtype="32" repeatCount="4000" fill="hold" grpId="5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7" grpId="0" animBg="1"/>
      <p:bldP spid="7" grpId="2" animBg="1"/>
      <p:bldP spid="7" grpId="3" animBg="1"/>
      <p:bldP spid="7" grpId="5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" name="1 Marco"/>
          <p:cNvSpPr/>
          <p:nvPr/>
        </p:nvSpPr>
        <p:spPr>
          <a:xfrm>
            <a:off x="928662" y="357166"/>
            <a:ext cx="7215238" cy="6072230"/>
          </a:xfrm>
          <a:prstGeom prst="frame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3" name="2 Marco"/>
          <p:cNvSpPr/>
          <p:nvPr/>
        </p:nvSpPr>
        <p:spPr>
          <a:xfrm>
            <a:off x="1643042" y="1071546"/>
            <a:ext cx="5786478" cy="4643470"/>
          </a:xfrm>
          <a:prstGeom prst="frame">
            <a:avLst>
              <a:gd name="adj1" fmla="val 17717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4" name="3 Marco"/>
          <p:cNvSpPr/>
          <p:nvPr/>
        </p:nvSpPr>
        <p:spPr>
          <a:xfrm>
            <a:off x="2428860" y="1857364"/>
            <a:ext cx="4214842" cy="3071834"/>
          </a:xfrm>
          <a:prstGeom prst="frame">
            <a:avLst>
              <a:gd name="adj1" fmla="val 29063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5" name="4 Marco"/>
          <p:cNvSpPr/>
          <p:nvPr/>
        </p:nvSpPr>
        <p:spPr>
          <a:xfrm>
            <a:off x="3286116" y="2643182"/>
            <a:ext cx="2500330" cy="1428760"/>
          </a:xfrm>
          <a:prstGeom prst="frame">
            <a:avLst>
              <a:gd name="adj1" fmla="val 37478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6" name="5 Rectángulo"/>
          <p:cNvSpPr/>
          <p:nvPr/>
        </p:nvSpPr>
        <p:spPr>
          <a:xfrm>
            <a:off x="3714744" y="3143248"/>
            <a:ext cx="1571636" cy="428628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alphaModFix amt="92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999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0" presetClass="exit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0"/>
                            </p:stCondLst>
                            <p:childTnLst>
                              <p:par>
                                <p:cTn id="27" presetID="10" presetClass="entr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000"/>
                            </p:stCondLst>
                            <p:childTnLst>
                              <p:par>
                                <p:cTn id="31" presetID="20" presetClass="exit" presetSubtype="0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0" presetClass="exit" presetSubtype="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0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0" presetClass="exit" presetSubtype="0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2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395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1" name="20 Marco"/>
          <p:cNvSpPr/>
          <p:nvPr/>
        </p:nvSpPr>
        <p:spPr>
          <a:xfrm>
            <a:off x="3857620" y="3000372"/>
            <a:ext cx="1214446" cy="857256"/>
          </a:xfrm>
          <a:prstGeom prst="frame">
            <a:avLst>
              <a:gd name="adj1" fmla="val 50000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8" name="17 Marco"/>
          <p:cNvSpPr/>
          <p:nvPr/>
        </p:nvSpPr>
        <p:spPr>
          <a:xfrm>
            <a:off x="3428992" y="2571744"/>
            <a:ext cx="2071702" cy="1714512"/>
          </a:xfrm>
          <a:prstGeom prst="frame">
            <a:avLst>
              <a:gd name="adj1" fmla="val 28732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4" name="13 Marco"/>
          <p:cNvSpPr/>
          <p:nvPr/>
        </p:nvSpPr>
        <p:spPr>
          <a:xfrm>
            <a:off x="2857488" y="2000240"/>
            <a:ext cx="3214710" cy="2857520"/>
          </a:xfrm>
          <a:prstGeom prst="frame">
            <a:avLst>
              <a:gd name="adj1" fmla="val 21776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3" name="12 Marco"/>
          <p:cNvSpPr/>
          <p:nvPr/>
        </p:nvSpPr>
        <p:spPr>
          <a:xfrm>
            <a:off x="2428860" y="1428736"/>
            <a:ext cx="4143404" cy="4000528"/>
          </a:xfrm>
          <a:prstGeom prst="frame">
            <a:avLst>
              <a:gd name="adj1" fmla="val 15481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9" name="8 Marco"/>
          <p:cNvSpPr/>
          <p:nvPr/>
        </p:nvSpPr>
        <p:spPr>
          <a:xfrm>
            <a:off x="1785918" y="785794"/>
            <a:ext cx="5429288" cy="5286412"/>
          </a:xfrm>
          <a:prstGeom prst="frame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 useBgFill="1">
        <p:nvSpPr>
          <p:cNvPr id="10" name="9 Marco"/>
          <p:cNvSpPr/>
          <p:nvPr/>
        </p:nvSpPr>
        <p:spPr>
          <a:xfrm>
            <a:off x="1000100" y="0"/>
            <a:ext cx="6929486" cy="6858000"/>
          </a:xfrm>
          <a:prstGeom prst="frame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4">
              <a:alphaModFix amt="92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advTm="1939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21600000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-21600000">
                                      <p:cBhvr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xit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8000"/>
                            </p:stCondLst>
                            <p:childTnLst>
                              <p:par>
                                <p:cTn id="48" presetID="10" presetClass="entr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1500"/>
                            </p:stCondLst>
                            <p:childTnLst>
                              <p:par>
                                <p:cTn id="52" presetID="23" presetClass="exit" presetSubtype="32" fill="hold" grpId="2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6" presetClass="emph" presetSubtype="0" repeatCount="4000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20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100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3" presetClass="exit" presetSubtype="32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6" presetClass="emph" presetSubtype="0" repeatCount="4000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20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100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3" presetClass="exit" presetSubtype="32" fill="hold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6" presetClass="emph" presetSubtype="0" repeatCount="4000" fill="hold" grpId="3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20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100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3" presetClass="exit" presetSubtype="32" fill="hold" grpId="2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6" presetClass="emph" presetSubtype="0" repeatCount="4000" fill="hold" grpId="3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20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100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23" presetClass="exit" presetSubtype="32" fill="hold" grpId="2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6" presetClass="emph" presetSubtype="0" repeatCount="4000" fill="hold" grpId="3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2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10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23" presetClass="exit" presetSubtype="32" fill="hold" grpId="2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6" presetClass="emph" presetSubtype="0" repeatCount="4000" fill="hold" grpId="3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20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3" dur="100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4" presetID="10" presetClass="exit" presetSubtype="0" fill="hold" grpId="2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21" grpId="0" animBg="1"/>
      <p:bldP spid="21" grpId="1" animBg="1"/>
      <p:bldP spid="21" grpId="2" animBg="1"/>
      <p:bldP spid="21" grpId="3" animBg="1"/>
      <p:bldP spid="18" grpId="0" animBg="1"/>
      <p:bldP spid="18" grpId="1" animBg="1"/>
      <p:bldP spid="18" grpId="2" animBg="1"/>
      <p:bldP spid="18" grpId="3" animBg="1"/>
      <p:bldP spid="14" grpId="0" animBg="1"/>
      <p:bldP spid="14" grpId="1" animBg="1"/>
      <p:bldP spid="14" grpId="2" animBg="1"/>
      <p:bldP spid="14" grpId="3" animBg="1"/>
      <p:bldP spid="13" grpId="0" animBg="1"/>
      <p:bldP spid="13" grpId="1" animBg="1"/>
      <p:bldP spid="13" grpId="2" animBg="1"/>
      <p:bldP spid="13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CA30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" name="3 Forma libre"/>
          <p:cNvSpPr/>
          <p:nvPr/>
        </p:nvSpPr>
        <p:spPr bwMode="white">
          <a:xfrm rot="21384167">
            <a:off x="367490" y="360772"/>
            <a:ext cx="2643206" cy="2036224"/>
          </a:xfrm>
          <a:custGeom>
            <a:avLst/>
            <a:gdLst>
              <a:gd name="connsiteX0" fmla="*/ 0 w 2643206"/>
              <a:gd name="connsiteY0" fmla="*/ 0 h 1857600"/>
              <a:gd name="connsiteX1" fmla="*/ 2643206 w 2643206"/>
              <a:gd name="connsiteY1" fmla="*/ 0 h 1857600"/>
              <a:gd name="connsiteX2" fmla="*/ 2643206 w 2643206"/>
              <a:gd name="connsiteY2" fmla="*/ 1857600 h 1857600"/>
              <a:gd name="connsiteX3" fmla="*/ 0 w 2643206"/>
              <a:gd name="connsiteY3" fmla="*/ 1857600 h 1857600"/>
              <a:gd name="connsiteX4" fmla="*/ 0 w 2643206"/>
              <a:gd name="connsiteY4" fmla="*/ 0 h 1857600"/>
              <a:gd name="connsiteX0" fmla="*/ 0 w 2643206"/>
              <a:gd name="connsiteY0" fmla="*/ 0 h 2111593"/>
              <a:gd name="connsiteX1" fmla="*/ 2643206 w 2643206"/>
              <a:gd name="connsiteY1" fmla="*/ 0 h 2111593"/>
              <a:gd name="connsiteX2" fmla="*/ 2643206 w 2643206"/>
              <a:gd name="connsiteY2" fmla="*/ 1857600 h 2111593"/>
              <a:gd name="connsiteX3" fmla="*/ 2622419 w 2643206"/>
              <a:gd name="connsiteY3" fmla="*/ 2111593 h 2111593"/>
              <a:gd name="connsiteX4" fmla="*/ 0 w 2643206"/>
              <a:gd name="connsiteY4" fmla="*/ 1857600 h 2111593"/>
              <a:gd name="connsiteX5" fmla="*/ 0 w 2643206"/>
              <a:gd name="connsiteY5" fmla="*/ 0 h 21115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43206" h="2111593">
                <a:moveTo>
                  <a:pt x="0" y="0"/>
                </a:moveTo>
                <a:lnTo>
                  <a:pt x="2643206" y="0"/>
                </a:lnTo>
                <a:lnTo>
                  <a:pt x="2643206" y="1857600"/>
                </a:lnTo>
                <a:lnTo>
                  <a:pt x="2622419" y="2111593"/>
                </a:lnTo>
                <a:lnTo>
                  <a:pt x="0" y="1857600"/>
                </a:lnTo>
                <a:lnTo>
                  <a:pt x="0" y="0"/>
                </a:lnTo>
                <a:close/>
              </a:path>
            </a:pathLst>
          </a:custGeom>
          <a:blipFill dpi="0" rotWithShape="0">
            <a:blip r:embed="rId3" cstate="print">
              <a:lum/>
            </a:blip>
            <a:srcRect/>
            <a:stretch>
              <a:fillRect l="-10945" t="-16923" r="-221015" b="-236201"/>
            </a:stretch>
          </a:blipFill>
          <a:ln w="31750">
            <a:solidFill>
              <a:srgbClr val="FCA304"/>
            </a:solidFill>
          </a:ln>
          <a:scene3d>
            <a:camera prst="orthographicFront"/>
            <a:lightRig rig="threePt" dir="t"/>
          </a:scene3d>
          <a:sp3d>
            <a:bevelT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" name="4 Rectángulo"/>
          <p:cNvSpPr/>
          <p:nvPr/>
        </p:nvSpPr>
        <p:spPr>
          <a:xfrm>
            <a:off x="3286116" y="285728"/>
            <a:ext cx="2628000" cy="1836000"/>
          </a:xfrm>
          <a:prstGeom prst="rect">
            <a:avLst/>
          </a:prstGeom>
          <a:ln w="31750">
            <a:solidFill>
              <a:srgbClr val="FCA304"/>
            </a:solidFill>
          </a:ln>
          <a:scene3d>
            <a:camera prst="orthographicFront"/>
            <a:lightRig rig="threePt" dir="t"/>
          </a:scene3d>
          <a:sp3d>
            <a:bevelT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Forma libre"/>
          <p:cNvSpPr/>
          <p:nvPr/>
        </p:nvSpPr>
        <p:spPr bwMode="white">
          <a:xfrm rot="214634">
            <a:off x="6133698" y="360729"/>
            <a:ext cx="2644284" cy="1964985"/>
          </a:xfrm>
          <a:custGeom>
            <a:avLst/>
            <a:gdLst>
              <a:gd name="connsiteX0" fmla="*/ 0 w 2642400"/>
              <a:gd name="connsiteY0" fmla="*/ 0 h 1857388"/>
              <a:gd name="connsiteX1" fmla="*/ 2642400 w 2642400"/>
              <a:gd name="connsiteY1" fmla="*/ 0 h 1857388"/>
              <a:gd name="connsiteX2" fmla="*/ 2642400 w 2642400"/>
              <a:gd name="connsiteY2" fmla="*/ 1857388 h 1857388"/>
              <a:gd name="connsiteX3" fmla="*/ 0 w 2642400"/>
              <a:gd name="connsiteY3" fmla="*/ 1857388 h 1857388"/>
              <a:gd name="connsiteX4" fmla="*/ 0 w 2642400"/>
              <a:gd name="connsiteY4" fmla="*/ 0 h 1857388"/>
              <a:gd name="connsiteX0" fmla="*/ 79059 w 2721459"/>
              <a:gd name="connsiteY0" fmla="*/ 0 h 2040296"/>
              <a:gd name="connsiteX1" fmla="*/ 2721459 w 2721459"/>
              <a:gd name="connsiteY1" fmla="*/ 0 h 2040296"/>
              <a:gd name="connsiteX2" fmla="*/ 2721459 w 2721459"/>
              <a:gd name="connsiteY2" fmla="*/ 1857388 h 2040296"/>
              <a:gd name="connsiteX3" fmla="*/ 0 w 2721459"/>
              <a:gd name="connsiteY3" fmla="*/ 2040296 h 2040296"/>
              <a:gd name="connsiteX4" fmla="*/ 79059 w 2721459"/>
              <a:gd name="connsiteY4" fmla="*/ 0 h 20402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21459" h="2040296">
                <a:moveTo>
                  <a:pt x="79059" y="0"/>
                </a:moveTo>
                <a:lnTo>
                  <a:pt x="2721459" y="0"/>
                </a:lnTo>
                <a:lnTo>
                  <a:pt x="2721459" y="1857388"/>
                </a:lnTo>
                <a:lnTo>
                  <a:pt x="0" y="2040296"/>
                </a:lnTo>
                <a:lnTo>
                  <a:pt x="79059" y="0"/>
                </a:lnTo>
                <a:close/>
              </a:path>
            </a:pathLst>
          </a:custGeom>
          <a:blipFill dpi="0" rotWithShape="0">
            <a:blip r:embed="rId4" cstate="print">
              <a:lum/>
            </a:blip>
            <a:srcRect/>
            <a:stretch>
              <a:fillRect l="-221139" t="-16955" r="-10991" b="-236368"/>
            </a:stretch>
          </a:blipFill>
          <a:ln w="31750">
            <a:solidFill>
              <a:srgbClr val="FCA304"/>
            </a:solidFill>
          </a:ln>
          <a:scene3d>
            <a:camera prst="orthographicFront"/>
            <a:lightRig rig="threePt" dir="t"/>
          </a:scene3d>
          <a:sp3d>
            <a:bevelT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Forma libre"/>
          <p:cNvSpPr/>
          <p:nvPr/>
        </p:nvSpPr>
        <p:spPr bwMode="white">
          <a:xfrm rot="21444973">
            <a:off x="355835" y="4480941"/>
            <a:ext cx="2643206" cy="2124000"/>
          </a:xfrm>
          <a:custGeom>
            <a:avLst/>
            <a:gdLst>
              <a:gd name="connsiteX0" fmla="*/ 0 w 2643206"/>
              <a:gd name="connsiteY0" fmla="*/ 0 h 1857600"/>
              <a:gd name="connsiteX1" fmla="*/ 2643206 w 2643206"/>
              <a:gd name="connsiteY1" fmla="*/ 0 h 1857600"/>
              <a:gd name="connsiteX2" fmla="*/ 2643206 w 2643206"/>
              <a:gd name="connsiteY2" fmla="*/ 1857600 h 1857600"/>
              <a:gd name="connsiteX3" fmla="*/ 0 w 2643206"/>
              <a:gd name="connsiteY3" fmla="*/ 1857600 h 1857600"/>
              <a:gd name="connsiteX4" fmla="*/ 0 w 2643206"/>
              <a:gd name="connsiteY4" fmla="*/ 0 h 1857600"/>
              <a:gd name="connsiteX0" fmla="*/ 252905 w 2643206"/>
              <a:gd name="connsiteY0" fmla="*/ 0 h 1927614"/>
              <a:gd name="connsiteX1" fmla="*/ 2643206 w 2643206"/>
              <a:gd name="connsiteY1" fmla="*/ 70014 h 1927614"/>
              <a:gd name="connsiteX2" fmla="*/ 2643206 w 2643206"/>
              <a:gd name="connsiteY2" fmla="*/ 1927614 h 1927614"/>
              <a:gd name="connsiteX3" fmla="*/ 0 w 2643206"/>
              <a:gd name="connsiteY3" fmla="*/ 1927614 h 1927614"/>
              <a:gd name="connsiteX4" fmla="*/ 252905 w 2643206"/>
              <a:gd name="connsiteY4" fmla="*/ 0 h 1927614"/>
              <a:gd name="connsiteX0" fmla="*/ 4642 w 2643206"/>
              <a:gd name="connsiteY0" fmla="*/ 0 h 2020137"/>
              <a:gd name="connsiteX1" fmla="*/ 2643206 w 2643206"/>
              <a:gd name="connsiteY1" fmla="*/ 162537 h 2020137"/>
              <a:gd name="connsiteX2" fmla="*/ 2643206 w 2643206"/>
              <a:gd name="connsiteY2" fmla="*/ 2020137 h 2020137"/>
              <a:gd name="connsiteX3" fmla="*/ 0 w 2643206"/>
              <a:gd name="connsiteY3" fmla="*/ 2020137 h 2020137"/>
              <a:gd name="connsiteX4" fmla="*/ 4642 w 2643206"/>
              <a:gd name="connsiteY4" fmla="*/ 0 h 2020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43206" h="2020137">
                <a:moveTo>
                  <a:pt x="4642" y="0"/>
                </a:moveTo>
                <a:lnTo>
                  <a:pt x="2643206" y="162537"/>
                </a:lnTo>
                <a:lnTo>
                  <a:pt x="2643206" y="2020137"/>
                </a:lnTo>
                <a:lnTo>
                  <a:pt x="0" y="2020137"/>
                </a:lnTo>
                <a:cubicBezTo>
                  <a:pt x="1547" y="1346758"/>
                  <a:pt x="3095" y="673379"/>
                  <a:pt x="4642" y="0"/>
                </a:cubicBezTo>
                <a:close/>
              </a:path>
            </a:pathLst>
          </a:custGeom>
          <a:blipFill dpi="0" rotWithShape="0">
            <a:blip r:embed="rId5" cstate="print">
              <a:lum/>
            </a:blip>
            <a:srcRect/>
            <a:stretch>
              <a:fillRect l="-11623" t="-239103" r="-224028" b="-22051"/>
            </a:stretch>
          </a:blipFill>
          <a:ln w="31750">
            <a:solidFill>
              <a:srgbClr val="FCA304"/>
            </a:solidFill>
          </a:ln>
          <a:scene3d>
            <a:camera prst="orthographicFront"/>
            <a:lightRig rig="threePt" dir="t"/>
          </a:scene3d>
          <a:sp3d>
            <a:bevelT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8" name="7 Forma libre"/>
          <p:cNvSpPr/>
          <p:nvPr/>
        </p:nvSpPr>
        <p:spPr>
          <a:xfrm rot="155354">
            <a:off x="325628" y="2518627"/>
            <a:ext cx="2673223" cy="1827258"/>
          </a:xfrm>
          <a:custGeom>
            <a:avLst/>
            <a:gdLst>
              <a:gd name="connsiteX0" fmla="*/ 0 w 2502476"/>
              <a:gd name="connsiteY0" fmla="*/ 0 h 1857600"/>
              <a:gd name="connsiteX1" fmla="*/ 2502476 w 2502476"/>
              <a:gd name="connsiteY1" fmla="*/ 0 h 1857600"/>
              <a:gd name="connsiteX2" fmla="*/ 2502476 w 2502476"/>
              <a:gd name="connsiteY2" fmla="*/ 1857600 h 1857600"/>
              <a:gd name="connsiteX3" fmla="*/ 0 w 2502476"/>
              <a:gd name="connsiteY3" fmla="*/ 1857600 h 1857600"/>
              <a:gd name="connsiteX4" fmla="*/ 0 w 2502476"/>
              <a:gd name="connsiteY4" fmla="*/ 0 h 185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02476" h="1857600">
                <a:moveTo>
                  <a:pt x="0" y="0"/>
                </a:moveTo>
                <a:lnTo>
                  <a:pt x="2502476" y="0"/>
                </a:lnTo>
                <a:lnTo>
                  <a:pt x="2502476" y="1857600"/>
                </a:lnTo>
                <a:lnTo>
                  <a:pt x="0" y="1857600"/>
                </a:lnTo>
                <a:lnTo>
                  <a:pt x="0" y="0"/>
                </a:lnTo>
                <a:close/>
              </a:path>
            </a:pathLst>
          </a:custGeom>
          <a:ln w="31750">
            <a:solidFill>
              <a:srgbClr val="FCA304"/>
            </a:solidFill>
          </a:ln>
          <a:scene3d>
            <a:camera prst="orthographicFront">
              <a:rot lat="0" lon="0" rev="0"/>
            </a:camera>
            <a:lightRig rig="threePt" dir="t"/>
          </a:scene3d>
          <a:sp3d>
            <a:bevelT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9" name="8 Rectángulo"/>
          <p:cNvSpPr/>
          <p:nvPr/>
        </p:nvSpPr>
        <p:spPr>
          <a:xfrm rot="21316247">
            <a:off x="6143636" y="2500306"/>
            <a:ext cx="2643206" cy="1857600"/>
          </a:xfrm>
          <a:prstGeom prst="rect">
            <a:avLst/>
          </a:prstGeom>
          <a:ln w="31750">
            <a:solidFill>
              <a:srgbClr val="FCA304"/>
            </a:solidFill>
          </a:ln>
          <a:scene3d>
            <a:camera prst="orthographicFront"/>
            <a:lightRig rig="threePt" dir="t"/>
          </a:scene3d>
          <a:sp3d>
            <a:bevelT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0" name="9 Forma libre"/>
          <p:cNvSpPr/>
          <p:nvPr/>
        </p:nvSpPr>
        <p:spPr bwMode="white">
          <a:xfrm rot="156578">
            <a:off x="6143075" y="4540435"/>
            <a:ext cx="2632070" cy="2088000"/>
          </a:xfrm>
          <a:custGeom>
            <a:avLst/>
            <a:gdLst>
              <a:gd name="connsiteX0" fmla="*/ 0 w 2643206"/>
              <a:gd name="connsiteY0" fmla="*/ 0 h 1786899"/>
              <a:gd name="connsiteX1" fmla="*/ 2643206 w 2643206"/>
              <a:gd name="connsiteY1" fmla="*/ 0 h 1786899"/>
              <a:gd name="connsiteX2" fmla="*/ 2643206 w 2643206"/>
              <a:gd name="connsiteY2" fmla="*/ 1786899 h 1786899"/>
              <a:gd name="connsiteX3" fmla="*/ 0 w 2643206"/>
              <a:gd name="connsiteY3" fmla="*/ 1786899 h 1786899"/>
              <a:gd name="connsiteX4" fmla="*/ 0 w 2643206"/>
              <a:gd name="connsiteY4" fmla="*/ 0 h 1786899"/>
              <a:gd name="connsiteX0" fmla="*/ 0 w 2801011"/>
              <a:gd name="connsiteY0" fmla="*/ 173444 h 1960343"/>
              <a:gd name="connsiteX1" fmla="*/ 2801011 w 2801011"/>
              <a:gd name="connsiteY1" fmla="*/ 0 h 1960343"/>
              <a:gd name="connsiteX2" fmla="*/ 2643206 w 2801011"/>
              <a:gd name="connsiteY2" fmla="*/ 1960343 h 1960343"/>
              <a:gd name="connsiteX3" fmla="*/ 0 w 2801011"/>
              <a:gd name="connsiteY3" fmla="*/ 1960343 h 1960343"/>
              <a:gd name="connsiteX4" fmla="*/ 0 w 2801011"/>
              <a:gd name="connsiteY4" fmla="*/ 173444 h 19603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01011" h="1960343">
                <a:moveTo>
                  <a:pt x="0" y="173444"/>
                </a:moveTo>
                <a:lnTo>
                  <a:pt x="2801011" y="0"/>
                </a:lnTo>
                <a:lnTo>
                  <a:pt x="2643206" y="1960343"/>
                </a:lnTo>
                <a:lnTo>
                  <a:pt x="0" y="1960343"/>
                </a:lnTo>
                <a:lnTo>
                  <a:pt x="0" y="173444"/>
                </a:lnTo>
                <a:close/>
              </a:path>
            </a:pathLst>
          </a:custGeom>
          <a:blipFill dpi="0" rotWithShape="0">
            <a:blip r:embed="rId6" cstate="print">
              <a:lum/>
            </a:blip>
            <a:srcRect/>
            <a:stretch>
              <a:fillRect l="-224214" t="-251498" r="-11737" b="-22825"/>
            </a:stretch>
          </a:blipFill>
          <a:ln w="31750">
            <a:solidFill>
              <a:srgbClr val="FCA304"/>
            </a:solidFill>
          </a:ln>
          <a:scene3d>
            <a:camera prst="orthographicFront"/>
            <a:lightRig rig="threePt" dir="t"/>
          </a:scene3d>
          <a:sp3d>
            <a:bevelT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1" name="10 Forma libre"/>
          <p:cNvSpPr/>
          <p:nvPr/>
        </p:nvSpPr>
        <p:spPr bwMode="white">
          <a:xfrm>
            <a:off x="3214678" y="2500306"/>
            <a:ext cx="2643206" cy="1857600"/>
          </a:xfrm>
          <a:custGeom>
            <a:avLst/>
            <a:gdLst>
              <a:gd name="connsiteX0" fmla="*/ 0 w 2643206"/>
              <a:gd name="connsiteY0" fmla="*/ 0 h 1857600"/>
              <a:gd name="connsiteX1" fmla="*/ 2643206 w 2643206"/>
              <a:gd name="connsiteY1" fmla="*/ 0 h 1857600"/>
              <a:gd name="connsiteX2" fmla="*/ 2643206 w 2643206"/>
              <a:gd name="connsiteY2" fmla="*/ 1857600 h 1857600"/>
              <a:gd name="connsiteX3" fmla="*/ 0 w 2643206"/>
              <a:gd name="connsiteY3" fmla="*/ 1857600 h 1857600"/>
              <a:gd name="connsiteX4" fmla="*/ 0 w 2643206"/>
              <a:gd name="connsiteY4" fmla="*/ 0 h 1857600"/>
              <a:gd name="connsiteX0" fmla="*/ 0 w 2643206"/>
              <a:gd name="connsiteY0" fmla="*/ 0 h 1857600"/>
              <a:gd name="connsiteX1" fmla="*/ 2643206 w 2643206"/>
              <a:gd name="connsiteY1" fmla="*/ 0 h 1857600"/>
              <a:gd name="connsiteX2" fmla="*/ 2643206 w 2643206"/>
              <a:gd name="connsiteY2" fmla="*/ 1857600 h 1857600"/>
              <a:gd name="connsiteX3" fmla="*/ 0 w 2643206"/>
              <a:gd name="connsiteY3" fmla="*/ 1857600 h 1857600"/>
              <a:gd name="connsiteX4" fmla="*/ 0 w 2643206"/>
              <a:gd name="connsiteY4" fmla="*/ 0 h 1857600"/>
              <a:gd name="connsiteX0" fmla="*/ 0 w 2643206"/>
              <a:gd name="connsiteY0" fmla="*/ 0 h 1857600"/>
              <a:gd name="connsiteX1" fmla="*/ 2643206 w 2643206"/>
              <a:gd name="connsiteY1" fmla="*/ 0 h 1857600"/>
              <a:gd name="connsiteX2" fmla="*/ 2643206 w 2643206"/>
              <a:gd name="connsiteY2" fmla="*/ 1857600 h 1857600"/>
              <a:gd name="connsiteX3" fmla="*/ 0 w 2643206"/>
              <a:gd name="connsiteY3" fmla="*/ 1857600 h 1857600"/>
              <a:gd name="connsiteX4" fmla="*/ 0 w 2643206"/>
              <a:gd name="connsiteY4" fmla="*/ 0 h 1857600"/>
              <a:gd name="connsiteX0" fmla="*/ 0 w 2643206"/>
              <a:gd name="connsiteY0" fmla="*/ 0 h 1857600"/>
              <a:gd name="connsiteX1" fmla="*/ 2643206 w 2643206"/>
              <a:gd name="connsiteY1" fmla="*/ 0 h 1857600"/>
              <a:gd name="connsiteX2" fmla="*/ 2643206 w 2643206"/>
              <a:gd name="connsiteY2" fmla="*/ 1857600 h 1857600"/>
              <a:gd name="connsiteX3" fmla="*/ 0 w 2643206"/>
              <a:gd name="connsiteY3" fmla="*/ 1857600 h 1857600"/>
              <a:gd name="connsiteX4" fmla="*/ 0 w 2643206"/>
              <a:gd name="connsiteY4" fmla="*/ 0 h 1857600"/>
              <a:gd name="connsiteX0" fmla="*/ 0 w 2643206"/>
              <a:gd name="connsiteY0" fmla="*/ 0 h 1857600"/>
              <a:gd name="connsiteX1" fmla="*/ 2643206 w 2643206"/>
              <a:gd name="connsiteY1" fmla="*/ 0 h 1857600"/>
              <a:gd name="connsiteX2" fmla="*/ 2643206 w 2643206"/>
              <a:gd name="connsiteY2" fmla="*/ 1857600 h 1857600"/>
              <a:gd name="connsiteX3" fmla="*/ 0 w 2643206"/>
              <a:gd name="connsiteY3" fmla="*/ 1857600 h 1857600"/>
              <a:gd name="connsiteX4" fmla="*/ 0 w 2643206"/>
              <a:gd name="connsiteY4" fmla="*/ 0 h 1857600"/>
              <a:gd name="connsiteX0" fmla="*/ 0 w 2643206"/>
              <a:gd name="connsiteY0" fmla="*/ 0 h 1857600"/>
              <a:gd name="connsiteX1" fmla="*/ 2643206 w 2643206"/>
              <a:gd name="connsiteY1" fmla="*/ 0 h 1857600"/>
              <a:gd name="connsiteX2" fmla="*/ 2643206 w 2643206"/>
              <a:gd name="connsiteY2" fmla="*/ 1857600 h 1857600"/>
              <a:gd name="connsiteX3" fmla="*/ 0 w 2643206"/>
              <a:gd name="connsiteY3" fmla="*/ 1857600 h 1857600"/>
              <a:gd name="connsiteX4" fmla="*/ 0 w 2643206"/>
              <a:gd name="connsiteY4" fmla="*/ 0 h 1857600"/>
              <a:gd name="connsiteX0" fmla="*/ 0 w 2643206"/>
              <a:gd name="connsiteY0" fmla="*/ 0 h 1857600"/>
              <a:gd name="connsiteX1" fmla="*/ 2643206 w 2643206"/>
              <a:gd name="connsiteY1" fmla="*/ 0 h 1857600"/>
              <a:gd name="connsiteX2" fmla="*/ 2643206 w 2643206"/>
              <a:gd name="connsiteY2" fmla="*/ 1857600 h 1857600"/>
              <a:gd name="connsiteX3" fmla="*/ 0 w 2643206"/>
              <a:gd name="connsiteY3" fmla="*/ 1857600 h 1857600"/>
              <a:gd name="connsiteX4" fmla="*/ 0 w 2643206"/>
              <a:gd name="connsiteY4" fmla="*/ 0 h 1857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43206" h="1857600">
                <a:moveTo>
                  <a:pt x="0" y="0"/>
                </a:moveTo>
                <a:lnTo>
                  <a:pt x="2643206" y="0"/>
                </a:lnTo>
                <a:lnTo>
                  <a:pt x="2643206" y="1857600"/>
                </a:lnTo>
                <a:lnTo>
                  <a:pt x="0" y="1857600"/>
                </a:lnTo>
                <a:lnTo>
                  <a:pt x="0" y="0"/>
                </a:lnTo>
                <a:close/>
              </a:path>
            </a:pathLst>
          </a:custGeom>
          <a:blipFill dpi="0" rotWithShape="0">
            <a:blip r:embed="rId7" cstate="print">
              <a:lum/>
            </a:blip>
            <a:srcRect/>
            <a:stretch>
              <a:fillRect l="-121620" t="-141982" r="-124323" b="-141971"/>
            </a:stretch>
          </a:blipFill>
          <a:ln w="31750">
            <a:solidFill>
              <a:srgbClr val="FCA304"/>
            </a:solidFill>
          </a:ln>
          <a:scene3d>
            <a:camera prst="orthographicFront"/>
            <a:lightRig rig="threePt" dir="t"/>
          </a:scene3d>
          <a:sp3d>
            <a:bevelT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2" name="11 Rectángulo"/>
          <p:cNvSpPr/>
          <p:nvPr/>
        </p:nvSpPr>
        <p:spPr>
          <a:xfrm>
            <a:off x="3286116" y="4714884"/>
            <a:ext cx="2643206" cy="1857600"/>
          </a:xfrm>
          <a:prstGeom prst="rect">
            <a:avLst/>
          </a:prstGeom>
          <a:ln w="31750">
            <a:solidFill>
              <a:srgbClr val="FCA304"/>
            </a:solidFill>
          </a:ln>
          <a:scene3d>
            <a:camera prst="orthographicFront"/>
            <a:lightRig rig="threePt" dir="t"/>
          </a:scene3d>
          <a:sp3d>
            <a:bevelT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8" name="Picture 4" descr="C:\Users\Ana María\Documents\Pictures\Imagen5.png"/>
          <p:cNvPicPr>
            <a:picLocks noChangeAspect="1" noChangeArrowheads="1"/>
          </p:cNvPicPr>
          <p:nvPr/>
        </p:nvPicPr>
        <p:blipFill>
          <a:blip r:embed="rId8">
            <a:lum bright="70000" contrast="-70000"/>
          </a:blip>
          <a:srcRect/>
          <a:stretch>
            <a:fillRect/>
          </a:stretch>
        </p:blipFill>
        <p:spPr bwMode="auto">
          <a:xfrm>
            <a:off x="3357554" y="5072074"/>
            <a:ext cx="2011363" cy="1116013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9">
              <a:alphaModFix amt="92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452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1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1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100"/>
                            </p:stCondLst>
                            <p:childTnLst>
                              <p:par>
                                <p:cTn id="44" presetID="10" presetClass="exit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600"/>
                            </p:stCondLst>
                            <p:childTnLst>
                              <p:par>
                                <p:cTn id="48" presetID="10" presetClass="entr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9100"/>
                            </p:stCondLst>
                            <p:childTnLst>
                              <p:par>
                                <p:cTn id="52" presetID="26" presetClass="exit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6" presetClass="exit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6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2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6" presetClass="exit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6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8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6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7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6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6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6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2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3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7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6" presetClass="exit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82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0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1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6" presetClass="exit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1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8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9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7" fill="hold">
                            <p:stCondLst>
                              <p:cond delay="16100"/>
                            </p:stCondLst>
                            <p:childTnLst>
                              <p:par>
                                <p:cTn id="21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2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med" advTm="11373">
    <p:zoom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"/>
</p:tagLst>
</file>

<file path=ppt/theme/theme1.xml><?xml version="1.0" encoding="utf-8"?>
<a:theme xmlns:a="http://schemas.openxmlformats.org/drawingml/2006/main" name="FLORES ENMARCADAS - (Sheyla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FLORES ENMARCADAS - (Sheyla)</Template>
  <TotalTime>19</TotalTime>
  <Words>60</Words>
  <Application>Microsoft Office PowerPoint</Application>
  <PresentationFormat>Presentación en pantalla (4:3)</PresentationFormat>
  <Paragraphs>28</Paragraphs>
  <Slides>29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1" baseType="lpstr">
      <vt:lpstr>FLORES ENMARCADAS - (Sheyla)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Ana María</dc:creator>
  <cp:lastModifiedBy>Ana María</cp:lastModifiedBy>
  <cp:revision>2</cp:revision>
  <dcterms:created xsi:type="dcterms:W3CDTF">2015-02-02T02:09:45Z</dcterms:created>
  <dcterms:modified xsi:type="dcterms:W3CDTF">2015-02-02T02:29:09Z</dcterms:modified>
</cp:coreProperties>
</file>