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5" r:id="rId3"/>
    <p:sldId id="258" r:id="rId4"/>
    <p:sldId id="269" r:id="rId5"/>
    <p:sldId id="261" r:id="rId6"/>
    <p:sldId id="259" r:id="rId7"/>
    <p:sldId id="260" r:id="rId8"/>
    <p:sldId id="266" r:id="rId9"/>
    <p:sldId id="263" r:id="rId10"/>
    <p:sldId id="265" r:id="rId11"/>
    <p:sldId id="268" r:id="rId12"/>
    <p:sldId id="267" r:id="rId13"/>
    <p:sldId id="272" r:id="rId14"/>
    <p:sldId id="270" r:id="rId15"/>
    <p:sldId id="273" r:id="rId16"/>
    <p:sldId id="271" r:id="rId17"/>
    <p:sldId id="278" r:id="rId18"/>
    <p:sldId id="274" r:id="rId19"/>
    <p:sldId id="276" r:id="rId20"/>
    <p:sldId id="279" r:id="rId21"/>
    <p:sldId id="277" r:id="rId22"/>
    <p:sldId id="280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n8iCLxCpCdoDsZOuOtPvA==" hashData="8kNWksYqi0V+/iSN9EL1yBJOH9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531E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3" d="100"/>
          <a:sy n="43" d="100"/>
        </p:scale>
        <p:origin x="-1382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0C74D-E6DC-4458-8C21-3D30F59C557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F0832-729D-4A71-88B6-862CD1A392ED}" type="datetimeFigureOut">
              <a:rPr lang="es-ES" smtClean="0"/>
              <a:pPr/>
              <a:t>14/04/2014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267E6-2E59-419B-A4D6-2A3FD05A6E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975F0EF-586A-47BE-B90B-CE2FBD95B63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png"/><Relationship Id="rId4" Type="http://schemas.openxmlformats.org/officeDocument/2006/relationships/image" Target="../media/image7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30000">
                <a:schemeClr val="accent3">
                  <a:lumMod val="50000"/>
                </a:schemeClr>
              </a:gs>
              <a:gs pos="78000">
                <a:schemeClr val="accent3">
                  <a:lumMod val="50000"/>
                </a:schemeClr>
              </a:gs>
              <a:gs pos="0">
                <a:srgbClr val="FFFF00">
                  <a:alpha val="79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4" name="Picture 2" descr="E:\MIS COSAS\DOCUMENTOS ANA\PAISAJES\PRIMAVERA\1239632_395721477195457_351315020_n.jpg"/>
          <p:cNvPicPr>
            <a:picLocks noChangeAspect="1" noChangeArrowheads="1"/>
          </p:cNvPicPr>
          <p:nvPr/>
        </p:nvPicPr>
        <p:blipFill>
          <a:blip r:embed="rId3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Franja diagonal"/>
          <p:cNvSpPr/>
          <p:nvPr/>
        </p:nvSpPr>
        <p:spPr>
          <a:xfrm rot="6199251" flipH="1" flipV="1">
            <a:off x="1110261" y="-838886"/>
            <a:ext cx="2258158" cy="5035332"/>
          </a:xfrm>
          <a:prstGeom prst="diagStripe">
            <a:avLst>
              <a:gd name="adj" fmla="val 89015"/>
            </a:avLst>
          </a:prstGeom>
          <a:gradFill>
            <a:gsLst>
              <a:gs pos="100000">
                <a:schemeClr val="accent3">
                  <a:lumMod val="50000"/>
                </a:schemeClr>
              </a:gs>
              <a:gs pos="50000">
                <a:schemeClr val="accent3">
                  <a:lumMod val="50000"/>
                </a:schemeClr>
              </a:gs>
              <a:gs pos="15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4304468" flipV="1">
            <a:off x="1784250" y="3043092"/>
            <a:ext cx="1730882" cy="4558009"/>
          </a:xfrm>
          <a:prstGeom prst="diagStripe">
            <a:avLst>
              <a:gd name="adj" fmla="val 85030"/>
            </a:avLst>
          </a:prstGeom>
          <a:gradFill>
            <a:gsLst>
              <a:gs pos="100000">
                <a:schemeClr val="accent3">
                  <a:lumMod val="50000"/>
                </a:schemeClr>
              </a:gs>
              <a:gs pos="50000">
                <a:schemeClr val="accent3">
                  <a:lumMod val="50000"/>
                </a:schemeClr>
              </a:gs>
              <a:gs pos="15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6296833" flipH="1" flipV="1">
            <a:off x="1635897" y="-707805"/>
            <a:ext cx="1871679" cy="4344541"/>
          </a:xfrm>
          <a:prstGeom prst="diagStripe">
            <a:avLst>
              <a:gd name="adj" fmla="val 86441"/>
            </a:avLst>
          </a:prstGeom>
          <a:gradFill>
            <a:gsLst>
              <a:gs pos="100000">
                <a:schemeClr val="accent3">
                  <a:lumMod val="50000"/>
                </a:schemeClr>
              </a:gs>
              <a:gs pos="50000">
                <a:schemeClr val="accent3">
                  <a:lumMod val="50000"/>
                </a:schemeClr>
              </a:gs>
              <a:gs pos="15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5474669" flipV="1">
            <a:off x="5403032" y="-902922"/>
            <a:ext cx="1981273" cy="4734776"/>
          </a:xfrm>
          <a:prstGeom prst="diagStripe">
            <a:avLst>
              <a:gd name="adj" fmla="val 87050"/>
            </a:avLst>
          </a:prstGeom>
          <a:gradFill>
            <a:gsLst>
              <a:gs pos="100000">
                <a:schemeClr val="accent3">
                  <a:lumMod val="50000"/>
                </a:schemeClr>
              </a:gs>
              <a:gs pos="50000">
                <a:schemeClr val="accent3">
                  <a:lumMod val="50000"/>
                </a:schemeClr>
              </a:gs>
              <a:gs pos="15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7056734" flipH="1" flipV="1">
            <a:off x="5362843" y="3004806"/>
            <a:ext cx="1990214" cy="4634576"/>
          </a:xfrm>
          <a:prstGeom prst="diagStripe">
            <a:avLst>
              <a:gd name="adj" fmla="val 87035"/>
            </a:avLst>
          </a:prstGeom>
          <a:gradFill>
            <a:gsLst>
              <a:gs pos="100000">
                <a:schemeClr val="accent3">
                  <a:lumMod val="50000"/>
                </a:schemeClr>
              </a:gs>
              <a:gs pos="50000">
                <a:schemeClr val="accent3">
                  <a:lumMod val="50000"/>
                </a:schemeClr>
              </a:gs>
              <a:gs pos="15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5457592" flipV="1">
            <a:off x="5687600" y="-973772"/>
            <a:ext cx="2225656" cy="5343654"/>
          </a:xfrm>
          <a:prstGeom prst="diagStripe">
            <a:avLst>
              <a:gd name="adj" fmla="val 89015"/>
            </a:avLst>
          </a:prstGeom>
          <a:gradFill>
            <a:gsLst>
              <a:gs pos="100000">
                <a:schemeClr val="accent3">
                  <a:lumMod val="50000"/>
                </a:schemeClr>
              </a:gs>
              <a:gs pos="50000">
                <a:schemeClr val="accent3">
                  <a:lumMod val="50000"/>
                </a:schemeClr>
              </a:gs>
              <a:gs pos="15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rot="17196695" flipH="1" flipV="1">
            <a:off x="5645564" y="2451046"/>
            <a:ext cx="2067706" cy="5313466"/>
          </a:xfrm>
          <a:prstGeom prst="diagStripe">
            <a:avLst>
              <a:gd name="adj" fmla="val 89150"/>
            </a:avLst>
          </a:prstGeom>
          <a:gradFill>
            <a:gsLst>
              <a:gs pos="100000">
                <a:schemeClr val="accent3">
                  <a:lumMod val="50000"/>
                </a:schemeClr>
              </a:gs>
              <a:gs pos="50000">
                <a:schemeClr val="accent3">
                  <a:lumMod val="50000"/>
                </a:schemeClr>
              </a:gs>
              <a:gs pos="15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4495515" flipV="1">
            <a:off x="1163925" y="2596955"/>
            <a:ext cx="2272618" cy="5021649"/>
          </a:xfrm>
          <a:prstGeom prst="diagStripe">
            <a:avLst>
              <a:gd name="adj" fmla="val 88259"/>
            </a:avLst>
          </a:prstGeom>
          <a:gradFill>
            <a:gsLst>
              <a:gs pos="100000">
                <a:schemeClr val="accent3">
                  <a:lumMod val="50000"/>
                </a:schemeClr>
              </a:gs>
              <a:gs pos="50000">
                <a:schemeClr val="accent3">
                  <a:lumMod val="50000"/>
                </a:schemeClr>
              </a:gs>
              <a:gs pos="15000">
                <a:srgbClr val="FFFF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extrusionH="254000">
            <a:bevelT w="381000" h="190500"/>
            <a:bevelB w="254000" h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17" name="Picture 2" descr="C:\Users\Ana María\Desktop\cooltext15144641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0"/>
            <a:ext cx="2618812" cy="1142984"/>
          </a:xfrm>
          <a:prstGeom prst="rect">
            <a:avLst/>
          </a:prstGeom>
          <a:noFill/>
        </p:spPr>
      </p:pic>
      <p:pic>
        <p:nvPicPr>
          <p:cNvPr id="22" name="Picture 3" descr="C:\Users\Ana María\Desktop\cooltext151446466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188640"/>
            <a:ext cx="1285884" cy="882906"/>
          </a:xfrm>
          <a:prstGeom prst="rect">
            <a:avLst/>
          </a:prstGeom>
          <a:noFill/>
        </p:spPr>
      </p:pic>
      <p:pic>
        <p:nvPicPr>
          <p:cNvPr id="23" name="Picture 4" descr="C:\Users\Ana María\Desktop\cooltext151446532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142984"/>
            <a:ext cx="4929222" cy="1112838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wheel spokes="2"/>
    <p:sndAc>
      <p:stSnd loop="1">
        <p:snd r:embed="rId2" name="Dance of fire   Dansul foculu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mph" presetSubtype="0" repeatCount="5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72454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r="82813"/>
          <a:stretch>
            <a:fillRect/>
          </a:stretch>
        </p:blipFill>
        <p:spPr bwMode="auto">
          <a:xfrm>
            <a:off x="0" y="0"/>
            <a:ext cx="1571604" cy="6858000"/>
          </a:xfrm>
          <a:prstGeom prst="rect">
            <a:avLst/>
          </a:prstGeom>
          <a:noFill/>
        </p:spPr>
      </p:pic>
      <p:pic>
        <p:nvPicPr>
          <p:cNvPr id="7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l="17187" r="65625"/>
          <a:stretch>
            <a:fillRect/>
          </a:stretch>
        </p:blipFill>
        <p:spPr bwMode="auto">
          <a:xfrm>
            <a:off x="1571604" y="0"/>
            <a:ext cx="1571636" cy="6858000"/>
          </a:xfrm>
          <a:prstGeom prst="rect">
            <a:avLst/>
          </a:prstGeom>
          <a:noFill/>
        </p:spPr>
      </p:pic>
      <p:pic>
        <p:nvPicPr>
          <p:cNvPr id="11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l="33594" r="50000"/>
          <a:stretch>
            <a:fillRect/>
          </a:stretch>
        </p:blipFill>
        <p:spPr bwMode="auto">
          <a:xfrm>
            <a:off x="3071802" y="0"/>
            <a:ext cx="1500198" cy="6858000"/>
          </a:xfrm>
          <a:prstGeom prst="rect">
            <a:avLst/>
          </a:prstGeom>
          <a:noFill/>
        </p:spPr>
      </p:pic>
      <p:pic>
        <p:nvPicPr>
          <p:cNvPr id="12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l="50000" r="32031"/>
          <a:stretch>
            <a:fillRect/>
          </a:stretch>
        </p:blipFill>
        <p:spPr bwMode="auto">
          <a:xfrm>
            <a:off x="4572000" y="0"/>
            <a:ext cx="1643074" cy="6858000"/>
          </a:xfrm>
          <a:prstGeom prst="rect">
            <a:avLst/>
          </a:prstGeom>
          <a:noFill/>
        </p:spPr>
      </p:pic>
      <p:pic>
        <p:nvPicPr>
          <p:cNvPr id="13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l="67969" r="15625"/>
          <a:stretch>
            <a:fillRect/>
          </a:stretch>
        </p:blipFill>
        <p:spPr bwMode="auto">
          <a:xfrm>
            <a:off x="6215074" y="0"/>
            <a:ext cx="1500198" cy="6858000"/>
          </a:xfrm>
          <a:prstGeom prst="rect">
            <a:avLst/>
          </a:prstGeom>
          <a:noFill/>
        </p:spPr>
      </p:pic>
      <p:pic>
        <p:nvPicPr>
          <p:cNvPr id="14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l="84375"/>
          <a:stretch>
            <a:fillRect/>
          </a:stretch>
        </p:blipFill>
        <p:spPr bwMode="auto">
          <a:xfrm>
            <a:off x="7715272" y="0"/>
            <a:ext cx="1428728" cy="6858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5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500"/>
                            </p:stCondLst>
                            <p:childTnLst>
                              <p:par>
                                <p:cTn id="79" presetID="50" presetClass="exit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 María\Desktop\72309_cvety_ochen_zhyoltye_fon.jpg"/>
          <p:cNvPicPr>
            <a:picLocks noChangeAspect="1" noChangeArrowheads="1"/>
          </p:cNvPicPr>
          <p:nvPr/>
        </p:nvPicPr>
        <p:blipFill>
          <a:blip r:embed="rId2" cstate="print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na María\Desktop\72309_cvety_ochen_zhyoltye_f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72309_cvety_ochen_zhyoltye_fon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72309_cvety_ochen_zhyoltye_fon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72309_cvety_ochen_zhyoltye_fon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72309_cvety_ochen_zhyoltye_fon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30" name="Picture 6" descr="C:\Users\Ana María\Desktop\Imagen1.png"/>
          <p:cNvPicPr>
            <a:picLocks noChangeAspect="1" noChangeArrowheads="1"/>
          </p:cNvPicPr>
          <p:nvPr/>
        </p:nvPicPr>
        <p:blipFill>
          <a:blip r:embed="rId3" cstate="print"/>
          <a:srcRect r="50009" b="50012"/>
          <a:stretch>
            <a:fillRect/>
          </a:stretch>
        </p:blipFill>
        <p:spPr bwMode="auto">
          <a:xfrm>
            <a:off x="-4763" y="-4763"/>
            <a:ext cx="4576763" cy="3433763"/>
          </a:xfrm>
          <a:prstGeom prst="rect">
            <a:avLst/>
          </a:prstGeom>
          <a:noFill/>
        </p:spPr>
      </p:pic>
      <p:pic>
        <p:nvPicPr>
          <p:cNvPr id="12" name="Picture 6" descr="C:\Users\Ana María\Desktop\Imagen1.png"/>
          <p:cNvPicPr>
            <a:picLocks noChangeAspect="1" noChangeArrowheads="1"/>
          </p:cNvPicPr>
          <p:nvPr/>
        </p:nvPicPr>
        <p:blipFill>
          <a:blip r:embed="rId3" cstate="print"/>
          <a:srcRect l="49991" b="50012"/>
          <a:stretch>
            <a:fillRect/>
          </a:stretch>
        </p:blipFill>
        <p:spPr bwMode="auto">
          <a:xfrm>
            <a:off x="4572000" y="-4763"/>
            <a:ext cx="4578350" cy="3433763"/>
          </a:xfrm>
          <a:prstGeom prst="rect">
            <a:avLst/>
          </a:prstGeom>
          <a:noFill/>
        </p:spPr>
      </p:pic>
      <p:pic>
        <p:nvPicPr>
          <p:cNvPr id="13" name="Picture 6" descr="C:\Users\Ana María\Desktop\Imagen1.png"/>
          <p:cNvPicPr>
            <a:picLocks noChangeAspect="1" noChangeArrowheads="1"/>
          </p:cNvPicPr>
          <p:nvPr/>
        </p:nvPicPr>
        <p:blipFill>
          <a:blip r:embed="rId3" cstate="print"/>
          <a:srcRect t="49988" r="50009"/>
          <a:stretch>
            <a:fillRect/>
          </a:stretch>
        </p:blipFill>
        <p:spPr bwMode="auto">
          <a:xfrm>
            <a:off x="-4763" y="3429000"/>
            <a:ext cx="4576763" cy="3435350"/>
          </a:xfrm>
          <a:prstGeom prst="rect">
            <a:avLst/>
          </a:prstGeom>
          <a:noFill/>
        </p:spPr>
      </p:pic>
      <p:pic>
        <p:nvPicPr>
          <p:cNvPr id="14" name="Picture 6" descr="C:\Users\Ana María\Desktop\Imagen1.png"/>
          <p:cNvPicPr>
            <a:picLocks noChangeAspect="1" noChangeArrowheads="1"/>
          </p:cNvPicPr>
          <p:nvPr/>
        </p:nvPicPr>
        <p:blipFill>
          <a:blip r:embed="rId3" cstate="print"/>
          <a:srcRect l="49991" t="49988"/>
          <a:stretch>
            <a:fillRect/>
          </a:stretch>
        </p:blipFill>
        <p:spPr bwMode="auto">
          <a:xfrm>
            <a:off x="4572000" y="3429000"/>
            <a:ext cx="4578350" cy="3435350"/>
          </a:xfrm>
          <a:prstGeom prst="rect">
            <a:avLst/>
          </a:prstGeom>
          <a:noFill/>
        </p:spPr>
      </p:pic>
      <p:sp>
        <p:nvSpPr>
          <p:cNvPr id="15" name="14 Triángulo rectángulo"/>
          <p:cNvSpPr/>
          <p:nvPr/>
        </p:nvSpPr>
        <p:spPr>
          <a:xfrm rot="5400000">
            <a:off x="-796652" y="796652"/>
            <a:ext cx="3429000" cy="1835696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0800000">
            <a:off x="7308304" y="0"/>
            <a:ext cx="1850504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3356992"/>
            <a:ext cx="1835696" cy="3501008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6200000">
            <a:off x="6547656" y="4261656"/>
            <a:ext cx="3429000" cy="1763688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833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31" name="Picture 7" descr="C:\Users\Ana María\Desktop\5763120784_92df31d660_bk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7" descr="C:\Users\Ana María\Desktop\5763120784_92df31d660_bk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8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500"/>
                            </p:stCondLst>
                            <p:childTnLst>
                              <p:par>
                                <p:cTn id="69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Ana María\Desktop\5529367884_02ccdda0df_o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33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7" presetClass="exit" presetSubtype="8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9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7" presetClass="exit" presetSubtype="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9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0"/>
                            </p:stCondLst>
                            <p:childTnLst>
                              <p:par>
                                <p:cTn id="47" presetID="17" presetClass="exit" presetSubtype="8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9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Ana María\Desktop\Margaritas_Blancas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Users\Ana María\Desktop\id558227sw1366w1366h768.jpg"/>
          <p:cNvPicPr>
            <a:picLocks noChangeAspect="1" noChangeArrowheads="1"/>
          </p:cNvPicPr>
          <p:nvPr/>
        </p:nvPicPr>
        <p:blipFill>
          <a:blip r:embed="rId4" cstate="print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2" descr="C:\Users\Ana María\Desktop\id558227sw1366w1366h7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2" name="Picture 6" descr="C:\Users\Ana María\Desktop\geraneo-primavera-pantin-f-goiriz-05-05-2008-00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14" dur="1845" decel="100000"/>
                                        <p:tgtEl>
                                          <p:spTgt spid="4101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15" dur="1845" decel="100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6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7" dur="1845" decel="100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8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7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300"/>
                            </p:stCondLst>
                            <p:childTnLst>
                              <p:par>
                                <p:cTn id="35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a María\Desktop\546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81800"/>
          </a:xfrm>
          <a:prstGeom prst="rect">
            <a:avLst/>
          </a:prstGeom>
          <a:noFill/>
        </p:spPr>
      </p:pic>
      <p:pic>
        <p:nvPicPr>
          <p:cNvPr id="5123" name="Picture 3" descr="C:\Users\Ana María\Desktop\Lirios-de-Calla-coloridas-flores-Flowerbed-720x1152.jpg"/>
          <p:cNvPicPr>
            <a:picLocks noChangeAspect="1" noChangeArrowheads="1"/>
          </p:cNvPicPr>
          <p:nvPr/>
        </p:nvPicPr>
        <p:blipFill>
          <a:blip r:embed="rId3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3" descr="C:\Users\Ana María\Desktop\Lirios-de-Calla-coloridas-flores-Flowerbed-720x1152.jpg"/>
          <p:cNvPicPr>
            <a:picLocks noChangeAspect="1" noChangeArrowheads="1"/>
          </p:cNvPicPr>
          <p:nvPr/>
        </p:nvPicPr>
        <p:blipFill>
          <a:blip r:embed="rId3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3" descr="C:\Users\Ana María\Desktop\Lirios-de-Calla-coloridas-flores-Flowerbed-720x1152.jpg"/>
          <p:cNvPicPr>
            <a:picLocks noChangeAspect="1" noChangeArrowheads="1"/>
          </p:cNvPicPr>
          <p:nvPr/>
        </p:nvPicPr>
        <p:blipFill>
          <a:blip r:embed="rId3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3" descr="C:\Users\Ana María\Desktop\Lirios-de-Calla-coloridas-flores-Flowerbed-720x1152.jpg"/>
          <p:cNvPicPr>
            <a:picLocks noChangeAspect="1" noChangeArrowheads="1"/>
          </p:cNvPicPr>
          <p:nvPr/>
        </p:nvPicPr>
        <p:blipFill>
          <a:blip r:embed="rId3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8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8" presetClass="exit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8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500"/>
                            </p:stCondLst>
                            <p:childTnLst>
                              <p:par>
                                <p:cTn id="34" presetID="17" presetClass="exit" presetSubtype="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2" descr="C:\Users\Ana María\Desktop\116570.jpg"/>
          <p:cNvPicPr>
            <a:picLocks noChangeAspect="1" noChangeArrowheads="1"/>
          </p:cNvPicPr>
          <p:nvPr/>
        </p:nvPicPr>
        <p:blipFill>
          <a:blip r:embed="rId3" cstate="print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116570.jpg"/>
          <p:cNvPicPr>
            <a:picLocks noChangeAspect="1" noChangeArrowheads="1"/>
          </p:cNvPicPr>
          <p:nvPr/>
        </p:nvPicPr>
        <p:blipFill>
          <a:blip r:embed="rId3" cstate="print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116570.jpg"/>
          <p:cNvPicPr>
            <a:picLocks noChangeAspect="1" noChangeArrowheads="1"/>
          </p:cNvPicPr>
          <p:nvPr/>
        </p:nvPicPr>
        <p:blipFill>
          <a:blip r:embed="rId3" cstate="print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7" name="Picture 2" descr="C:\Users\Ana María\Desktop\116570.jpg"/>
          <p:cNvPicPr>
            <a:picLocks noChangeAspect="1" noChangeArrowheads="1"/>
          </p:cNvPicPr>
          <p:nvPr/>
        </p:nvPicPr>
        <p:blipFill>
          <a:blip r:embed="rId3" cstate="print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4100" name="Picture 4" descr="C:\Users\Ana María\Desktop\Cineraria-Flor-coloridaH.jpg"/>
          <p:cNvPicPr>
            <a:picLocks noChangeAspect="1" noChangeArrowheads="1"/>
          </p:cNvPicPr>
          <p:nvPr/>
        </p:nvPicPr>
        <p:blipFill>
          <a:blip r:embed="rId4" cstate="print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10" name="Picture 4" descr="C:\Users\Ana María\Desktop\Cineraria-Flor-coloridaH.jpg"/>
          <p:cNvPicPr>
            <a:picLocks noChangeAspect="1" noChangeArrowheads="1"/>
          </p:cNvPicPr>
          <p:nvPr/>
        </p:nvPicPr>
        <p:blipFill>
          <a:blip r:embed="rId4" cstate="print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1" name="Picture 4" descr="C:\Users\Ana María\Desktop\Cineraria-Flor-coloridaH.jpg"/>
          <p:cNvPicPr>
            <a:picLocks noChangeAspect="1" noChangeArrowheads="1"/>
          </p:cNvPicPr>
          <p:nvPr/>
        </p:nvPicPr>
        <p:blipFill>
          <a:blip r:embed="rId4" cstate="print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2" name="Picture 4" descr="C:\Users\Ana María\Desktop\Cineraria-Flor-coloridaH.jpg"/>
          <p:cNvPicPr>
            <a:picLocks noChangeAspect="1" noChangeArrowheads="1"/>
          </p:cNvPicPr>
          <p:nvPr/>
        </p:nvPicPr>
        <p:blipFill>
          <a:blip r:embed="rId4" cstate="print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500"/>
                            </p:stCondLst>
                            <p:childTnLst>
                              <p:par>
                                <p:cTn id="6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3500"/>
                            </p:stCondLst>
                            <p:childTnLst>
                              <p:par>
                                <p:cTn id="8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H="1">
            <a:off x="0" y="-285776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-214338"/>
            <a:ext cx="9144000" cy="70723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C:\Users\Ana María\Desktop\id391033sw1366w1366h768H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 t="74748"/>
          <a:stretch>
            <a:fillRect/>
          </a:stretch>
        </p:blipFill>
        <p:spPr bwMode="auto">
          <a:xfrm>
            <a:off x="0" y="5072074"/>
            <a:ext cx="9144000" cy="1785926"/>
          </a:xfrm>
          <a:prstGeom prst="rect">
            <a:avLst/>
          </a:prstGeom>
          <a:noFill/>
        </p:spPr>
      </p:pic>
      <p:pic>
        <p:nvPicPr>
          <p:cNvPr id="7" name="Picture 3" descr="C:\Users\Ana María\Desktop\id391033sw1366w1366h768H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 t="49495" b="25252"/>
          <a:stretch>
            <a:fillRect/>
          </a:stretch>
        </p:blipFill>
        <p:spPr bwMode="auto">
          <a:xfrm>
            <a:off x="0" y="3286124"/>
            <a:ext cx="9144000" cy="1785950"/>
          </a:xfrm>
          <a:prstGeom prst="rect">
            <a:avLst/>
          </a:prstGeom>
          <a:noFill/>
        </p:spPr>
      </p:pic>
      <p:pic>
        <p:nvPicPr>
          <p:cNvPr id="8" name="Picture 3" descr="C:\Users\Ana María\Desktop\id391033sw1366w1366h768H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 t="24242" b="50505"/>
          <a:stretch>
            <a:fillRect/>
          </a:stretch>
        </p:blipFill>
        <p:spPr bwMode="auto">
          <a:xfrm>
            <a:off x="0" y="1500174"/>
            <a:ext cx="9144000" cy="1785950"/>
          </a:xfrm>
          <a:prstGeom prst="rect">
            <a:avLst/>
          </a:prstGeom>
          <a:noFill/>
        </p:spPr>
      </p:pic>
      <p:pic>
        <p:nvPicPr>
          <p:cNvPr id="9" name="Picture 3" descr="C:\Users\Ana María\Desktop\id391033sw1366w1366h768H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 b="75758"/>
          <a:stretch>
            <a:fillRect/>
          </a:stretch>
        </p:blipFill>
        <p:spPr bwMode="auto">
          <a:xfrm>
            <a:off x="0" y="-214338"/>
            <a:ext cx="9144000" cy="1714512"/>
          </a:xfrm>
          <a:prstGeom prst="rect">
            <a:avLst/>
          </a:prstGeom>
          <a:noFill/>
        </p:spPr>
      </p:pic>
      <p:pic>
        <p:nvPicPr>
          <p:cNvPr id="10" name="Picture 3" descr="C:\Users\Ana María\Desktop\id391033sw1366w1366h768H.jpg"/>
          <p:cNvPicPr>
            <a:picLocks noChangeAspect="1" noChangeArrowheads="1"/>
          </p:cNvPicPr>
          <p:nvPr/>
        </p:nvPicPr>
        <p:blipFill>
          <a:blip r:embed="rId3" cstate="print"/>
          <a:srcRect b="75758"/>
          <a:stretch>
            <a:fillRect/>
          </a:stretch>
        </p:blipFill>
        <p:spPr bwMode="auto">
          <a:xfrm>
            <a:off x="0" y="-214338"/>
            <a:ext cx="9144000" cy="1714512"/>
          </a:xfrm>
          <a:prstGeom prst="rect">
            <a:avLst/>
          </a:prstGeom>
          <a:noFill/>
        </p:spPr>
      </p:pic>
      <p:pic>
        <p:nvPicPr>
          <p:cNvPr id="11" name="Picture 3" descr="C:\Users\Ana María\Desktop\id391033sw1366w1366h768H.jpg"/>
          <p:cNvPicPr>
            <a:picLocks noChangeAspect="1" noChangeArrowheads="1"/>
          </p:cNvPicPr>
          <p:nvPr/>
        </p:nvPicPr>
        <p:blipFill>
          <a:blip r:embed="rId3" cstate="print"/>
          <a:srcRect t="24242" b="50505"/>
          <a:stretch>
            <a:fillRect/>
          </a:stretch>
        </p:blipFill>
        <p:spPr bwMode="auto">
          <a:xfrm>
            <a:off x="0" y="1500174"/>
            <a:ext cx="9144000" cy="1785950"/>
          </a:xfrm>
          <a:prstGeom prst="rect">
            <a:avLst/>
          </a:prstGeom>
          <a:noFill/>
        </p:spPr>
      </p:pic>
      <p:pic>
        <p:nvPicPr>
          <p:cNvPr id="12" name="Picture 3" descr="C:\Users\Ana María\Desktop\id391033sw1366w1366h768H.jpg"/>
          <p:cNvPicPr>
            <a:picLocks noChangeAspect="1" noChangeArrowheads="1"/>
          </p:cNvPicPr>
          <p:nvPr/>
        </p:nvPicPr>
        <p:blipFill>
          <a:blip r:embed="rId3" cstate="print"/>
          <a:srcRect t="49495" b="25252"/>
          <a:stretch>
            <a:fillRect/>
          </a:stretch>
        </p:blipFill>
        <p:spPr bwMode="auto">
          <a:xfrm>
            <a:off x="0" y="3286124"/>
            <a:ext cx="9144000" cy="1785950"/>
          </a:xfrm>
          <a:prstGeom prst="rect">
            <a:avLst/>
          </a:prstGeom>
          <a:noFill/>
        </p:spPr>
      </p:pic>
      <p:pic>
        <p:nvPicPr>
          <p:cNvPr id="13" name="Picture 3" descr="C:\Users\Ana María\Desktop\id391033sw1366w1366h768H.jpg"/>
          <p:cNvPicPr>
            <a:picLocks noChangeAspect="1" noChangeArrowheads="1"/>
          </p:cNvPicPr>
          <p:nvPr/>
        </p:nvPicPr>
        <p:blipFill>
          <a:blip r:embed="rId3" cstate="print"/>
          <a:srcRect t="74748"/>
          <a:stretch>
            <a:fillRect/>
          </a:stretch>
        </p:blipFill>
        <p:spPr bwMode="auto">
          <a:xfrm>
            <a:off x="0" y="5072074"/>
            <a:ext cx="9144000" cy="1785926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t="39583" r="87500" b="39583"/>
          <a:stretch>
            <a:fillRect/>
          </a:stretch>
        </p:blipFill>
        <p:spPr bwMode="auto">
          <a:xfrm>
            <a:off x="0" y="2714620"/>
            <a:ext cx="1142976" cy="1428760"/>
          </a:xfrm>
          <a:prstGeom prst="rect">
            <a:avLst/>
          </a:prstGeom>
          <a:noFill/>
        </p:spPr>
      </p:pic>
      <p:pic>
        <p:nvPicPr>
          <p:cNvPr id="3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l="12500" t="39583" r="75000" b="39583"/>
          <a:stretch>
            <a:fillRect/>
          </a:stretch>
        </p:blipFill>
        <p:spPr bwMode="auto">
          <a:xfrm>
            <a:off x="1142976" y="2714620"/>
            <a:ext cx="1143008" cy="1428760"/>
          </a:xfrm>
          <a:prstGeom prst="rect">
            <a:avLst/>
          </a:prstGeom>
          <a:noFill/>
        </p:spPr>
      </p:pic>
      <p:pic>
        <p:nvPicPr>
          <p:cNvPr id="4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l="25000" t="39583" r="62500" b="39583"/>
          <a:stretch>
            <a:fillRect/>
          </a:stretch>
        </p:blipFill>
        <p:spPr bwMode="auto">
          <a:xfrm>
            <a:off x="2285984" y="2714620"/>
            <a:ext cx="1143008" cy="1428760"/>
          </a:xfrm>
          <a:prstGeom prst="rect">
            <a:avLst/>
          </a:prstGeom>
          <a:noFill/>
        </p:spPr>
      </p:pic>
      <p:pic>
        <p:nvPicPr>
          <p:cNvPr id="5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l="37500" t="39583" r="50000" b="39583"/>
          <a:stretch>
            <a:fillRect/>
          </a:stretch>
        </p:blipFill>
        <p:spPr bwMode="auto">
          <a:xfrm>
            <a:off x="3428992" y="2714620"/>
            <a:ext cx="1143008" cy="1428760"/>
          </a:xfrm>
          <a:prstGeom prst="rect">
            <a:avLst/>
          </a:prstGeom>
          <a:noFill/>
        </p:spPr>
      </p:pic>
      <p:pic>
        <p:nvPicPr>
          <p:cNvPr id="6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l="50000" t="39583" r="37500" b="39583"/>
          <a:stretch>
            <a:fillRect/>
          </a:stretch>
        </p:blipFill>
        <p:spPr bwMode="auto">
          <a:xfrm>
            <a:off x="4572000" y="2714620"/>
            <a:ext cx="1143008" cy="1428760"/>
          </a:xfrm>
          <a:prstGeom prst="rect">
            <a:avLst/>
          </a:prstGeom>
          <a:noFill/>
        </p:spPr>
      </p:pic>
      <p:pic>
        <p:nvPicPr>
          <p:cNvPr id="7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l="62500" t="39583" r="25000" b="39583"/>
          <a:stretch>
            <a:fillRect/>
          </a:stretch>
        </p:blipFill>
        <p:spPr bwMode="auto">
          <a:xfrm>
            <a:off x="5715008" y="2714620"/>
            <a:ext cx="1143008" cy="1428760"/>
          </a:xfrm>
          <a:prstGeom prst="rect">
            <a:avLst/>
          </a:prstGeom>
          <a:noFill/>
        </p:spPr>
      </p:pic>
      <p:pic>
        <p:nvPicPr>
          <p:cNvPr id="8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l="75000" t="39583" r="12500" b="39583"/>
          <a:stretch>
            <a:fillRect/>
          </a:stretch>
        </p:blipFill>
        <p:spPr bwMode="auto">
          <a:xfrm>
            <a:off x="6858016" y="2714620"/>
            <a:ext cx="1143008" cy="1428760"/>
          </a:xfrm>
          <a:prstGeom prst="rect">
            <a:avLst/>
          </a:prstGeom>
          <a:noFill/>
        </p:spPr>
      </p:pic>
      <p:pic>
        <p:nvPicPr>
          <p:cNvPr id="9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l="87500" t="39583" b="39583"/>
          <a:stretch>
            <a:fillRect/>
          </a:stretch>
        </p:blipFill>
        <p:spPr bwMode="auto">
          <a:xfrm>
            <a:off x="8001024" y="2714620"/>
            <a:ext cx="1142976" cy="1428760"/>
          </a:xfrm>
          <a:prstGeom prst="rect">
            <a:avLst/>
          </a:prstGeom>
          <a:noFill/>
        </p:spPr>
      </p:pic>
      <p:pic>
        <p:nvPicPr>
          <p:cNvPr id="10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t="19791" b="60417"/>
          <a:stretch>
            <a:fillRect/>
          </a:stretch>
        </p:blipFill>
        <p:spPr bwMode="auto">
          <a:xfrm>
            <a:off x="0" y="1357298"/>
            <a:ext cx="9144000" cy="1357322"/>
          </a:xfrm>
          <a:prstGeom prst="rect">
            <a:avLst/>
          </a:prstGeom>
          <a:noFill/>
        </p:spPr>
      </p:pic>
      <p:pic>
        <p:nvPicPr>
          <p:cNvPr id="11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t="60417" b="19791"/>
          <a:stretch>
            <a:fillRect/>
          </a:stretch>
        </p:blipFill>
        <p:spPr bwMode="auto">
          <a:xfrm>
            <a:off x="0" y="4143380"/>
            <a:ext cx="9144000" cy="1357322"/>
          </a:xfrm>
          <a:prstGeom prst="rect">
            <a:avLst/>
          </a:prstGeom>
          <a:noFill/>
        </p:spPr>
      </p:pic>
      <p:pic>
        <p:nvPicPr>
          <p:cNvPr id="12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b="80209"/>
          <a:stretch>
            <a:fillRect/>
          </a:stretch>
        </p:blipFill>
        <p:spPr bwMode="auto">
          <a:xfrm>
            <a:off x="0" y="0"/>
            <a:ext cx="9144000" cy="1357298"/>
          </a:xfrm>
          <a:prstGeom prst="rect">
            <a:avLst/>
          </a:prstGeom>
          <a:noFill/>
        </p:spPr>
      </p:pic>
      <p:pic>
        <p:nvPicPr>
          <p:cNvPr id="13" name="Picture 2" descr="C:\Users\Ana María\Desktop\w76K.jpg"/>
          <p:cNvPicPr>
            <a:picLocks noChangeAspect="1" noChangeArrowheads="1"/>
          </p:cNvPicPr>
          <p:nvPr/>
        </p:nvPicPr>
        <p:blipFill>
          <a:blip r:embed="rId2" cstate="print"/>
          <a:srcRect t="80209"/>
          <a:stretch>
            <a:fillRect/>
          </a:stretch>
        </p:blipFill>
        <p:spPr bwMode="auto">
          <a:xfrm>
            <a:off x="0" y="5500702"/>
            <a:ext cx="9144000" cy="1357298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146050">
              <a:bevelT w="196850" h="38100"/>
              <a:bevelB w="114300"/>
            </a:sp3d>
          </a:bodyPr>
          <a:lstStyle/>
          <a:p>
            <a:pPr algn="ctr"/>
            <a:endParaRPr lang="es-ES"/>
          </a:p>
        </p:txBody>
      </p:sp>
      <p:sp>
        <p:nvSpPr>
          <p:cNvPr id="14" name="13 Estrella de 4 puntas"/>
          <p:cNvSpPr/>
          <p:nvPr/>
        </p:nvSpPr>
        <p:spPr>
          <a:xfrm>
            <a:off x="0" y="0"/>
            <a:ext cx="9144000" cy="6858000"/>
          </a:xfrm>
          <a:prstGeom prst="star4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146050">
              <a:bevelT w="196850" h="38100"/>
              <a:bevelB w="114300"/>
            </a:sp3d>
          </a:bodyPr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183981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onut">
            <a:avLst/>
          </a:prstGeom>
          <a:noFill/>
        </p:spPr>
      </p:pic>
      <p:pic>
        <p:nvPicPr>
          <p:cNvPr id="3075" name="Picture 3" descr="C:\Users\Ana María\Desktop\183981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728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8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80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40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900"/>
                            </p:stCondLst>
                            <p:childTnLst>
                              <p:par>
                                <p:cTn id="78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35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900"/>
                            </p:stCondLst>
                            <p:childTnLst>
                              <p:par>
                                <p:cTn id="104" presetID="21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4" grpId="0" animBg="1"/>
      <p:bldP spid="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>
              <a:lum bright="40000" contrast="-45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advTm="2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" presetClass="entr" presetSubtype="3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30" presetID="6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a María\Desktop\1921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14346" y="0"/>
            <a:ext cx="9572692" cy="707233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3" presetClass="entr" presetSubtype="5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3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1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3500"/>
                            </p:stCondLst>
                            <p:childTnLst>
                              <p:par>
                                <p:cTn id="59" presetID="3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2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3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4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4" grpId="1" animBg="1"/>
      <p:bldP spid="5" grpId="0" animBg="1"/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222515__daisies-cornflowers-bells-flower-fields_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lowChartDecision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7 puntas"/>
          <p:cNvSpPr/>
          <p:nvPr/>
        </p:nvSpPr>
        <p:spPr>
          <a:xfrm>
            <a:off x="0" y="0"/>
            <a:ext cx="9144000" cy="6858000"/>
          </a:xfrm>
          <a:prstGeom prst="star7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5" decel="10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1155" decel="100000"/>
                                        <p:tgtEl>
                                          <p:spTgt spid="40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4" dur="1155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155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7" grpId="0" animBg="1"/>
      <p:bldP spid="7" grpId="1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3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3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6" presetClass="emph" presetSubtype="0" autoRev="1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3" dur="250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324544" y="0"/>
            <a:ext cx="9793088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C:\Users\Ana María\Desktop\1280x800_butterfly_in_flowers-407274.jpg"/>
          <p:cNvPicPr>
            <a:picLocks noChangeAspect="1" noChangeArrowheads="1"/>
          </p:cNvPicPr>
          <p:nvPr/>
        </p:nvPicPr>
        <p:blipFill>
          <a:blip r:embed="rId3" cstate="print"/>
          <a:srcRect l="9051" t="12201" r="80712" b="12200"/>
          <a:stretch>
            <a:fillRect/>
          </a:stretch>
        </p:blipFill>
        <p:spPr bwMode="auto">
          <a:xfrm>
            <a:off x="827584" y="836712"/>
            <a:ext cx="936104" cy="5184576"/>
          </a:xfrm>
          <a:prstGeom prst="rect">
            <a:avLst/>
          </a:prstGeom>
          <a:noFill/>
        </p:spPr>
      </p:pic>
      <p:pic>
        <p:nvPicPr>
          <p:cNvPr id="5" name="Picture 2" descr="C:\Users\Ana María\Desktop\1280x800_butterfly_in_flowers-407274.jpg"/>
          <p:cNvPicPr>
            <a:picLocks noChangeAspect="1" noChangeArrowheads="1"/>
          </p:cNvPicPr>
          <p:nvPr/>
        </p:nvPicPr>
        <p:blipFill>
          <a:blip r:embed="rId3" cstate="print"/>
          <a:srcRect l="18501" t="12201" r="71262" b="12200"/>
          <a:stretch>
            <a:fillRect/>
          </a:stretch>
        </p:blipFill>
        <p:spPr bwMode="auto">
          <a:xfrm>
            <a:off x="1691680" y="836712"/>
            <a:ext cx="936104" cy="5184576"/>
          </a:xfrm>
          <a:prstGeom prst="rect">
            <a:avLst/>
          </a:prstGeom>
          <a:noFill/>
        </p:spPr>
      </p:pic>
      <p:pic>
        <p:nvPicPr>
          <p:cNvPr id="6" name="Picture 2" descr="C:\Users\Ana María\Desktop\1280x800_butterfly_in_flowers-407274.jpg"/>
          <p:cNvPicPr>
            <a:picLocks noChangeAspect="1" noChangeArrowheads="1"/>
          </p:cNvPicPr>
          <p:nvPr/>
        </p:nvPicPr>
        <p:blipFill>
          <a:blip r:embed="rId3" cstate="print"/>
          <a:srcRect l="28738" t="12201" r="61025" b="12200"/>
          <a:stretch>
            <a:fillRect/>
          </a:stretch>
        </p:blipFill>
        <p:spPr bwMode="auto">
          <a:xfrm>
            <a:off x="2627784" y="836712"/>
            <a:ext cx="936104" cy="5184576"/>
          </a:xfrm>
          <a:prstGeom prst="rect">
            <a:avLst/>
          </a:prstGeom>
          <a:noFill/>
        </p:spPr>
      </p:pic>
      <p:pic>
        <p:nvPicPr>
          <p:cNvPr id="7" name="Picture 2" descr="C:\Users\Ana María\Desktop\1280x800_butterfly_in_flowers-407274.jpg"/>
          <p:cNvPicPr>
            <a:picLocks noChangeAspect="1" noChangeArrowheads="1"/>
          </p:cNvPicPr>
          <p:nvPr/>
        </p:nvPicPr>
        <p:blipFill>
          <a:blip r:embed="rId3" cstate="print"/>
          <a:srcRect l="38976" t="12201" r="50000" b="12200"/>
          <a:stretch>
            <a:fillRect/>
          </a:stretch>
        </p:blipFill>
        <p:spPr bwMode="auto">
          <a:xfrm>
            <a:off x="3563888" y="836712"/>
            <a:ext cx="1008112" cy="5184576"/>
          </a:xfrm>
          <a:prstGeom prst="rect">
            <a:avLst/>
          </a:prstGeom>
          <a:noFill/>
        </p:spPr>
      </p:pic>
      <p:pic>
        <p:nvPicPr>
          <p:cNvPr id="8" name="Picture 2" descr="C:\Users\Ana María\Desktop\1280x800_butterfly_in_flowers-407274.jpg"/>
          <p:cNvPicPr>
            <a:picLocks noChangeAspect="1" noChangeArrowheads="1"/>
          </p:cNvPicPr>
          <p:nvPr/>
        </p:nvPicPr>
        <p:blipFill>
          <a:blip r:embed="rId3" cstate="print"/>
          <a:srcRect l="50000" t="12201" r="39763" b="12200"/>
          <a:stretch>
            <a:fillRect/>
          </a:stretch>
        </p:blipFill>
        <p:spPr bwMode="auto">
          <a:xfrm>
            <a:off x="4572000" y="836712"/>
            <a:ext cx="936104" cy="5184576"/>
          </a:xfrm>
          <a:prstGeom prst="rect">
            <a:avLst/>
          </a:prstGeom>
          <a:noFill/>
        </p:spPr>
      </p:pic>
      <p:pic>
        <p:nvPicPr>
          <p:cNvPr id="9" name="Picture 2" descr="C:\Users\Ana María\Desktop\1280x800_butterfly_in_flowers-407274.jpg"/>
          <p:cNvPicPr>
            <a:picLocks noChangeAspect="1" noChangeArrowheads="1"/>
          </p:cNvPicPr>
          <p:nvPr/>
        </p:nvPicPr>
        <p:blipFill>
          <a:blip r:embed="rId3" cstate="print"/>
          <a:srcRect l="60237" t="12201" r="29526" b="12200"/>
          <a:stretch>
            <a:fillRect/>
          </a:stretch>
        </p:blipFill>
        <p:spPr bwMode="auto">
          <a:xfrm>
            <a:off x="5508104" y="836712"/>
            <a:ext cx="936104" cy="5184576"/>
          </a:xfrm>
          <a:prstGeom prst="rect">
            <a:avLst/>
          </a:prstGeom>
          <a:noFill/>
        </p:spPr>
      </p:pic>
      <p:pic>
        <p:nvPicPr>
          <p:cNvPr id="10" name="Picture 2" descr="C:\Users\Ana María\Desktop\1280x800_butterfly_in_flowers-407274.jpg"/>
          <p:cNvPicPr>
            <a:picLocks noChangeAspect="1" noChangeArrowheads="1"/>
          </p:cNvPicPr>
          <p:nvPr/>
        </p:nvPicPr>
        <p:blipFill>
          <a:blip r:embed="rId3" cstate="print"/>
          <a:srcRect l="70475" t="12201" r="19288" b="12200"/>
          <a:stretch>
            <a:fillRect/>
          </a:stretch>
        </p:blipFill>
        <p:spPr bwMode="auto">
          <a:xfrm>
            <a:off x="6444208" y="836712"/>
            <a:ext cx="936104" cy="5184576"/>
          </a:xfrm>
          <a:prstGeom prst="rect">
            <a:avLst/>
          </a:prstGeom>
          <a:noFill/>
        </p:spPr>
      </p:pic>
      <p:pic>
        <p:nvPicPr>
          <p:cNvPr id="11" name="Picture 2" descr="C:\Users\Ana María\Desktop\1280x800_butterfly_in_flowers-407274.jpg"/>
          <p:cNvPicPr>
            <a:picLocks noChangeAspect="1" noChangeArrowheads="1"/>
          </p:cNvPicPr>
          <p:nvPr/>
        </p:nvPicPr>
        <p:blipFill>
          <a:blip r:embed="rId3" cstate="print"/>
          <a:srcRect l="80712" t="12201" r="9051" b="12200"/>
          <a:stretch>
            <a:fillRect/>
          </a:stretch>
        </p:blipFill>
        <p:spPr bwMode="auto">
          <a:xfrm>
            <a:off x="7380312" y="836712"/>
            <a:ext cx="936104" cy="5184576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123" name="Picture 3" descr="C:\Users\Ana María\Desktop\1024x768_blue_flower_quin-489452.jpg"/>
          <p:cNvPicPr>
            <a:picLocks noChangeAspect="1" noChangeArrowheads="1"/>
          </p:cNvPicPr>
          <p:nvPr/>
        </p:nvPicPr>
        <p:blipFill>
          <a:blip r:embed="rId4" cstate="print"/>
          <a:srcRect r="75200"/>
          <a:stretch>
            <a:fillRect/>
          </a:stretch>
        </p:blipFill>
        <p:spPr bwMode="auto">
          <a:xfrm>
            <a:off x="0" y="0"/>
            <a:ext cx="2267744" cy="6858000"/>
          </a:xfrm>
          <a:prstGeom prst="rect">
            <a:avLst/>
          </a:prstGeom>
          <a:noFill/>
        </p:spPr>
      </p:pic>
      <p:pic>
        <p:nvPicPr>
          <p:cNvPr id="13" name="Picture 3" descr="C:\Users\Ana María\Desktop\1024x768_blue_flower_quin-489452.jpg"/>
          <p:cNvPicPr>
            <a:picLocks noChangeAspect="1" noChangeArrowheads="1"/>
          </p:cNvPicPr>
          <p:nvPr/>
        </p:nvPicPr>
        <p:blipFill>
          <a:blip r:embed="rId4" cstate="print"/>
          <a:srcRect l="24800" r="50000"/>
          <a:stretch>
            <a:fillRect/>
          </a:stretch>
        </p:blipFill>
        <p:spPr bwMode="auto">
          <a:xfrm>
            <a:off x="2267744" y="0"/>
            <a:ext cx="2304256" cy="6858000"/>
          </a:xfrm>
          <a:prstGeom prst="rect">
            <a:avLst/>
          </a:prstGeom>
          <a:noFill/>
        </p:spPr>
      </p:pic>
      <p:pic>
        <p:nvPicPr>
          <p:cNvPr id="14" name="Picture 3" descr="C:\Users\Ana María\Desktop\1024x768_blue_flower_quin-489452.jpg"/>
          <p:cNvPicPr>
            <a:picLocks noChangeAspect="1" noChangeArrowheads="1"/>
          </p:cNvPicPr>
          <p:nvPr/>
        </p:nvPicPr>
        <p:blipFill>
          <a:blip r:embed="rId4" cstate="print"/>
          <a:srcRect l="50000" r="24800"/>
          <a:stretch>
            <a:fillRect/>
          </a:stretch>
        </p:blipFill>
        <p:spPr bwMode="auto">
          <a:xfrm>
            <a:off x="4572000" y="0"/>
            <a:ext cx="2304256" cy="6858000"/>
          </a:xfrm>
          <a:prstGeom prst="rect">
            <a:avLst/>
          </a:prstGeom>
          <a:noFill/>
        </p:spPr>
      </p:pic>
      <p:pic>
        <p:nvPicPr>
          <p:cNvPr id="15" name="Picture 3" descr="C:\Users\Ana María\Desktop\1024x768_blue_flower_quin-489452.jpg"/>
          <p:cNvPicPr>
            <a:picLocks noChangeAspect="1" noChangeArrowheads="1"/>
          </p:cNvPicPr>
          <p:nvPr/>
        </p:nvPicPr>
        <p:blipFill>
          <a:blip r:embed="rId4" cstate="print"/>
          <a:srcRect l="75200"/>
          <a:stretch>
            <a:fillRect/>
          </a:stretch>
        </p:blipFill>
        <p:spPr bwMode="auto">
          <a:xfrm>
            <a:off x="6876256" y="0"/>
            <a:ext cx="22677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5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900"/>
                            </p:stCondLst>
                            <p:childTnLst>
                              <p:par>
                                <p:cTn id="34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na María\Desktop\152157H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152157H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152157H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152157H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74" name="Picture 2" descr="C:\Users\Ana María\Desktop\152157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540568" y="0"/>
            <a:ext cx="1015312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40568" y="0"/>
            <a:ext cx="10153128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52536" y="0"/>
            <a:ext cx="939653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52536" y="0"/>
            <a:ext cx="939653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7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-243408"/>
            <a:ext cx="9144000" cy="71014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72454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2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6" presetClass="emph" presetSubtype="0" fill="hold" grpId="3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6" presetClass="emph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0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64877K.jpg"/>
          <p:cNvPicPr>
            <a:picLocks noChangeAspect="1" noChangeArrowheads="1"/>
          </p:cNvPicPr>
          <p:nvPr/>
        </p:nvPicPr>
        <p:blipFill>
          <a:blip r:embed="rId4" cstate="print"/>
          <a:srcRect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64877K.jpg"/>
          <p:cNvPicPr>
            <a:picLocks noChangeAspect="1" noChangeArrowheads="1"/>
          </p:cNvPicPr>
          <p:nvPr/>
        </p:nvPicPr>
        <p:blipFill>
          <a:blip r:embed="rId4" cstate="print"/>
          <a:srcRect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64877K.jpg"/>
          <p:cNvPicPr>
            <a:picLocks noChangeAspect="1" noChangeArrowheads="1"/>
          </p:cNvPicPr>
          <p:nvPr/>
        </p:nvPicPr>
        <p:blipFill>
          <a:blip r:embed="rId4" cstate="print"/>
          <a:srcRect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77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00"/>
                            </p:stCondLst>
                            <p:childTnLst>
                              <p:par>
                                <p:cTn id="34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C:\Users\Ana María\Desktop\wallpaper-naturaleza.jpg"/>
          <p:cNvPicPr>
            <a:picLocks noChangeAspect="1" noChangeArrowheads="1"/>
          </p:cNvPicPr>
          <p:nvPr/>
        </p:nvPicPr>
        <p:blipFill>
          <a:blip r:embed="rId4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9" name="Picture 3" descr="C:\Users\Ana María\Desktop\wallpaper-naturaleza.jpg"/>
          <p:cNvPicPr>
            <a:picLocks noChangeAspect="1" noChangeArrowheads="1"/>
          </p:cNvPicPr>
          <p:nvPr/>
        </p:nvPicPr>
        <p:blipFill>
          <a:blip r:embed="rId4" cstate="print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0"/>
                            </p:stCondLst>
                            <p:childTnLst>
                              <p:par>
                                <p:cTn id="42" presetID="2" presetClass="entr" presetSubtype="6" repeatCount="2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  <p:bldP spid="6" grpId="0" animBg="1"/>
      <p:bldP spid="6" grpId="1" animBg="1"/>
      <p:bldP spid="7" grpId="0" animBg="1"/>
      <p:bldP spid="7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a María\Desktop\158858K.jpg"/>
          <p:cNvPicPr>
            <a:picLocks noChangeAspect="1" noChangeArrowheads="1"/>
          </p:cNvPicPr>
          <p:nvPr/>
        </p:nvPicPr>
        <p:blipFill>
          <a:blip r:embed="rId3" cstate="print"/>
          <a:srcRect l="15350" r="14563"/>
          <a:stretch>
            <a:fillRect/>
          </a:stretch>
        </p:blipFill>
        <p:spPr bwMode="auto">
          <a:xfrm>
            <a:off x="1403648" y="0"/>
            <a:ext cx="6408712" cy="6858000"/>
          </a:xfrm>
          <a:prstGeom prst="rect">
            <a:avLst/>
          </a:prstGeom>
          <a:noFill/>
        </p:spPr>
      </p:pic>
      <p:pic>
        <p:nvPicPr>
          <p:cNvPr id="1026" name="Picture 2" descr="C:\Users\Ana María\Desktop\158858K.jpg"/>
          <p:cNvPicPr>
            <a:picLocks noChangeAspect="1" noChangeArrowheads="1"/>
          </p:cNvPicPr>
          <p:nvPr/>
        </p:nvPicPr>
        <p:blipFill>
          <a:blip r:embed="rId3" cstate="print"/>
          <a:srcRect r="84650"/>
          <a:stretch>
            <a:fillRect/>
          </a:stretch>
        </p:blipFill>
        <p:spPr bwMode="auto">
          <a:xfrm>
            <a:off x="0" y="0"/>
            <a:ext cx="1403648" cy="6858000"/>
          </a:xfrm>
          <a:prstGeom prst="rect">
            <a:avLst/>
          </a:prstGeom>
          <a:noFill/>
        </p:spPr>
      </p:pic>
      <p:pic>
        <p:nvPicPr>
          <p:cNvPr id="3" name="Picture 2" descr="C:\Users\Ana María\Desktop\158858K.jpg"/>
          <p:cNvPicPr>
            <a:picLocks noChangeAspect="1" noChangeArrowheads="1"/>
          </p:cNvPicPr>
          <p:nvPr/>
        </p:nvPicPr>
        <p:blipFill>
          <a:blip r:embed="rId3" cstate="print"/>
          <a:srcRect l="85437"/>
          <a:stretch>
            <a:fillRect/>
          </a:stretch>
        </p:blipFill>
        <p:spPr bwMode="auto">
          <a:xfrm>
            <a:off x="7812360" y="0"/>
            <a:ext cx="1331640" cy="6858000"/>
          </a:xfrm>
          <a:prstGeom prst="rect">
            <a:avLst/>
          </a:prstGeom>
          <a:noFill/>
        </p:spPr>
      </p:pic>
      <p:pic>
        <p:nvPicPr>
          <p:cNvPr id="1027" name="Picture 3" descr="C:\Users\Ana María\Desktop\trio-de-rosasS.jpg"/>
          <p:cNvPicPr>
            <a:picLocks noChangeAspect="1" noChangeArrowheads="1"/>
          </p:cNvPicPr>
          <p:nvPr/>
        </p:nvPicPr>
        <p:blipFill>
          <a:blip r:embed="rId4" cstate="print"/>
          <a:srcRect b="75200"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</p:spPr>
      </p:pic>
      <p:pic>
        <p:nvPicPr>
          <p:cNvPr id="8" name="Picture 3" descr="C:\Users\Ana María\Desktop\trio-de-rosasS.jpg"/>
          <p:cNvPicPr>
            <a:picLocks noChangeAspect="1" noChangeArrowheads="1"/>
          </p:cNvPicPr>
          <p:nvPr/>
        </p:nvPicPr>
        <p:blipFill>
          <a:blip r:embed="rId4" cstate="print"/>
          <a:srcRect t="75200"/>
          <a:stretch>
            <a:fillRect/>
          </a:stretch>
        </p:blipFill>
        <p:spPr bwMode="auto">
          <a:xfrm>
            <a:off x="0" y="5157192"/>
            <a:ext cx="9144000" cy="1700808"/>
          </a:xfrm>
          <a:prstGeom prst="rect">
            <a:avLst/>
          </a:prstGeom>
          <a:noFill/>
        </p:spPr>
      </p:pic>
      <p:pic>
        <p:nvPicPr>
          <p:cNvPr id="6" name="Picture 3" descr="C:\Users\Ana María\Desktop\trio-de-rosasS.jpg"/>
          <p:cNvPicPr>
            <a:picLocks noChangeAspect="1" noChangeArrowheads="1"/>
          </p:cNvPicPr>
          <p:nvPr/>
        </p:nvPicPr>
        <p:blipFill>
          <a:blip r:embed="rId4" cstate="print"/>
          <a:srcRect t="24800" b="50000"/>
          <a:stretch>
            <a:fillRect/>
          </a:stretch>
        </p:blipFill>
        <p:spPr bwMode="auto">
          <a:xfrm>
            <a:off x="0" y="1700808"/>
            <a:ext cx="9144000" cy="1728192"/>
          </a:xfrm>
          <a:prstGeom prst="rect">
            <a:avLst/>
          </a:prstGeom>
          <a:noFill/>
        </p:spPr>
      </p:pic>
      <p:pic>
        <p:nvPicPr>
          <p:cNvPr id="7" name="Picture 3" descr="C:\Users\Ana María\Desktop\trio-de-rosasS.jpg"/>
          <p:cNvPicPr>
            <a:picLocks noChangeAspect="1" noChangeArrowheads="1"/>
          </p:cNvPicPr>
          <p:nvPr/>
        </p:nvPicPr>
        <p:blipFill>
          <a:blip r:embed="rId4" cstate="print"/>
          <a:srcRect t="50000" b="24800"/>
          <a:stretch>
            <a:fillRect/>
          </a:stretch>
        </p:blipFill>
        <p:spPr bwMode="auto">
          <a:xfrm>
            <a:off x="0" y="3429000"/>
            <a:ext cx="9144000" cy="172819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0"/>
                            </p:stCondLst>
                            <p:childTnLst>
                              <p:par>
                                <p:cTn id="73" presetID="17" presetClass="entr" presetSubtype="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8" presetClass="entr" presetSubtype="1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389976_tachka.jpg"/>
          <p:cNvPicPr>
            <a:picLocks noChangeAspect="1" noChangeArrowheads="1"/>
          </p:cNvPicPr>
          <p:nvPr/>
        </p:nvPicPr>
        <p:blipFill>
          <a:blip r:embed="rId4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389976_tachka.jpg"/>
          <p:cNvPicPr>
            <a:picLocks noChangeAspect="1" noChangeArrowheads="1"/>
          </p:cNvPicPr>
          <p:nvPr/>
        </p:nvPicPr>
        <p:blipFill>
          <a:blip r:embed="rId4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389976_tachka.jpg"/>
          <p:cNvPicPr>
            <a:picLocks noChangeAspect="1" noChangeArrowheads="1"/>
          </p:cNvPicPr>
          <p:nvPr/>
        </p:nvPicPr>
        <p:blipFill>
          <a:blip r:embed="rId4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2" descr="C:\Users\Ana María\Desktop\389976_tachka.jpg"/>
          <p:cNvPicPr>
            <a:picLocks noChangeAspect="1" noChangeArrowheads="1"/>
          </p:cNvPicPr>
          <p:nvPr/>
        </p:nvPicPr>
        <p:blipFill>
          <a:blip r:embed="rId4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4099" name="Picture 3" descr="C:\Users\Ana María\Documents\Pictures\cooltext151446802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908720"/>
            <a:ext cx="1951112" cy="717775"/>
          </a:xfrm>
          <a:prstGeom prst="rect">
            <a:avLst/>
          </a:prstGeom>
          <a:noFill/>
        </p:spPr>
      </p:pic>
      <p:pic>
        <p:nvPicPr>
          <p:cNvPr id="11" name="Picture 3" descr="C:\Users\Ana María\Documents\Pictures\cooltext151446802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908720"/>
            <a:ext cx="1951112" cy="717775"/>
          </a:xfrm>
          <a:prstGeom prst="rect">
            <a:avLst/>
          </a:prstGeom>
          <a:noFill/>
        </p:spPr>
      </p:pic>
      <p:pic>
        <p:nvPicPr>
          <p:cNvPr id="12" name="Picture 3" descr="C:\Users\Ana María\Documents\Pictures\cooltext151446802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908721"/>
            <a:ext cx="1944216" cy="7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000">
    <p:split orient="vert"/>
    <p:sndAc>
      <p:endSnd/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"/>
</p:tagLst>
</file>

<file path=ppt/theme/theme1.xml><?xml version="1.0" encoding="utf-8"?>
<a:theme xmlns:a="http://schemas.openxmlformats.org/drawingml/2006/main" name="FLORES EN PRIMAVERA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FLORES EN PRIMAVERA - (Sheyla)</Template>
  <TotalTime>1</TotalTime>
  <Words>60</Words>
  <Application>Microsoft Office PowerPoint</Application>
  <PresentationFormat>Presentación en pantalla (4:3)</PresentationFormat>
  <Paragraphs>28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FLORES EN PRIMAVERA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1</cp:revision>
  <dcterms:created xsi:type="dcterms:W3CDTF">2014-04-14T21:57:33Z</dcterms:created>
  <dcterms:modified xsi:type="dcterms:W3CDTF">2014-04-14T21:59:12Z</dcterms:modified>
</cp:coreProperties>
</file>