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3"/>
  </p:notesMasterIdLst>
  <p:sldIdLst>
    <p:sldId id="467" r:id="rId3"/>
    <p:sldId id="517" r:id="rId4"/>
    <p:sldId id="472" r:id="rId5"/>
    <p:sldId id="502" r:id="rId6"/>
    <p:sldId id="504" r:id="rId7"/>
    <p:sldId id="503" r:id="rId8"/>
    <p:sldId id="473" r:id="rId9"/>
    <p:sldId id="465" r:id="rId10"/>
    <p:sldId id="453" r:id="rId11"/>
    <p:sldId id="475" r:id="rId12"/>
    <p:sldId id="430" r:id="rId13"/>
    <p:sldId id="461" r:id="rId14"/>
    <p:sldId id="458" r:id="rId15"/>
    <p:sldId id="483" r:id="rId16"/>
    <p:sldId id="457" r:id="rId17"/>
    <p:sldId id="464" r:id="rId18"/>
    <p:sldId id="459" r:id="rId19"/>
    <p:sldId id="460" r:id="rId20"/>
    <p:sldId id="470" r:id="rId21"/>
    <p:sldId id="468" r:id="rId22"/>
    <p:sldId id="462" r:id="rId23"/>
    <p:sldId id="463" r:id="rId24"/>
    <p:sldId id="471" r:id="rId25"/>
    <p:sldId id="455" r:id="rId26"/>
    <p:sldId id="476" r:id="rId27"/>
    <p:sldId id="466" r:id="rId28"/>
    <p:sldId id="477" r:id="rId29"/>
    <p:sldId id="478" r:id="rId30"/>
    <p:sldId id="479" r:id="rId31"/>
    <p:sldId id="482" r:id="rId32"/>
    <p:sldId id="480" r:id="rId33"/>
    <p:sldId id="484" r:id="rId34"/>
    <p:sldId id="505" r:id="rId35"/>
    <p:sldId id="507" r:id="rId36"/>
    <p:sldId id="508" r:id="rId37"/>
    <p:sldId id="509" r:id="rId38"/>
    <p:sldId id="486" r:id="rId39"/>
    <p:sldId id="485" r:id="rId40"/>
    <p:sldId id="488" r:id="rId41"/>
    <p:sldId id="489" r:id="rId42"/>
    <p:sldId id="490" r:id="rId43"/>
    <p:sldId id="487" r:id="rId44"/>
    <p:sldId id="491" r:id="rId45"/>
    <p:sldId id="492" r:id="rId46"/>
    <p:sldId id="493" r:id="rId47"/>
    <p:sldId id="494" r:id="rId48"/>
    <p:sldId id="510" r:id="rId49"/>
    <p:sldId id="495" r:id="rId50"/>
    <p:sldId id="474" r:id="rId51"/>
    <p:sldId id="496" r:id="rId52"/>
    <p:sldId id="497" r:id="rId53"/>
    <p:sldId id="511" r:id="rId54"/>
    <p:sldId id="499" r:id="rId55"/>
    <p:sldId id="506" r:id="rId56"/>
    <p:sldId id="513" r:id="rId57"/>
    <p:sldId id="498" r:id="rId58"/>
    <p:sldId id="512" r:id="rId59"/>
    <p:sldId id="481" r:id="rId60"/>
    <p:sldId id="317" r:id="rId61"/>
    <p:sldId id="501" r:id="rId62"/>
  </p:sldIdLst>
  <p:sldSz cx="1109027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qqx7R+qR7tZ9nDAF33QLQ==" hashData="m8prOighWhgSsjKLK+m36FNqRT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66"/>
    <a:srgbClr val="9933FF"/>
    <a:srgbClr val="6600FF"/>
    <a:srgbClr val="3B32EE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260" y="-606"/>
      </p:cViewPr>
      <p:guideLst>
        <p:guide orient="horz" pos="2160"/>
        <p:guide pos="349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57225" y="685800"/>
            <a:ext cx="55435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57225" y="685800"/>
            <a:ext cx="554355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57225" y="685800"/>
            <a:ext cx="554355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57225" y="685800"/>
            <a:ext cx="554355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57225" y="685800"/>
            <a:ext cx="554355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57225" y="685800"/>
            <a:ext cx="554355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57225" y="685800"/>
            <a:ext cx="554355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1773" y="2130435"/>
            <a:ext cx="9426733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63542" y="3886200"/>
            <a:ext cx="776319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76057" y="4406910"/>
            <a:ext cx="942673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76057" y="2906713"/>
            <a:ext cx="942673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4514" y="1600206"/>
            <a:ext cx="48982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7557" y="1600206"/>
            <a:ext cx="48982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4517" y="1535113"/>
            <a:ext cx="49001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4517" y="2174875"/>
            <a:ext cx="49001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33711" y="1535113"/>
            <a:ext cx="490205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33711" y="2174875"/>
            <a:ext cx="490205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4518" y="273050"/>
            <a:ext cx="364862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35989" y="273060"/>
            <a:ext cx="619977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4518" y="1435103"/>
            <a:ext cx="364862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73774" y="4800600"/>
            <a:ext cx="66541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73774" y="612775"/>
            <a:ext cx="66541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73774" y="5367338"/>
            <a:ext cx="66541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040451" y="274648"/>
            <a:ext cx="2495312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4519" y="274648"/>
            <a:ext cx="7301097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1771" y="2130428"/>
            <a:ext cx="9426734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63541" y="3886200"/>
            <a:ext cx="7763193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546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4514" y="274638"/>
            <a:ext cx="998124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4514" y="1600206"/>
            <a:ext cx="998124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4517" y="6356360"/>
            <a:ext cx="25877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10/01/2021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89179" y="6356360"/>
            <a:ext cx="3511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48032" y="6356360"/>
            <a:ext cx="25877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4514" y="6245225"/>
            <a:ext cx="258773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7" Type="http://schemas.openxmlformats.org/officeDocument/2006/relationships/image" Target="../media/image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2.jpeg"/><Relationship Id="rId4" Type="http://schemas.openxmlformats.org/officeDocument/2006/relationships/image" Target="../media/image3.gi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623" y="3459447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576" y="3217770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20" y="152822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687" y="3979235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057" y="305222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2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20" y="422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" y="0"/>
            <a:ext cx="11090275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6789" y="3386797"/>
            <a:ext cx="6858000" cy="84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619067" y="3386798"/>
            <a:ext cx="6858000" cy="84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0"/>
            <a:ext cx="1109027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6783317"/>
            <a:ext cx="1109027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95600" y="5611366"/>
            <a:ext cx="750283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01870" y="4572019"/>
            <a:ext cx="326525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48012" y="1255205"/>
            <a:ext cx="7511350" cy="5033681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FILOMENA</a:t>
            </a:r>
          </a:p>
          <a:p>
            <a:pPr algn="ctr"/>
            <a:r>
              <a:rPr lang="es-ES" sz="6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Gran Temporal</a:t>
            </a:r>
            <a:endParaRPr lang="es-ES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16183" y="5547179"/>
            <a:ext cx="2436412" cy="93406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7063" y="764704"/>
            <a:ext cx="124380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7724" y="188643"/>
            <a:ext cx="947294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532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 dir="u"/>
        <p:sndAc>
          <p:stSnd>
            <p:snd r:embed="rId2" name="SalvatoreadamoCaelanieve.wav"/>
          </p:stSnd>
        </p:sndAc>
      </p:transition>
    </mc:Choice>
    <mc:Fallback xmlns="">
      <p:transition spd="slow" advTm="12000">
        <p:fade/>
        <p:sndAc>
          <p:stSnd>
            <p:snd r:embed="rId10" name="SalvatoreadamoCaelanie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13853" y="1043783"/>
            <a:ext cx="9127827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7200" b="1" i="1" dirty="0" smtClean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El temporal  de nieve </a:t>
            </a:r>
            <a:r>
              <a:rPr lang="es-ES" altLang="es-ES" sz="7200" b="1" i="1" dirty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y </a:t>
            </a:r>
            <a:r>
              <a:rPr lang="es-ES" altLang="es-ES" sz="7200" b="1" i="1" dirty="0" smtClean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 hielo, </a:t>
            </a:r>
            <a:r>
              <a:rPr lang="es-ES" altLang="es-ES" sz="7200" b="1" i="1" dirty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colapsan media España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879" y="5306266"/>
            <a:ext cx="1747392" cy="1366752"/>
          </a:xfrm>
          <a:prstGeom prst="rect">
            <a:avLst/>
          </a:prstGeom>
          <a:noFill/>
        </p:spPr>
      </p:pic>
      <p:pic>
        <p:nvPicPr>
          <p:cNvPr id="4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20" y="422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01" y="2868960"/>
            <a:ext cx="8286072" cy="3804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129" y="-171400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53" y="3964520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836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 dir="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 petición de Madrid a la gente para retirar la nieve acumul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72" y="0"/>
            <a:ext cx="111130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33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13853" y="1043783"/>
            <a:ext cx="9127827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7200" b="1" i="1" dirty="0" smtClean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El temporal  de nieve </a:t>
            </a:r>
            <a:r>
              <a:rPr lang="es-ES" altLang="es-ES" sz="7200" b="1" i="1" dirty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y </a:t>
            </a:r>
            <a:r>
              <a:rPr lang="es-ES" altLang="es-ES" sz="7200" b="1" i="1" dirty="0" smtClean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 hielo, </a:t>
            </a:r>
            <a:r>
              <a:rPr lang="es-ES" altLang="es-ES" sz="7200" b="1" i="1" dirty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colapsan media España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879" y="5306266"/>
            <a:ext cx="1747392" cy="1366752"/>
          </a:xfrm>
          <a:prstGeom prst="rect">
            <a:avLst/>
          </a:prstGeom>
          <a:noFill/>
        </p:spPr>
      </p:pic>
      <p:pic>
        <p:nvPicPr>
          <p:cNvPr id="4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20" y="422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401" y="2868960"/>
            <a:ext cx="8286072" cy="3804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129" y="-171400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53" y="3964520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3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 dir="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Madrid, ante su mayor nevada en décadas | Noticias Diario de Burg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503" y="-765175"/>
            <a:ext cx="11430000" cy="762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61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La nevada deja Madrid sin autobuses ni trenes, con cortes en Metro y sin  vuelos en Barajas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La nevada deja Madrid sin autobuses ni trenes, con cortes en Metro y sin  vuelos en Barajas"/>
          <p:cNvSpPr>
            <a:spLocks noChangeAspect="1" noChangeArrowheads="1"/>
          </p:cNvSpPr>
          <p:nvPr/>
        </p:nvSpPr>
        <p:spPr bwMode="auto">
          <a:xfrm>
            <a:off x="307975" y="1587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7894" name="Picture 6" descr="La gran nevada convierte a Madrid en una estación de esquí improvisada -  Noticias de Gipuzko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501"/>
            <a:ext cx="11090276" cy="6946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03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as01.epimg.net/diarioas/imagenes/2021/01/10/actualidad/1610271578_245857_1610271699_noticia_normal_recort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053" y="0"/>
            <a:ext cx="112165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15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9218" name="Picture 2" descr="La mayor nevada en medio siglo paraliza media España |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957"/>
            <a:ext cx="11090276" cy="703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29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75456"/>
            <a:ext cx="11090276" cy="763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06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s01.epimg.net/diarioas/imagenes/2021/01/09/actualidad/1610214041_200362_1610214302_noticia_normal_recort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165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87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18271" y="975960"/>
            <a:ext cx="7693715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FILOMENA;  El </a:t>
            </a:r>
            <a:r>
              <a:rPr lang="es-ES" altLang="es-ES" sz="40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temporal más intenso de los últimos 50 años dejado al menos cuatro muertos, un gran caos en múltiples ciudades, además del cierre de Barajas, decenas de vías colapsadas y conductores </a:t>
            </a:r>
            <a:r>
              <a:rPr lang="es-ES" altLang="es-ES" sz="40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bloqueados.</a:t>
            </a:r>
            <a:endParaRPr lang="es-ES" altLang="es-ES" sz="4000" b="1" i="1" dirty="0">
              <a:solidFill>
                <a:srgbClr val="00B0F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879" y="5306266"/>
            <a:ext cx="1747392" cy="1366752"/>
          </a:xfrm>
          <a:prstGeom prst="rect">
            <a:avLst/>
          </a:prstGeom>
          <a:noFill/>
        </p:spPr>
      </p:pic>
      <p:pic>
        <p:nvPicPr>
          <p:cNvPr id="4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20" y="9972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128" y="-378289"/>
            <a:ext cx="5899702" cy="270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73" y="2597768"/>
            <a:ext cx="5899702" cy="4260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137" y="2924944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prism dir="u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a nieve cubrirá buena parte de España este fin de semana | Sociedad |  Cadena S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812"/>
            <a:ext cx="11090276" cy="692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53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ilomena cubre de nieve a gran parte de España y colapsa 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30180"/>
            <a:ext cx="11090275" cy="701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87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ilomena' congela con nieve, viento y frío a 45 provinci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096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05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El temporal de nieve en España, en vídeos e imágenes"/>
          <p:cNvSpPr>
            <a:spLocks noChangeAspect="1" noChangeArrowheads="1"/>
          </p:cNvSpPr>
          <p:nvPr/>
        </p:nvSpPr>
        <p:spPr bwMode="auto">
          <a:xfrm>
            <a:off x="153100" y="-156332"/>
            <a:ext cx="299948" cy="329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44" name="Picture 4" descr="Cuál es la cota de nieve hoy en cada provincia y qué probabilidad hay de  nevadas en España? - A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3160"/>
            <a:ext cx="11399250" cy="7051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45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l tiempo: Desplome de las temperaturas y nieve para el fin de semana |  España | EL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10" y="-20695"/>
            <a:ext cx="11117786" cy="6878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469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Fotos: El temporal de nieve en España, en imágenes | España | EL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038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490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ormenta de nieve causa estragos en Españ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806" y="-8348"/>
            <a:ext cx="11379504" cy="686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24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14:prism dir="u"/>
        <p:sndAc>
          <p:stSnd>
            <p:snd r:embed="rId2" name="11 Violin Concerto ('L'inverno'  The Four Seasons)  for violin  strings &amp; contin_.wav"/>
          </p:stSnd>
        </p:sndAc>
      </p:transition>
    </mc:Choice>
    <mc:Fallback>
      <p:transition spd="slow" advTm="8000">
        <p:fade/>
        <p:sndAc>
          <p:stSnd>
            <p:snd r:embed="rId2" name="11 Violin Concerto ('L'inverno'  The Four Seasons)  for violin  strings &amp; contin_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28713" y="908720"/>
            <a:ext cx="8208912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El temporal </a:t>
            </a:r>
            <a:r>
              <a:rPr lang="es-ES" altLang="es-ES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Filomena ha </a:t>
            </a:r>
            <a:r>
              <a:rPr lang="es-ES" altLang="es-ES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supuesto la muerte de dos hombres en la Comunidad de Madrid, uno sepultado por la nieve en la localidad de Zarzalejo y otro de una parada cardiorrespiratoria en el barrio de Carabanchel de la capital. Además, en Málaga, un hombre y una mujer han muerto después de que el vehículo en el que viajaban fuese arrastrado por el agua cuando se disponían a atravesar el río Fuengirola, en Mijas.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879" y="5306266"/>
            <a:ext cx="1747392" cy="1366752"/>
          </a:xfrm>
          <a:prstGeom prst="rect">
            <a:avLst/>
          </a:prstGeom>
          <a:noFill/>
        </p:spPr>
      </p:pic>
      <p:pic>
        <p:nvPicPr>
          <p:cNvPr id="4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977" y="-459432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28" y="-965317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08" y="2669846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137" y="2924944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708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2000">
        <p14:prism dir="u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DRID, 09/01/2021.- Vista del Paseo del Prado en Madrid, este sábado, cubierto de nieve tras el paso de la borrasca Filomena. EFE/Sebastián Marisc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2" y="-33486"/>
            <a:ext cx="11329213" cy="689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096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AutoShape 2" descr="El temporal de nieve en España, en vídeos e imágenes"/>
          <p:cNvSpPr>
            <a:spLocks noChangeAspect="1" noChangeArrowheads="1"/>
          </p:cNvSpPr>
          <p:nvPr/>
        </p:nvSpPr>
        <p:spPr bwMode="auto">
          <a:xfrm>
            <a:off x="153100" y="-156332"/>
            <a:ext cx="299948" cy="329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4" descr="El temporal de nieve en España, en vídeos e imágenes"/>
          <p:cNvSpPr>
            <a:spLocks noChangeAspect="1" noChangeArrowheads="1"/>
          </p:cNvSpPr>
          <p:nvPr/>
        </p:nvSpPr>
        <p:spPr bwMode="auto">
          <a:xfrm>
            <a:off x="303073" y="8592"/>
            <a:ext cx="299948" cy="329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AutoShape 6" descr="file:///C:/Users/Jose%20Luis/Desktop/fotonoticia_20180204193023_420%20(2).webp"/>
          <p:cNvSpPr>
            <a:spLocks noChangeAspect="1" noChangeArrowheads="1"/>
          </p:cNvSpPr>
          <p:nvPr/>
        </p:nvSpPr>
        <p:spPr bwMode="auto">
          <a:xfrm>
            <a:off x="453048" y="173513"/>
            <a:ext cx="299948" cy="329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2296" name="Picture 8" descr="Tormenta de nieve paralizó España - Mediotiemp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50" y="8590"/>
            <a:ext cx="11292192" cy="7095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42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lerta roja por nieve en el norte de España y preocupación por la bajada de  las temperatu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1957"/>
            <a:ext cx="11090275" cy="691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610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adrid, tras el paso del temporal 'Filomena'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114"/>
            <a:ext cx="11241659" cy="687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226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ormenta de nieve paralizó España - Mediotiemp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275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85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Temporal de nieve Filomena: origen y de dónde viene la borrasca - A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3535" y="0"/>
            <a:ext cx="12624723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28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 tiempo: El temporal de nieve sigue arreciando hoy, el sábado tregua y el  domingo, otro frente | España | EL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097"/>
            <a:ext cx="11125344" cy="68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06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emporal de nieve Filomena, en directo hoy: estado de las carreteras,  Barajas y transporte público | Alerta roja en Madrid - AS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5" y="0"/>
            <a:ext cx="110885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95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a borrasca 'Filomena' congela con nieve y frío España | Últimas noticias  DIREC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46" y="0"/>
            <a:ext cx="111045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32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14:prism dir="u"/>
        <p:sndAc>
          <p:stSnd>
            <p:snd r:embed="rId2" name="Ray Conniff - The Green Leaves Of Summer.wav"/>
          </p:stSnd>
        </p:sndAc>
      </p:transition>
    </mc:Choice>
    <mc:Fallback>
      <p:transition spd="slow" advTm="8000">
        <p:fade/>
        <p:sndAc>
          <p:stSnd>
            <p:snd r:embed="rId2" name="Ray Conniff - The Green Leaves Of Sum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ieve en España y Madrid hoy: Nevada y temporal Filomena en directo |  Últimas noticias de la borrasca en España | Marca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006" y="0"/>
            <a:ext cx="11315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42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Nevada histórica y caos absoluto en Madrid por la borrasca Filome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948"/>
            <a:ext cx="11147589" cy="742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3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adrid se enfrenta a una ola de frío extremo tras el paso de Filome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80"/>
            <a:ext cx="11286351" cy="68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70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Fotos: La borrasca 'Filomena' a su paso por España, en imágenes | España |  EL PAÍS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Fotos: La borrasca 'Filomena' a su paso por España, en imágenes | España |  EL PAÍS"/>
          <p:cNvSpPr>
            <a:spLocks noChangeAspect="1" noChangeArrowheads="1"/>
          </p:cNvSpPr>
          <p:nvPr/>
        </p:nvSpPr>
        <p:spPr bwMode="auto">
          <a:xfrm>
            <a:off x="307975" y="1587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6" descr="Fotos: La borrasca 'Filomena' a su paso por España, en imágenes | España |  EL PAÍS"/>
          <p:cNvSpPr>
            <a:spLocks noChangeAspect="1" noChangeArrowheads="1"/>
          </p:cNvSpPr>
          <p:nvPr/>
        </p:nvSpPr>
        <p:spPr bwMode="auto">
          <a:xfrm>
            <a:off x="460375" y="16827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7415" name="Picture 7" descr="C:\Users\Jose Luis\Desktop\1610018673_360550_1610225568_noticia_normal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2040"/>
            <a:ext cx="11090275" cy="698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758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000">
        <p14:prism dir="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736825" y="908720"/>
            <a:ext cx="7128791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La borrasca Filomena es una borrasca profunda europea nombrada por la Agencia Estatal de Meteorología (AEMET) española y la sexta borrasca nombrada por el Grupo Suroeste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europeo nota </a:t>
            </a: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1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​perteneciente </a:t>
            </a: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a la temporada 2020-2021 de borrascas profundas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europeas. Filomena </a:t>
            </a:r>
            <a:r>
              <a:rPr lang="es-ES" altLang="es-ES" sz="28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se presentó como un frente cálido en el centro del Atlántico norte, pero desplazándose hacia el este, en dirección a la península ibérica y Baleares.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879" y="5306266"/>
            <a:ext cx="1747392" cy="1366752"/>
          </a:xfrm>
          <a:prstGeom prst="rect">
            <a:avLst/>
          </a:prstGeom>
          <a:noFill/>
        </p:spPr>
      </p:pic>
      <p:pic>
        <p:nvPicPr>
          <p:cNvPr id="4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3026" y="2812926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169" y="-171400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554" y="-603448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2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137" y="3324766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945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7000">
        <p14:prism dir="u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8061" y="0"/>
            <a:ext cx="117683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1" y="-114301"/>
            <a:ext cx="11065074" cy="705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6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574" y="-857935"/>
            <a:ext cx="11953850" cy="803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04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¿La reina de las cenizas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495" y="0"/>
            <a:ext cx="112586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16545" y="530702"/>
            <a:ext cx="1038840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9600" b="1" i="1" dirty="0" smtClean="0">
                <a:solidFill>
                  <a:srgbClr val="00B0F0"/>
                </a:solidFill>
                <a:latin typeface="Ravie" pitchFamily="82" charset="0"/>
                <a:cs typeface="Microsoft Sans Serif" pitchFamily="34" charset="0"/>
              </a:rPr>
              <a:t>EN LA RIOJA </a:t>
            </a:r>
            <a:endParaRPr lang="es-ES" altLang="es-ES" sz="9600" b="1" i="1" dirty="0">
              <a:solidFill>
                <a:srgbClr val="00B0F0"/>
              </a:solidFill>
              <a:latin typeface="Ravie" pitchFamily="82" charset="0"/>
              <a:cs typeface="Microsoft Sans Serif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12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os quitanieves trabajando hoy domingo en la N-111/G.R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62" y="0"/>
            <a:ext cx="112474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0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0902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47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090275" cy="722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23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59" y="-98055"/>
            <a:ext cx="11105134" cy="7152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874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0902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01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La colegiata de San Miguel, en Alfaro. / E. PASCU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07" y="-10245"/>
            <a:ext cx="11102182" cy="697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12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Juegos en el parque Víctimas del Terrorismo, en Calahorra. / I. ÁLVARE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1"/>
            <a:ext cx="11090276" cy="734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80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a entrada a la A-12, en Nájera. /Sonia Terc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07" y="-92076"/>
            <a:ext cx="11247438" cy="695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30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Qué daños del coche provocados por el temporal Filomena cubre el segu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46"/>
            <a:ext cx="11382514" cy="745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57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623" y="-1575644"/>
            <a:ext cx="11240431" cy="843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30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Nieve en Santo Domingo de la Calzada. /Javier Alb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090"/>
            <a:ext cx="11143497" cy="687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92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as01.epimg.net/diarioas/imagenes/2021/01/10/actualidad/1610269222_909630_1610269319_noticia_normal_recort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28"/>
            <a:ext cx="11422412" cy="6829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26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14:prism dir="u"/>
        <p:sndAc>
          <p:stSnd>
            <p:snd r:embed="rId2" name="Enrique Chia + A Man Without Love.wav"/>
          </p:stSnd>
        </p:sndAc>
      </p:transition>
    </mc:Choice>
    <mc:Fallback>
      <p:transition spd="slow" advTm="8000">
        <p:fade/>
        <p:sndAc>
          <p:stSnd>
            <p:snd r:embed="rId2" name="Enrique Chia + A Man Without Lov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anto Domingo monta un operativo especial para hacer frente a las nevadas de 'Filomena'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57" y="0"/>
            <a:ext cx="11115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39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La gran nevada: hasta 30 centímetros de nie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399" y="-9872"/>
            <a:ext cx="11094633" cy="686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959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El temporal, por comunidades autónomas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El temporal, por comunidades autónomas"/>
          <p:cNvSpPr>
            <a:spLocks noChangeAspect="1" noChangeArrowheads="1"/>
          </p:cNvSpPr>
          <p:nvPr/>
        </p:nvSpPr>
        <p:spPr bwMode="auto">
          <a:xfrm>
            <a:off x="307975" y="1587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5062" name="Picture 6" descr="El Ayuntamiento de Logroño comprueba y programa los sistemas de calefacción  de los centros educativ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11272048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10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" y="0"/>
            <a:ext cx="11087572" cy="705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91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" y="-392584"/>
            <a:ext cx="11065124" cy="728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60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Fotos de Logrono monumentos nieve | Devane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975"/>
            <a:ext cx="11090276" cy="707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96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¿La reina de las cenizas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" y="-171400"/>
            <a:ext cx="11086828" cy="7056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7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Ya está aquí! La nieve cubrirá toda La Rioja a finales de sem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90275" cy="683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68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ortadelo y Filomena - Levante-EM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79" y="21704"/>
            <a:ext cx="11434012" cy="683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59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11332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69" y="49543"/>
            <a:ext cx="1109027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6790" y="3386802"/>
            <a:ext cx="6858000" cy="84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619066" y="3386802"/>
            <a:ext cx="6858000" cy="84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109027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6"/>
            <a:ext cx="1109027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476" y="5464910"/>
            <a:ext cx="730804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63606" y="1067209"/>
            <a:ext cx="4330589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862018" y="1067210"/>
            <a:ext cx="4242780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10 de enero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19:18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37993" y="5210969"/>
            <a:ext cx="2436410" cy="934064"/>
          </a:xfrm>
          <a:prstGeom prst="rect">
            <a:avLst/>
          </a:prstGeom>
          <a:noFill/>
        </p:spPr>
      </p:pic>
      <p:pic>
        <p:nvPicPr>
          <p:cNvPr id="13" name="2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364" y="-669629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2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5583" y="-670730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2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27671" y="2995523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2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137" y="2924944"/>
            <a:ext cx="5899702" cy="37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 dir="u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09027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09027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893" y="0"/>
            <a:ext cx="591481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09027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86284" y="4724402"/>
            <a:ext cx="323466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003" y="4191000"/>
            <a:ext cx="2864988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205" y="4876800"/>
            <a:ext cx="147870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4693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4693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4693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4693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LOMENA TEMPOR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FILOMENA TEMPORAL</Template>
  <TotalTime>17</TotalTime>
  <Words>256</Words>
  <Application>Microsoft Office PowerPoint</Application>
  <PresentationFormat>Personalizado</PresentationFormat>
  <Paragraphs>23</Paragraphs>
  <Slides>60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FILOMENA TEMPORAL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2021-01-10T18:14:52Z</dcterms:created>
  <dcterms:modified xsi:type="dcterms:W3CDTF">2021-01-10T18:32:45Z</dcterms:modified>
</cp:coreProperties>
</file>