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2" r:id="rId3"/>
    <p:sldId id="270" r:id="rId4"/>
    <p:sldId id="363" r:id="rId5"/>
    <p:sldId id="272" r:id="rId6"/>
    <p:sldId id="261" r:id="rId7"/>
    <p:sldId id="268" r:id="rId8"/>
    <p:sldId id="348" r:id="rId9"/>
    <p:sldId id="264" r:id="rId10"/>
    <p:sldId id="279" r:id="rId11"/>
    <p:sldId id="277" r:id="rId12"/>
    <p:sldId id="282" r:id="rId13"/>
    <p:sldId id="286" r:id="rId14"/>
    <p:sldId id="297" r:id="rId15"/>
    <p:sldId id="291" r:id="rId16"/>
    <p:sldId id="299" r:id="rId17"/>
    <p:sldId id="303" r:id="rId18"/>
    <p:sldId id="305" r:id="rId19"/>
    <p:sldId id="368" r:id="rId20"/>
    <p:sldId id="366" r:id="rId21"/>
    <p:sldId id="341" r:id="rId22"/>
    <p:sldId id="325" r:id="rId23"/>
    <p:sldId id="372" r:id="rId24"/>
    <p:sldId id="378" r:id="rId25"/>
    <p:sldId id="335" r:id="rId26"/>
    <p:sldId id="333" r:id="rId27"/>
    <p:sldId id="354" r:id="rId28"/>
    <p:sldId id="329" r:id="rId29"/>
    <p:sldId id="369" r:id="rId30"/>
    <p:sldId id="322" r:id="rId31"/>
    <p:sldId id="374" r:id="rId32"/>
    <p:sldId id="376" r:id="rId33"/>
    <p:sldId id="379" r:id="rId3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ke4eX+fHXPzxeMJFyl8+w" hashData="wyRqs9V0nfGgRZBRK19FmYV/ZI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571" autoAdjust="0"/>
  </p:normalViewPr>
  <p:slideViewPr>
    <p:cSldViewPr>
      <p:cViewPr>
        <p:scale>
          <a:sx n="64" d="100"/>
          <a:sy n="64" d="100"/>
        </p:scale>
        <p:origin x="-61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AAD497-8634-4FA1-BA57-B1E0D19876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9FE0E-E5A8-413E-997F-388F34A15C45}" type="datetimeFigureOut">
              <a:rPr lang="es-CL" smtClean="0"/>
              <a:pPr/>
              <a:t>21-06-2013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C311C-02A8-45B6-8D11-D090B526987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7E455C-887A-46D7-B99C-0E99574565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0070C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Picture 2" descr="C:\Documents and Settings\Ana María\Mis documentos\FELIN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41000">
                <a:schemeClr val="bg1"/>
              </a:gs>
              <a:gs pos="16000">
                <a:srgbClr val="002060"/>
              </a:gs>
              <a:gs pos="30000">
                <a:schemeClr val="bg2">
                  <a:lumMod val="25000"/>
                  <a:alpha val="0"/>
                </a:schemeClr>
              </a:gs>
              <a:gs pos="57000">
                <a:srgbClr val="C7AC4C">
                  <a:alpha val="0"/>
                </a:srgbClr>
              </a:gs>
              <a:gs pos="70000">
                <a:schemeClr val="bg2">
                  <a:lumMod val="60000"/>
                  <a:lumOff val="40000"/>
                </a:schemeClr>
              </a:gs>
              <a:gs pos="88000">
                <a:srgbClr val="C7AC4C">
                  <a:alpha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41000">
                <a:schemeClr val="bg1"/>
              </a:gs>
              <a:gs pos="16000">
                <a:srgbClr val="002060"/>
              </a:gs>
              <a:gs pos="30000">
                <a:schemeClr val="bg2">
                  <a:lumMod val="25000"/>
                  <a:alpha val="0"/>
                </a:schemeClr>
              </a:gs>
              <a:gs pos="57000">
                <a:srgbClr val="C7AC4C">
                  <a:alpha val="0"/>
                </a:srgbClr>
              </a:gs>
              <a:gs pos="70000">
                <a:schemeClr val="bg2">
                  <a:lumMod val="60000"/>
                  <a:lumOff val="40000"/>
                </a:schemeClr>
              </a:gs>
              <a:gs pos="88000">
                <a:srgbClr val="C7AC4C">
                  <a:alpha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randomBar dir="vert"/>
    <p:sndAc>
      <p:stSnd loop="1">
        <p:snd r:embed="rId2" name="Nic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na María\Escritorio\130844412_DkR9eeNw_PC0303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30844412_DkR9eeNw_PC0303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ellipse">
            <a:avLst/>
          </a:prstGeom>
          <a:noFill/>
        </p:spPr>
      </p:pic>
      <p:pic>
        <p:nvPicPr>
          <p:cNvPr id="4" name="Picture 2" descr="C:\Documents and Settings\Ana María\Escritorio\130844412_DkR9eeNw_PC0303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ellipse">
            <a:avLst/>
          </a:prstGeom>
          <a:noFill/>
        </p:spPr>
      </p:pic>
      <p:pic>
        <p:nvPicPr>
          <p:cNvPr id="5" name="Picture 2" descr="C:\Documents and Settings\Ana María\Escritorio\130844412_DkR9eeNw_PC0303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Documents and Settings\Ana María\Escritorio\141262564_cxNR8dqj_P20233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1500166" y="0"/>
            <a:ext cx="1500198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3000364" y="0"/>
            <a:ext cx="1643074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4643438" y="0"/>
            <a:ext cx="1500198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6143636" y="0"/>
            <a:ext cx="1500198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7643802" y="0"/>
            <a:ext cx="1500198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124499445_kvhfmd8k_P51352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leones-jovenes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leones-jovenes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na María\Escritorio\371141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na María\Escritorio\leonas-en-africa-animales-salvajes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leonas-en-africa-animales-salvajes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leonas-en-africa-animales-salvajes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leonas-en-africa-animales-salvajes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6" descr="C:\Documents and Settings\Ana María\Escritorio\316769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6" descr="C:\Documents and Settings\Ana María\Escritorio\316769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6" descr="C:\Documents and Settings\Ana María\Escritorio\316769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6" descr="C:\Documents and Settings\Ana María\Escritorio\316769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1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1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134815726_KuRyzWY4_P51711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34815726_KuRyzWY4_P51711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34815726_KuRyzWY4_P51711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Documents and Settings\Ana María\Escritorio\13391971BH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3391971BH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3391971BH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MIS COSAS\DOCUMENTOS ANA\ANIMALES\FELINOS\Nueva carpeta\308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48961200_7VOEJR2T__2250816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91184760_6pFU7sU8__10369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1507" name="Picture 3" descr="C:\Documents and Settings\Ana María\Escritorio\381193.jpg"/>
          <p:cNvPicPr>
            <a:picLocks noChangeAspect="1" noChangeArrowheads="1"/>
          </p:cNvPicPr>
          <p:nvPr/>
        </p:nvPicPr>
        <p:blipFill>
          <a:blip r:embed="rId3"/>
          <a:srcRect l="1562" t="73177" r="2343" b="3125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381193.jpg"/>
          <p:cNvPicPr>
            <a:picLocks noChangeAspect="1" noChangeArrowheads="1"/>
          </p:cNvPicPr>
          <p:nvPr/>
        </p:nvPicPr>
        <p:blipFill>
          <a:blip r:embed="rId3"/>
          <a:srcRect l="1562" t="49479" r="2343" b="26823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381193.jpg"/>
          <p:cNvPicPr>
            <a:picLocks noChangeAspect="1" noChangeArrowheads="1"/>
          </p:cNvPicPr>
          <p:nvPr/>
        </p:nvPicPr>
        <p:blipFill>
          <a:blip r:embed="rId3"/>
          <a:srcRect l="1562" t="25781" r="2343" b="50521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381193.jpg"/>
          <p:cNvPicPr>
            <a:picLocks noChangeAspect="1" noChangeArrowheads="1"/>
          </p:cNvPicPr>
          <p:nvPr/>
        </p:nvPicPr>
        <p:blipFill>
          <a:blip r:embed="rId3"/>
          <a:srcRect l="1562" t="2083" r="2343" b="74219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95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na María\Escritorio\felinoblan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348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348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enrocaroja.jpg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enrocar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Documents and Settings\Ana María\Escritorio\3508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688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185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C:\Documents and Settings\Ana María\Escritorio\3769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Ana María\Escritorio\234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48" y="0"/>
            <a:ext cx="11430048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365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365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7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5615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5615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5615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E:\MIS COSAS\DOCUMENTOS ANA\ANIMALES\FELINOS\800px-Lions_ly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3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Ana María\Escritorio\16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6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64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64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6" name="Picture 2" descr="C:\Documents and Settings\Ana María\Escritorio\56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56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Ana María\Escritorio\77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77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445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445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na María\Escritorio\445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MIS COSAS\DOCUMENTOS ANA\ANIMALES\FELINOS\Nueva carpeta\fotos-de-panteras-panther-photos-animales-salvajes-felinos--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FELINOS\Nueva carpeta\fotos-de-panteras-panther-photos-animales-salvajes-felinos--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F:\MIS COSAS\DOCUMENTOS ANA\ANIMALES\FELINOS\Nueva carpeta\5454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" y="0"/>
            <a:ext cx="9144001" cy="6893490"/>
          </a:xfrm>
          <a:prstGeom prst="rect">
            <a:avLst/>
          </a:prstGeom>
          <a:noFill/>
        </p:spPr>
      </p:pic>
      <p:pic>
        <p:nvPicPr>
          <p:cNvPr id="6" name="Picture 3" descr="F:\MIS COSAS\DOCUMENTOS ANA\ANIMALES\FELINOS\Nueva carpeta\5454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MIS COSAS\DOCUMENTOS ANA\ANIMALES\FELINOS\Nueva carpeta\tigre-blanco-singap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MIS COSAS\DOCUMENTOS ANA\ANIMALES\FELINOS\Nueva carpeta\t4ever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21846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15580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F:\MIS COSAS\DOCUMENTOS ANA\ANIMALES\FELINOS\Nueva carpeta\tigre-blanco-saltand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17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Documents and Settings\Ana María\Escritorio\5339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PUMA-a250297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08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MIS COSAS\DOCUMENTOS ANA\ANIMALES\FELINOS\Nueva carpeta\538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F:\MIS COSAS\DOCUMENTOS ANA\ANIMALES\FELINOS\Nueva carpeta\64222.jpg"/>
          <p:cNvPicPr>
            <a:picLocks noChangeAspect="1" noChangeArrowheads="1"/>
          </p:cNvPicPr>
          <p:nvPr/>
        </p:nvPicPr>
        <p:blipFill>
          <a:blip r:embed="rId3"/>
          <a:srcRect r="2343" b="14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gfPb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pantera-negra-fondo-de-3382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560277.jpg"/>
          <p:cNvPicPr>
            <a:picLocks noChangeAspect="1" noChangeArrowheads="1"/>
          </p:cNvPicPr>
          <p:nvPr/>
        </p:nvPicPr>
        <p:blipFill>
          <a:blip r:embed="rId3"/>
          <a:srcRect l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F:\MIS COSAS\DOCUMENTOS ANA\ANIMALES\FELINOS\Nueva carpeta\5420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F:\MIS COSAS\DOCUMENTOS ANA\ANIMALES\FELINOS\Nueva carpeta\5420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Ana María\Escritorio\208114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59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cuments and Settings\Ana María\Escritorio\203662.jpg"/>
          <p:cNvPicPr>
            <a:picLocks noChangeAspect="1" noChangeArrowheads="1"/>
          </p:cNvPicPr>
          <p:nvPr/>
        </p:nvPicPr>
        <p:blipFill>
          <a:blip r:embed="rId2"/>
          <a:srcRect b="41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203662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 b="41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203662.jpg"/>
          <p:cNvPicPr>
            <a:picLocks noChangeAspect="1" noChangeArrowheads="1"/>
          </p:cNvPicPr>
          <p:nvPr/>
        </p:nvPicPr>
        <p:blipFill>
          <a:blip r:embed="rId2"/>
          <a:srcRect b="41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Documents and Settings\Ana María\Escritorio\90909833_mKsXm89N_PC290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F:\MIS COSAS\DOCUMENTOS ANA\ANIMALES\FELINOS\Nueva carpeta\121403725_WG2AW639_P11288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animals-jump-puma-feline-cougar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-285776"/>
            <a:ext cx="9144001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3" presetClass="exit" presetSubtype="2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322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6802" name="Picture 2" descr="C:\Documents and Settings\Ana María\Escritorio\169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69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5425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5425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5425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MIS COSAS\DOCUMENTOS ANA\ANIMALES\FELINOS\Nueva carpeta\69569062_ecU5VEMf_Pa2432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F:\MIS COSAS\DOCUMENTOS ANA\ANIMALES\FELINOS\Nueva carpeta\59563185_P40483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Documents and Settings\Ana María\Escritorio\65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F:\MIS COSAS\DOCUMENTOS ANA\ANIMALES\FELINOS\Nueva carpeta\1588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4617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Documents and Settings\Ana María\Escritorio\72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72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:\MIS COSAS\DOCUMENTOS ANA\ANIMALES\FELINOS\Nueva carpeta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l="4581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51563" r="24218" b="3125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27343" r="48438" b="3125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125" r="72657" b="3125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75782" b="3125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/>
          <a:srcRect l="51563" r="24218" b="3125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/>
          <a:srcRect l="27343" r="48438" b="3125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0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/>
          <a:srcRect l="3125" r="72657" b="3125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2291" name="Picture 3" descr="C:\Documents and Settings\Ana María\Escritorio\Fotos-de-Leopardos_Fondos-de-Escritorio-de-Animales-Salvajes-Tigres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75782" b="3125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715008" y="3357562"/>
            <a:ext cx="2286016" cy="830997"/>
          </a:xfrm>
          <a:prstGeom prst="rect">
            <a:avLst/>
          </a:prstGeom>
          <a:noFill/>
          <a:scene3d>
            <a:camera prst="orthographicFront"/>
            <a:lightRig rig="sunset" dir="t">
              <a:rot lat="0" lon="0" rev="0"/>
            </a:lightRig>
          </a:scene3d>
          <a:sp3d>
            <a:bevelT w="114300" prst="softRound"/>
          </a:sp3d>
        </p:spPr>
        <p:txBody>
          <a:bodyPr wrap="square" rtlCol="0">
            <a:spAutoFit/>
            <a:sp3d extrusionH="508000">
              <a:bevelT w="177800" h="190500" prst="angle"/>
              <a:bevelB w="215900" h="215900"/>
            </a:sp3d>
          </a:bodyPr>
          <a:lstStyle/>
          <a:p>
            <a:r>
              <a:rPr lang="es-CL" sz="4800" b="1" dirty="0" err="1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bagail" pitchFamily="2" charset="0"/>
              </a:rPr>
              <a:t>Sheyla</a:t>
            </a:r>
            <a:endParaRPr lang="es-CL" sz="4800" b="1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bagail" pitchFamily="2" charset="0"/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000"/>
                            </p:stCondLst>
                            <p:childTnLst>
                              <p:par>
                                <p:cTn id="7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6000"/>
                            </p:stCondLst>
                            <p:childTnLst>
                              <p:par>
                                <p:cTn id="8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heme/theme1.xml><?xml version="1.0" encoding="utf-8"?>
<a:theme xmlns:a="http://schemas.openxmlformats.org/drawingml/2006/main" name="FELIN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FELINOS</Template>
  <TotalTime>16</TotalTime>
  <Words>61</Words>
  <Application>Microsoft Office PowerPoint</Application>
  <PresentationFormat>Presentación en pantalla (4:3)</PresentationFormat>
  <Paragraphs>29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FELINOS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2</cp:revision>
  <dcterms:created xsi:type="dcterms:W3CDTF">2013-06-21T18:37:15Z</dcterms:created>
  <dcterms:modified xsi:type="dcterms:W3CDTF">2013-06-21T18:54:12Z</dcterms:modified>
</cp:coreProperties>
</file>