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/VO8eiIuLWkVZnx2KAWsA==" hashData="2gGVgnQSvrLSKk4j13c0qqig7Y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56752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9365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372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790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4477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2816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9817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6831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5169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8481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81545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61153-BA69-4C5E-B959-2DFD8F6E2536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05E3F-E9BE-4727-AA01-32A501AD54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4409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68769" y="1028343"/>
            <a:ext cx="785446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La increíble fauna de los parques nacionales de África y las reservas de </a:t>
            </a:r>
            <a:r>
              <a:rPr lang="es-CO" b="1" i="1" dirty="0" smtClean="0"/>
              <a:t>caza</a:t>
            </a:r>
            <a:r>
              <a:rPr lang="es-CO" i="1" dirty="0" smtClean="0"/>
              <a:t>. El </a:t>
            </a:r>
            <a:r>
              <a:rPr lang="es-CO" i="1" dirty="0"/>
              <a:t>Parque Nacional del </a:t>
            </a:r>
            <a:r>
              <a:rPr lang="es-CO" i="1" dirty="0" err="1"/>
              <a:t>Manovo-Gounda</a:t>
            </a:r>
            <a:r>
              <a:rPr lang="es-CO" i="1" dirty="0"/>
              <a:t> St. </a:t>
            </a:r>
            <a:r>
              <a:rPr lang="es-CO" i="1" dirty="0" err="1"/>
              <a:t>Floris</a:t>
            </a:r>
            <a:r>
              <a:rPr lang="es-CO" i="1" dirty="0"/>
              <a:t> es uno de los parques nacionales africanos considerados Patrimonio de la Humanidad por la Unesco desde 1988; e incluido en la Lista del Patrimonio de la Humanidad en peligro en 1997</a:t>
            </a:r>
            <a:r>
              <a:rPr lang="es-CO" i="1" dirty="0" smtClean="0"/>
              <a:t>. Situado </a:t>
            </a:r>
            <a:r>
              <a:rPr lang="es-CO" i="1" dirty="0"/>
              <a:t>en la prefectura de </a:t>
            </a:r>
            <a:r>
              <a:rPr lang="es-CO" i="1" dirty="0" err="1"/>
              <a:t>Bamingui-Bangoran</a:t>
            </a:r>
            <a:r>
              <a:rPr lang="es-CO" i="1" dirty="0"/>
              <a:t>, de la República Centroafricana, abarca una superficie de 1.740.000 ha, en él se encuentran especies en peligro de extinción como el rinoceronte negro, el guepardo, elefantes, leopardos, búfalos, </a:t>
            </a:r>
            <a:r>
              <a:rPr lang="es-CO" i="1" dirty="0" err="1" smtClean="0"/>
              <a:t>etc</a:t>
            </a:r>
            <a:endParaRPr lang="es-CO" i="1" dirty="0" smtClean="0"/>
          </a:p>
          <a:p>
            <a:pPr algn="ctr"/>
            <a:r>
              <a:rPr lang="es-CO" i="1" dirty="0"/>
              <a:t>La importancia de este parque se debe a la riqueza de su flora y fauna. Sus vastas sabanas ofrecen refugio a una gran variedad de mamíferos –rinocerontes negros, elefantes, leopardos, onzas, perros salvajes, gacelas </a:t>
            </a:r>
            <a:r>
              <a:rPr lang="es-CO" i="1" dirty="0" err="1"/>
              <a:t>frentirrojas</a:t>
            </a:r>
            <a:r>
              <a:rPr lang="es-CO" i="1" dirty="0"/>
              <a:t> y búfalos– y las llanuras inundables de la zona norte albergan diferentes tipos de aves acuáticas.</a:t>
            </a:r>
          </a:p>
          <a:p>
            <a:pPr algn="ctr"/>
            <a:r>
              <a:rPr lang="es-CO" i="1" dirty="0"/>
              <a:t>El parque tiene tres zonas principales, el área de inundación de los </a:t>
            </a:r>
            <a:r>
              <a:rPr lang="es-CO" i="1" dirty="0" err="1"/>
              <a:t>rios</a:t>
            </a:r>
            <a:r>
              <a:rPr lang="es-CO" i="1" dirty="0"/>
              <a:t> </a:t>
            </a:r>
            <a:r>
              <a:rPr lang="es-CO" i="1" dirty="0" err="1"/>
              <a:t>Bahr</a:t>
            </a:r>
            <a:r>
              <a:rPr lang="es-CO" i="1" dirty="0"/>
              <a:t> </a:t>
            </a:r>
            <a:r>
              <a:rPr lang="es-CO" i="1" dirty="0" err="1"/>
              <a:t>Aouk</a:t>
            </a:r>
            <a:r>
              <a:rPr lang="es-CO" i="1" dirty="0"/>
              <a:t> y </a:t>
            </a:r>
            <a:r>
              <a:rPr lang="es-CO" i="1" dirty="0" err="1"/>
              <a:t>Bahr</a:t>
            </a:r>
            <a:r>
              <a:rPr lang="es-CO" i="1" dirty="0"/>
              <a:t> </a:t>
            </a:r>
            <a:r>
              <a:rPr lang="es-CO" i="1" dirty="0" err="1"/>
              <a:t>Kameur</a:t>
            </a:r>
            <a:r>
              <a:rPr lang="es-CO" i="1" dirty="0"/>
              <a:t> en el norte, el </a:t>
            </a:r>
            <a:r>
              <a:rPr lang="es-CO" i="1" dirty="0" err="1"/>
              <a:t>Massif</a:t>
            </a:r>
            <a:r>
              <a:rPr lang="es-CO" i="1" dirty="0"/>
              <a:t> de los Bongo en el sur, y una llanura suavemente ondulada en medio. En él viven especies en peligro de extinción como el rinoceronte negro, el guepardo, elefantes, leopardos, búfalos, </a:t>
            </a:r>
            <a:r>
              <a:rPr lang="es-CO" i="1" dirty="0" err="1"/>
              <a:t>etccon</a:t>
            </a:r>
            <a:r>
              <a:rPr lang="es-CO" i="1" dirty="0"/>
              <a:t> una riqueza de flora y fauna, como el rinoceronte negro, elefantes, guepardos, leopardos, perros salvajes, gacelas </a:t>
            </a:r>
            <a:r>
              <a:rPr lang="es-CO" i="1" dirty="0" err="1"/>
              <a:t>rufifrons</a:t>
            </a:r>
            <a:r>
              <a:rPr lang="es-CO" i="1" dirty="0"/>
              <a:t> y búfalo</a:t>
            </a:r>
            <a:r>
              <a:rPr lang="es-CO" i="1" dirty="0" smtClean="0"/>
              <a:t>.</a:t>
            </a:r>
            <a:endParaRPr lang="es-CO" i="1" dirty="0"/>
          </a:p>
        </p:txBody>
      </p:sp>
      <p:pic>
        <p:nvPicPr>
          <p:cNvPr id="5" name="Beautiful_African_Relaxation_Music_with_Nature_Sou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799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996961" y="5521569"/>
            <a:ext cx="21980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Beatiful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African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Relaxation</a:t>
            </a:r>
            <a:r>
              <a:rPr lang="es-CO" sz="1000" b="1" i="1" dirty="0" smtClean="0"/>
              <a:t> 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141053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643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187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50936"/>
            <a:ext cx="12192000" cy="700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68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636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093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763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5172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9075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4763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495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493369" y="5468815"/>
            <a:ext cx="1529861" cy="422031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6595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93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610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2090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4467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829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840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6402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3658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283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239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09403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533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43692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2768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4581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01211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6426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950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1274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60436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7922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69544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43582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1154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75397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238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68087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59831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2995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4092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58563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0660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3395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7002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01796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80438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1449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0858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0002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4292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132116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1683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83028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59903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0677"/>
            <a:ext cx="12192000" cy="69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90767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44444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463134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87320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7067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77004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92562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0975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14257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7894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153620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2854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56335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153162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953696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085857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0676"/>
            <a:ext cx="12192000" cy="669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54363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87385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78910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17572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943828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20063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748080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276</Words>
  <Application>Microsoft Office PowerPoint</Application>
  <PresentationFormat>Personalizado</PresentationFormat>
  <Paragraphs>8</Paragraphs>
  <Slides>79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2016-09-04T00:41:28Z</dcterms:created>
  <dcterms:modified xsi:type="dcterms:W3CDTF">2016-09-07T22:15:48Z</dcterms:modified>
</cp:coreProperties>
</file>