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72" r:id="rId1"/>
    <p:sldMasterId id="2147483684" r:id="rId2"/>
  </p:sldMasterIdLst>
  <p:notesMasterIdLst>
    <p:notesMasterId r:id="rId51"/>
  </p:notesMasterIdLst>
  <p:sldIdLst>
    <p:sldId id="388" r:id="rId3"/>
    <p:sldId id="590" r:id="rId4"/>
    <p:sldId id="578" r:id="rId5"/>
    <p:sldId id="556" r:id="rId6"/>
    <p:sldId id="566" r:id="rId7"/>
    <p:sldId id="587" r:id="rId8"/>
    <p:sldId id="577" r:id="rId9"/>
    <p:sldId id="558" r:id="rId10"/>
    <p:sldId id="565" r:id="rId11"/>
    <p:sldId id="597" r:id="rId12"/>
    <p:sldId id="596" r:id="rId13"/>
    <p:sldId id="585" r:id="rId14"/>
    <p:sldId id="591" r:id="rId15"/>
    <p:sldId id="588" r:id="rId16"/>
    <p:sldId id="603" r:id="rId17"/>
    <p:sldId id="557" r:id="rId18"/>
    <p:sldId id="599" r:id="rId19"/>
    <p:sldId id="569" r:id="rId20"/>
    <p:sldId id="561" r:id="rId21"/>
    <p:sldId id="559" r:id="rId22"/>
    <p:sldId id="564" r:id="rId23"/>
    <p:sldId id="562" r:id="rId24"/>
    <p:sldId id="576" r:id="rId25"/>
    <p:sldId id="586" r:id="rId26"/>
    <p:sldId id="602" r:id="rId27"/>
    <p:sldId id="601" r:id="rId28"/>
    <p:sldId id="604" r:id="rId29"/>
    <p:sldId id="582" r:id="rId30"/>
    <p:sldId id="573" r:id="rId31"/>
    <p:sldId id="595" r:id="rId32"/>
    <p:sldId id="581" r:id="rId33"/>
    <p:sldId id="607" r:id="rId34"/>
    <p:sldId id="584" r:id="rId35"/>
    <p:sldId id="605" r:id="rId36"/>
    <p:sldId id="568" r:id="rId37"/>
    <p:sldId id="600" r:id="rId38"/>
    <p:sldId id="589" r:id="rId39"/>
    <p:sldId id="579" r:id="rId40"/>
    <p:sldId id="571" r:id="rId41"/>
    <p:sldId id="608" r:id="rId42"/>
    <p:sldId id="592" r:id="rId43"/>
    <p:sldId id="606" r:id="rId44"/>
    <p:sldId id="594" r:id="rId45"/>
    <p:sldId id="593" r:id="rId46"/>
    <p:sldId id="580" r:id="rId47"/>
    <p:sldId id="598" r:id="rId48"/>
    <p:sldId id="406" r:id="rId49"/>
    <p:sldId id="268" r:id="rId50"/>
  </p:sldIdLst>
  <p:sldSz cx="12606338" cy="7091363"/>
  <p:notesSz cx="6858000" cy="9144000"/>
  <p:embeddedFontLst>
    <p:embeddedFont>
      <p:font typeface="Banff" pitchFamily="2" charset="0"/>
      <p:regular r:id="rId52"/>
    </p:embeddedFont>
    <p:embeddedFont>
      <p:font typeface="Belwe Cn BT" panose="02060806050305020504" pitchFamily="18" charset="0"/>
      <p:regular r:id="rId53"/>
    </p:embeddedFont>
    <p:embeddedFont>
      <p:font typeface="Brooklyn CE" pitchFamily="2" charset="0"/>
      <p:italic r:id="rId54"/>
    </p:embeddedFont>
    <p:embeddedFont>
      <p:font typeface="Calibri" panose="020F0502020204030204" pitchFamily="34" charset="0"/>
      <p:regular r:id="rId55"/>
      <p:bold r:id="rId56"/>
      <p:italic r:id="rId57"/>
      <p:boldItalic r:id="rId58"/>
    </p:embeddedFont>
    <p:embeddedFont>
      <p:font typeface="Calibri Light" panose="020F0302020204030204" pitchFamily="34" charset="0"/>
      <p:regular r:id="rId59"/>
      <p:italic r:id="rId60"/>
    </p:embeddedFont>
    <p:embeddedFont>
      <p:font typeface="Kristen ITC" panose="03050502040202030202" pitchFamily="66" charset="0"/>
      <p:regular r:id="rId61"/>
    </p:embeddedFont>
    <p:embeddedFont>
      <p:font typeface="Lemon" panose="02000000000000000000" pitchFamily="2" charset="0"/>
      <p:regular r:id="rId6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Gwxfkd4YR4bH3PjYHSzAw==" hashData="L4vVTsIyqFALeEp18YTEubfTIDQo5pciTgj48mcZMnCkyAewHHT5BO6/vKtL1hzifIrkCdVMElGUiCRnP5+17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B654"/>
    <a:srgbClr val="CB890A"/>
    <a:srgbClr val="1A453E"/>
    <a:srgbClr val="843C0C"/>
    <a:srgbClr val="CC3300"/>
    <a:srgbClr val="FFFF00"/>
    <a:srgbClr val="0000FF"/>
    <a:srgbClr val="7DE77A"/>
    <a:srgbClr val="632D09"/>
    <a:srgbClr val="8834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494" autoAdjust="0"/>
    <p:restoredTop sz="94660"/>
  </p:normalViewPr>
  <p:slideViewPr>
    <p:cSldViewPr snapToGrid="0">
      <p:cViewPr varScale="1">
        <p:scale>
          <a:sx n="96" d="100"/>
          <a:sy n="96" d="100"/>
        </p:scale>
        <p:origin x="96" y="3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font" Target="fonts/font4.fntdata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3.fntdata"/><Relationship Id="rId62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2.fntdata"/><Relationship Id="rId58" Type="http://schemas.openxmlformats.org/officeDocument/2006/relationships/font" Target="fonts/font7.fntdata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font" Target="fonts/font6.fntdata"/><Relationship Id="rId61" Type="http://schemas.openxmlformats.org/officeDocument/2006/relationships/font" Target="fonts/font10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1.fntdata"/><Relationship Id="rId60" Type="http://schemas.openxmlformats.org/officeDocument/2006/relationships/font" Target="fonts/font9.fntdata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5.fntdata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1E7A50-5F8B-4413-BD1C-6E70BD24CAC7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BB5142-2A1E-4325-AB40-834AEE290F85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89101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75792" y="1160555"/>
            <a:ext cx="9454754" cy="2468845"/>
          </a:xfrm>
        </p:spPr>
        <p:txBody>
          <a:bodyPr anchor="b"/>
          <a:lstStyle>
            <a:lvl1pPr algn="ctr">
              <a:defRPr sz="6204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75792" y="3724608"/>
            <a:ext cx="9454754" cy="1712104"/>
          </a:xfrm>
        </p:spPr>
        <p:txBody>
          <a:bodyPr/>
          <a:lstStyle>
            <a:lvl1pPr marL="0" indent="0" algn="ctr">
              <a:buNone/>
              <a:defRPr sz="2482"/>
            </a:lvl1pPr>
            <a:lvl2pPr marL="472745" indent="0" algn="ctr">
              <a:buNone/>
              <a:defRPr sz="2068"/>
            </a:lvl2pPr>
            <a:lvl3pPr marL="945490" indent="0" algn="ctr">
              <a:buNone/>
              <a:defRPr sz="1861"/>
            </a:lvl3pPr>
            <a:lvl4pPr marL="1418234" indent="0" algn="ctr">
              <a:buNone/>
              <a:defRPr sz="1654"/>
            </a:lvl4pPr>
            <a:lvl5pPr marL="1890979" indent="0" algn="ctr">
              <a:buNone/>
              <a:defRPr sz="1654"/>
            </a:lvl5pPr>
            <a:lvl6pPr marL="2363724" indent="0" algn="ctr">
              <a:buNone/>
              <a:defRPr sz="1654"/>
            </a:lvl6pPr>
            <a:lvl7pPr marL="2836469" indent="0" algn="ctr">
              <a:buNone/>
              <a:defRPr sz="1654"/>
            </a:lvl7pPr>
            <a:lvl8pPr marL="3309214" indent="0" algn="ctr">
              <a:buNone/>
              <a:defRPr sz="1654"/>
            </a:lvl8pPr>
            <a:lvl9pPr marL="3781958" indent="0" algn="ctr">
              <a:buNone/>
              <a:defRPr sz="1654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13. 10. 2020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13043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13. 10. 2020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84448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120" y="1767917"/>
            <a:ext cx="10872967" cy="2949810"/>
          </a:xfrm>
        </p:spPr>
        <p:txBody>
          <a:bodyPr anchor="b"/>
          <a:lstStyle>
            <a:lvl1pPr>
              <a:defRPr sz="6204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0120" y="4745633"/>
            <a:ext cx="10872967" cy="1551235"/>
          </a:xfrm>
        </p:spPr>
        <p:txBody>
          <a:bodyPr/>
          <a:lstStyle>
            <a:lvl1pPr marL="0" indent="0">
              <a:buNone/>
              <a:defRPr sz="2482">
                <a:solidFill>
                  <a:schemeClr val="tx1">
                    <a:tint val="75000"/>
                  </a:schemeClr>
                </a:solidFill>
              </a:defRPr>
            </a:lvl1pPr>
            <a:lvl2pPr marL="472745" indent="0">
              <a:buNone/>
              <a:defRPr sz="2068">
                <a:solidFill>
                  <a:schemeClr val="tx1">
                    <a:tint val="75000"/>
                  </a:schemeClr>
                </a:solidFill>
              </a:defRPr>
            </a:lvl2pPr>
            <a:lvl3pPr marL="945490" indent="0">
              <a:buNone/>
              <a:defRPr sz="1861">
                <a:solidFill>
                  <a:schemeClr val="tx1">
                    <a:tint val="75000"/>
                  </a:schemeClr>
                </a:solidFill>
              </a:defRPr>
            </a:lvl3pPr>
            <a:lvl4pPr marL="1418234" indent="0">
              <a:buNone/>
              <a:defRPr sz="1654">
                <a:solidFill>
                  <a:schemeClr val="tx1">
                    <a:tint val="75000"/>
                  </a:schemeClr>
                </a:solidFill>
              </a:defRPr>
            </a:lvl4pPr>
            <a:lvl5pPr marL="1890979" indent="0">
              <a:buNone/>
              <a:defRPr sz="1654">
                <a:solidFill>
                  <a:schemeClr val="tx1">
                    <a:tint val="75000"/>
                  </a:schemeClr>
                </a:solidFill>
              </a:defRPr>
            </a:lvl5pPr>
            <a:lvl6pPr marL="2363724" indent="0">
              <a:buNone/>
              <a:defRPr sz="1654">
                <a:solidFill>
                  <a:schemeClr val="tx1">
                    <a:tint val="75000"/>
                  </a:schemeClr>
                </a:solidFill>
              </a:defRPr>
            </a:lvl6pPr>
            <a:lvl7pPr marL="2836469" indent="0">
              <a:buNone/>
              <a:defRPr sz="1654">
                <a:solidFill>
                  <a:schemeClr val="tx1">
                    <a:tint val="75000"/>
                  </a:schemeClr>
                </a:solidFill>
              </a:defRPr>
            </a:lvl7pPr>
            <a:lvl8pPr marL="3309214" indent="0">
              <a:buNone/>
              <a:defRPr sz="1654">
                <a:solidFill>
                  <a:schemeClr val="tx1">
                    <a:tint val="75000"/>
                  </a:schemeClr>
                </a:solidFill>
              </a:defRPr>
            </a:lvl8pPr>
            <a:lvl9pPr marL="3781958" indent="0">
              <a:buNone/>
              <a:defRPr sz="165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13. 10. 2020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7945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686" y="1887747"/>
            <a:ext cx="5357694" cy="4499405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81958" y="1887747"/>
            <a:ext cx="5357694" cy="4499405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13. 10. 2020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95590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8327" y="377550"/>
            <a:ext cx="10872967" cy="1370669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8328" y="1738369"/>
            <a:ext cx="5333071" cy="851948"/>
          </a:xfrm>
        </p:spPr>
        <p:txBody>
          <a:bodyPr anchor="b"/>
          <a:lstStyle>
            <a:lvl1pPr marL="0" indent="0">
              <a:buNone/>
              <a:defRPr sz="2482" b="1"/>
            </a:lvl1pPr>
            <a:lvl2pPr marL="472745" indent="0">
              <a:buNone/>
              <a:defRPr sz="2068" b="1"/>
            </a:lvl2pPr>
            <a:lvl3pPr marL="945490" indent="0">
              <a:buNone/>
              <a:defRPr sz="1861" b="1"/>
            </a:lvl3pPr>
            <a:lvl4pPr marL="1418234" indent="0">
              <a:buNone/>
              <a:defRPr sz="1654" b="1"/>
            </a:lvl4pPr>
            <a:lvl5pPr marL="1890979" indent="0">
              <a:buNone/>
              <a:defRPr sz="1654" b="1"/>
            </a:lvl5pPr>
            <a:lvl6pPr marL="2363724" indent="0">
              <a:buNone/>
              <a:defRPr sz="1654" b="1"/>
            </a:lvl6pPr>
            <a:lvl7pPr marL="2836469" indent="0">
              <a:buNone/>
              <a:defRPr sz="1654" b="1"/>
            </a:lvl7pPr>
            <a:lvl8pPr marL="3309214" indent="0">
              <a:buNone/>
              <a:defRPr sz="1654" b="1"/>
            </a:lvl8pPr>
            <a:lvl9pPr marL="3781958" indent="0">
              <a:buNone/>
              <a:defRPr sz="1654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8328" y="2590317"/>
            <a:ext cx="5333071" cy="3809967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81958" y="1738369"/>
            <a:ext cx="5359336" cy="851948"/>
          </a:xfrm>
        </p:spPr>
        <p:txBody>
          <a:bodyPr anchor="b"/>
          <a:lstStyle>
            <a:lvl1pPr marL="0" indent="0">
              <a:buNone/>
              <a:defRPr sz="2482" b="1"/>
            </a:lvl1pPr>
            <a:lvl2pPr marL="472745" indent="0">
              <a:buNone/>
              <a:defRPr sz="2068" b="1"/>
            </a:lvl2pPr>
            <a:lvl3pPr marL="945490" indent="0">
              <a:buNone/>
              <a:defRPr sz="1861" b="1"/>
            </a:lvl3pPr>
            <a:lvl4pPr marL="1418234" indent="0">
              <a:buNone/>
              <a:defRPr sz="1654" b="1"/>
            </a:lvl4pPr>
            <a:lvl5pPr marL="1890979" indent="0">
              <a:buNone/>
              <a:defRPr sz="1654" b="1"/>
            </a:lvl5pPr>
            <a:lvl6pPr marL="2363724" indent="0">
              <a:buNone/>
              <a:defRPr sz="1654" b="1"/>
            </a:lvl6pPr>
            <a:lvl7pPr marL="2836469" indent="0">
              <a:buNone/>
              <a:defRPr sz="1654" b="1"/>
            </a:lvl7pPr>
            <a:lvl8pPr marL="3309214" indent="0">
              <a:buNone/>
              <a:defRPr sz="1654" b="1"/>
            </a:lvl8pPr>
            <a:lvl9pPr marL="3781958" indent="0">
              <a:buNone/>
              <a:defRPr sz="1654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81958" y="2590317"/>
            <a:ext cx="5359336" cy="3809967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13. 10. 2020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87254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13. 10. 2020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62156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13. 10. 2020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2759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8328" y="472758"/>
            <a:ext cx="4065872" cy="1654651"/>
          </a:xfrm>
        </p:spPr>
        <p:txBody>
          <a:bodyPr anchor="b"/>
          <a:lstStyle>
            <a:lvl1pPr>
              <a:defRPr sz="330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59335" y="1021025"/>
            <a:ext cx="6381959" cy="5039464"/>
          </a:xfrm>
        </p:spPr>
        <p:txBody>
          <a:bodyPr/>
          <a:lstStyle>
            <a:lvl1pPr>
              <a:defRPr sz="3309"/>
            </a:lvl1pPr>
            <a:lvl2pPr>
              <a:defRPr sz="2895"/>
            </a:lvl2pPr>
            <a:lvl3pPr>
              <a:defRPr sz="2482"/>
            </a:lvl3pPr>
            <a:lvl4pPr>
              <a:defRPr sz="2068"/>
            </a:lvl4pPr>
            <a:lvl5pPr>
              <a:defRPr sz="2068"/>
            </a:lvl5pPr>
            <a:lvl6pPr>
              <a:defRPr sz="2068"/>
            </a:lvl6pPr>
            <a:lvl7pPr>
              <a:defRPr sz="2068"/>
            </a:lvl7pPr>
            <a:lvl8pPr>
              <a:defRPr sz="2068"/>
            </a:lvl8pPr>
            <a:lvl9pPr>
              <a:defRPr sz="2068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8328" y="2127409"/>
            <a:ext cx="4065872" cy="3941288"/>
          </a:xfrm>
        </p:spPr>
        <p:txBody>
          <a:bodyPr/>
          <a:lstStyle>
            <a:lvl1pPr marL="0" indent="0">
              <a:buNone/>
              <a:defRPr sz="1654"/>
            </a:lvl1pPr>
            <a:lvl2pPr marL="472745" indent="0">
              <a:buNone/>
              <a:defRPr sz="1448"/>
            </a:lvl2pPr>
            <a:lvl3pPr marL="945490" indent="0">
              <a:buNone/>
              <a:defRPr sz="1241"/>
            </a:lvl3pPr>
            <a:lvl4pPr marL="1418234" indent="0">
              <a:buNone/>
              <a:defRPr sz="1034"/>
            </a:lvl4pPr>
            <a:lvl5pPr marL="1890979" indent="0">
              <a:buNone/>
              <a:defRPr sz="1034"/>
            </a:lvl5pPr>
            <a:lvl6pPr marL="2363724" indent="0">
              <a:buNone/>
              <a:defRPr sz="1034"/>
            </a:lvl6pPr>
            <a:lvl7pPr marL="2836469" indent="0">
              <a:buNone/>
              <a:defRPr sz="1034"/>
            </a:lvl7pPr>
            <a:lvl8pPr marL="3309214" indent="0">
              <a:buNone/>
              <a:defRPr sz="1034"/>
            </a:lvl8pPr>
            <a:lvl9pPr marL="3781958" indent="0">
              <a:buNone/>
              <a:defRPr sz="1034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13. 10. 2020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63905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8328" y="472758"/>
            <a:ext cx="4065872" cy="1654651"/>
          </a:xfrm>
        </p:spPr>
        <p:txBody>
          <a:bodyPr anchor="b"/>
          <a:lstStyle>
            <a:lvl1pPr>
              <a:defRPr sz="330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359335" y="1021025"/>
            <a:ext cx="6381959" cy="5039464"/>
          </a:xfrm>
        </p:spPr>
        <p:txBody>
          <a:bodyPr anchor="t"/>
          <a:lstStyle>
            <a:lvl1pPr marL="0" indent="0">
              <a:buNone/>
              <a:defRPr sz="3309"/>
            </a:lvl1pPr>
            <a:lvl2pPr marL="472745" indent="0">
              <a:buNone/>
              <a:defRPr sz="2895"/>
            </a:lvl2pPr>
            <a:lvl3pPr marL="945490" indent="0">
              <a:buNone/>
              <a:defRPr sz="2482"/>
            </a:lvl3pPr>
            <a:lvl4pPr marL="1418234" indent="0">
              <a:buNone/>
              <a:defRPr sz="2068"/>
            </a:lvl4pPr>
            <a:lvl5pPr marL="1890979" indent="0">
              <a:buNone/>
              <a:defRPr sz="2068"/>
            </a:lvl5pPr>
            <a:lvl6pPr marL="2363724" indent="0">
              <a:buNone/>
              <a:defRPr sz="2068"/>
            </a:lvl6pPr>
            <a:lvl7pPr marL="2836469" indent="0">
              <a:buNone/>
              <a:defRPr sz="2068"/>
            </a:lvl7pPr>
            <a:lvl8pPr marL="3309214" indent="0">
              <a:buNone/>
              <a:defRPr sz="2068"/>
            </a:lvl8pPr>
            <a:lvl9pPr marL="3781958" indent="0">
              <a:buNone/>
              <a:defRPr sz="2068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8328" y="2127409"/>
            <a:ext cx="4065872" cy="3941288"/>
          </a:xfrm>
        </p:spPr>
        <p:txBody>
          <a:bodyPr/>
          <a:lstStyle>
            <a:lvl1pPr marL="0" indent="0">
              <a:buNone/>
              <a:defRPr sz="1654"/>
            </a:lvl1pPr>
            <a:lvl2pPr marL="472745" indent="0">
              <a:buNone/>
              <a:defRPr sz="1448"/>
            </a:lvl2pPr>
            <a:lvl3pPr marL="945490" indent="0">
              <a:buNone/>
              <a:defRPr sz="1241"/>
            </a:lvl3pPr>
            <a:lvl4pPr marL="1418234" indent="0">
              <a:buNone/>
              <a:defRPr sz="1034"/>
            </a:lvl4pPr>
            <a:lvl5pPr marL="1890979" indent="0">
              <a:buNone/>
              <a:defRPr sz="1034"/>
            </a:lvl5pPr>
            <a:lvl6pPr marL="2363724" indent="0">
              <a:buNone/>
              <a:defRPr sz="1034"/>
            </a:lvl6pPr>
            <a:lvl7pPr marL="2836469" indent="0">
              <a:buNone/>
              <a:defRPr sz="1034"/>
            </a:lvl7pPr>
            <a:lvl8pPr marL="3309214" indent="0">
              <a:buNone/>
              <a:defRPr sz="1034"/>
            </a:lvl8pPr>
            <a:lvl9pPr marL="3781958" indent="0">
              <a:buNone/>
              <a:defRPr sz="1034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13. 10. 2020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39252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13. 10. 2020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67715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21410" y="377550"/>
            <a:ext cx="2718242" cy="6009602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686" y="377550"/>
            <a:ext cx="7997146" cy="6009602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13. 10. 2020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098166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45476" y="2202920"/>
            <a:ext cx="10715387" cy="1520046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90953" y="4018443"/>
            <a:ext cx="8824437" cy="1812237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72741" indent="0" algn="ctr">
              <a:buNone/>
              <a:defRPr/>
            </a:lvl2pPr>
            <a:lvl3pPr marL="945482" indent="0" algn="ctr">
              <a:buNone/>
              <a:defRPr/>
            </a:lvl3pPr>
            <a:lvl4pPr marL="1418223" indent="0" algn="ctr">
              <a:buNone/>
              <a:defRPr/>
            </a:lvl4pPr>
            <a:lvl5pPr marL="1890964" indent="0" algn="ctr">
              <a:buNone/>
              <a:defRPr/>
            </a:lvl5pPr>
            <a:lvl6pPr marL="2363706" indent="0" algn="ctr">
              <a:buNone/>
              <a:defRPr/>
            </a:lvl6pPr>
            <a:lvl7pPr marL="2836446" indent="0" algn="ctr">
              <a:buNone/>
              <a:defRPr/>
            </a:lvl7pPr>
            <a:lvl8pPr marL="3309187" indent="0" algn="ctr">
              <a:buNone/>
              <a:defRPr/>
            </a:lvl8pPr>
            <a:lvl9pPr marL="3781928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29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50099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317" y="283983"/>
            <a:ext cx="11345705" cy="1181894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30317" y="1654652"/>
            <a:ext cx="11345705" cy="4679972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29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21327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95816" y="4556861"/>
            <a:ext cx="10715387" cy="1408423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4127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95816" y="3005623"/>
            <a:ext cx="10715387" cy="1551235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064"/>
            </a:lvl1pPr>
            <a:lvl2pPr marL="472741" indent="0">
              <a:buNone/>
              <a:defRPr sz="1876"/>
            </a:lvl2pPr>
            <a:lvl3pPr marL="945482" indent="0">
              <a:buNone/>
              <a:defRPr sz="1688"/>
            </a:lvl3pPr>
            <a:lvl4pPr marL="1418223" indent="0">
              <a:buNone/>
              <a:defRPr sz="1407"/>
            </a:lvl4pPr>
            <a:lvl5pPr marL="1890964" indent="0">
              <a:buNone/>
              <a:defRPr sz="1407"/>
            </a:lvl5pPr>
            <a:lvl6pPr marL="2363706" indent="0">
              <a:buNone/>
              <a:defRPr sz="1407"/>
            </a:lvl6pPr>
            <a:lvl7pPr marL="2836446" indent="0">
              <a:buNone/>
              <a:defRPr sz="1407"/>
            </a:lvl7pPr>
            <a:lvl8pPr marL="3309187" indent="0">
              <a:buNone/>
              <a:defRPr sz="1407"/>
            </a:lvl8pPr>
            <a:lvl9pPr marL="3781928" indent="0">
              <a:buNone/>
              <a:defRPr sz="14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29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575343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317" y="283983"/>
            <a:ext cx="11345705" cy="1181894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30316" y="1654652"/>
            <a:ext cx="5567800" cy="4679972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908"/>
            </a:lvl1pPr>
            <a:lvl2pPr>
              <a:defRPr sz="2439"/>
            </a:lvl2pPr>
            <a:lvl3pPr>
              <a:defRPr sz="2064"/>
            </a:lvl3pPr>
            <a:lvl4pPr>
              <a:defRPr sz="1876"/>
            </a:lvl4pPr>
            <a:lvl5pPr>
              <a:defRPr sz="1876"/>
            </a:lvl5pPr>
            <a:lvl6pPr>
              <a:defRPr sz="1876"/>
            </a:lvl6pPr>
            <a:lvl7pPr>
              <a:defRPr sz="1876"/>
            </a:lvl7pPr>
            <a:lvl8pPr>
              <a:defRPr sz="1876"/>
            </a:lvl8pPr>
            <a:lvl9pPr>
              <a:defRPr sz="187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408223" y="1654652"/>
            <a:ext cx="5567800" cy="4679972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908"/>
            </a:lvl1pPr>
            <a:lvl2pPr>
              <a:defRPr sz="2439"/>
            </a:lvl2pPr>
            <a:lvl3pPr>
              <a:defRPr sz="2064"/>
            </a:lvl3pPr>
            <a:lvl4pPr>
              <a:defRPr sz="1876"/>
            </a:lvl4pPr>
            <a:lvl5pPr>
              <a:defRPr sz="1876"/>
            </a:lvl5pPr>
            <a:lvl6pPr>
              <a:defRPr sz="1876"/>
            </a:lvl6pPr>
            <a:lvl7pPr>
              <a:defRPr sz="1876"/>
            </a:lvl7pPr>
            <a:lvl8pPr>
              <a:defRPr sz="1876"/>
            </a:lvl8pPr>
            <a:lvl9pPr>
              <a:defRPr sz="187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29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323277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317" y="283983"/>
            <a:ext cx="11345705" cy="1181894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30318" y="1587351"/>
            <a:ext cx="5569989" cy="66153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439" b="1"/>
            </a:lvl1pPr>
            <a:lvl2pPr marL="472741" indent="0">
              <a:buNone/>
              <a:defRPr sz="2064" b="1"/>
            </a:lvl2pPr>
            <a:lvl3pPr marL="945482" indent="0">
              <a:buNone/>
              <a:defRPr sz="1876" b="1"/>
            </a:lvl3pPr>
            <a:lvl4pPr marL="1418223" indent="0">
              <a:buNone/>
              <a:defRPr sz="1688" b="1"/>
            </a:lvl4pPr>
            <a:lvl5pPr marL="1890964" indent="0">
              <a:buNone/>
              <a:defRPr sz="1688" b="1"/>
            </a:lvl5pPr>
            <a:lvl6pPr marL="2363706" indent="0">
              <a:buNone/>
              <a:defRPr sz="1688" b="1"/>
            </a:lvl6pPr>
            <a:lvl7pPr marL="2836446" indent="0">
              <a:buNone/>
              <a:defRPr sz="1688" b="1"/>
            </a:lvl7pPr>
            <a:lvl8pPr marL="3309187" indent="0">
              <a:buNone/>
              <a:defRPr sz="1688" b="1"/>
            </a:lvl8pPr>
            <a:lvl9pPr marL="3781928" indent="0">
              <a:buNone/>
              <a:defRPr sz="1688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30318" y="2248884"/>
            <a:ext cx="5569989" cy="4085742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439"/>
            </a:lvl1pPr>
            <a:lvl2pPr>
              <a:defRPr sz="2064"/>
            </a:lvl2pPr>
            <a:lvl3pPr>
              <a:defRPr sz="1876"/>
            </a:lvl3pPr>
            <a:lvl4pPr>
              <a:defRPr sz="1688"/>
            </a:lvl4pPr>
            <a:lvl5pPr>
              <a:defRPr sz="1688"/>
            </a:lvl5pPr>
            <a:lvl6pPr>
              <a:defRPr sz="1688"/>
            </a:lvl6pPr>
            <a:lvl7pPr>
              <a:defRPr sz="1688"/>
            </a:lvl7pPr>
            <a:lvl8pPr>
              <a:defRPr sz="1688"/>
            </a:lvl8pPr>
            <a:lvl9pPr>
              <a:defRPr sz="1688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403847" y="1587351"/>
            <a:ext cx="5572176" cy="66153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439" b="1"/>
            </a:lvl1pPr>
            <a:lvl2pPr marL="472741" indent="0">
              <a:buNone/>
              <a:defRPr sz="2064" b="1"/>
            </a:lvl2pPr>
            <a:lvl3pPr marL="945482" indent="0">
              <a:buNone/>
              <a:defRPr sz="1876" b="1"/>
            </a:lvl3pPr>
            <a:lvl4pPr marL="1418223" indent="0">
              <a:buNone/>
              <a:defRPr sz="1688" b="1"/>
            </a:lvl4pPr>
            <a:lvl5pPr marL="1890964" indent="0">
              <a:buNone/>
              <a:defRPr sz="1688" b="1"/>
            </a:lvl5pPr>
            <a:lvl6pPr marL="2363706" indent="0">
              <a:buNone/>
              <a:defRPr sz="1688" b="1"/>
            </a:lvl6pPr>
            <a:lvl7pPr marL="2836446" indent="0">
              <a:buNone/>
              <a:defRPr sz="1688" b="1"/>
            </a:lvl7pPr>
            <a:lvl8pPr marL="3309187" indent="0">
              <a:buNone/>
              <a:defRPr sz="1688" b="1"/>
            </a:lvl8pPr>
            <a:lvl9pPr marL="3781928" indent="0">
              <a:buNone/>
              <a:defRPr sz="1688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403847" y="2248884"/>
            <a:ext cx="5572176" cy="4085742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439"/>
            </a:lvl1pPr>
            <a:lvl2pPr>
              <a:defRPr sz="2064"/>
            </a:lvl2pPr>
            <a:lvl3pPr>
              <a:defRPr sz="1876"/>
            </a:lvl3pPr>
            <a:lvl4pPr>
              <a:defRPr sz="1688"/>
            </a:lvl4pPr>
            <a:lvl5pPr>
              <a:defRPr sz="1688"/>
            </a:lvl5pPr>
            <a:lvl6pPr>
              <a:defRPr sz="1688"/>
            </a:lvl6pPr>
            <a:lvl7pPr>
              <a:defRPr sz="1688"/>
            </a:lvl7pPr>
            <a:lvl8pPr>
              <a:defRPr sz="1688"/>
            </a:lvl8pPr>
            <a:lvl9pPr>
              <a:defRPr sz="1688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29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41657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317" y="283983"/>
            <a:ext cx="11345705" cy="1181894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29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567595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29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248566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319" y="282345"/>
            <a:ext cx="4147398" cy="1201592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2064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928731" y="282345"/>
            <a:ext cx="7047293" cy="6052282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283"/>
            </a:lvl1pPr>
            <a:lvl2pPr>
              <a:defRPr sz="2908"/>
            </a:lvl2pPr>
            <a:lvl3pPr>
              <a:defRPr sz="2439"/>
            </a:lvl3pPr>
            <a:lvl4pPr>
              <a:defRPr sz="2064"/>
            </a:lvl4pPr>
            <a:lvl5pPr>
              <a:defRPr sz="2064"/>
            </a:lvl5pPr>
            <a:lvl6pPr>
              <a:defRPr sz="2064"/>
            </a:lvl6pPr>
            <a:lvl7pPr>
              <a:defRPr sz="2064"/>
            </a:lvl7pPr>
            <a:lvl8pPr>
              <a:defRPr sz="2064"/>
            </a:lvl8pPr>
            <a:lvl9pPr>
              <a:defRPr sz="206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30319" y="1483934"/>
            <a:ext cx="4147398" cy="485069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407"/>
            </a:lvl1pPr>
            <a:lvl2pPr marL="472741" indent="0">
              <a:buNone/>
              <a:defRPr sz="1219"/>
            </a:lvl2pPr>
            <a:lvl3pPr marL="945482" indent="0">
              <a:buNone/>
              <a:defRPr sz="1032"/>
            </a:lvl3pPr>
            <a:lvl4pPr marL="1418223" indent="0">
              <a:buNone/>
              <a:defRPr sz="938"/>
            </a:lvl4pPr>
            <a:lvl5pPr marL="1890964" indent="0">
              <a:buNone/>
              <a:defRPr sz="938"/>
            </a:lvl5pPr>
            <a:lvl6pPr marL="2363706" indent="0">
              <a:buNone/>
              <a:defRPr sz="938"/>
            </a:lvl6pPr>
            <a:lvl7pPr marL="2836446" indent="0">
              <a:buNone/>
              <a:defRPr sz="938"/>
            </a:lvl7pPr>
            <a:lvl8pPr marL="3309187" indent="0">
              <a:buNone/>
              <a:defRPr sz="938"/>
            </a:lvl8pPr>
            <a:lvl9pPr marL="3781928" indent="0">
              <a:buNone/>
              <a:defRPr sz="938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29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827159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70933" y="4963954"/>
            <a:ext cx="7563803" cy="586023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2064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470933" y="633630"/>
            <a:ext cx="7563803" cy="4254818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283"/>
            </a:lvl1pPr>
            <a:lvl2pPr marL="472741" indent="0">
              <a:buNone/>
              <a:defRPr sz="2908"/>
            </a:lvl2pPr>
            <a:lvl3pPr marL="945482" indent="0">
              <a:buNone/>
              <a:defRPr sz="2439"/>
            </a:lvl3pPr>
            <a:lvl4pPr marL="1418223" indent="0">
              <a:buNone/>
              <a:defRPr sz="2064"/>
            </a:lvl4pPr>
            <a:lvl5pPr marL="1890964" indent="0">
              <a:buNone/>
              <a:defRPr sz="2064"/>
            </a:lvl5pPr>
            <a:lvl6pPr marL="2363706" indent="0">
              <a:buNone/>
              <a:defRPr sz="2064"/>
            </a:lvl6pPr>
            <a:lvl7pPr marL="2836446" indent="0">
              <a:buNone/>
              <a:defRPr sz="2064"/>
            </a:lvl7pPr>
            <a:lvl8pPr marL="3309187" indent="0">
              <a:buNone/>
              <a:defRPr sz="2064"/>
            </a:lvl8pPr>
            <a:lvl9pPr marL="3781928" indent="0">
              <a:buNone/>
              <a:defRPr sz="2064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470933" y="5549980"/>
            <a:ext cx="7563803" cy="832249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407"/>
            </a:lvl1pPr>
            <a:lvl2pPr marL="472741" indent="0">
              <a:buNone/>
              <a:defRPr sz="1219"/>
            </a:lvl2pPr>
            <a:lvl3pPr marL="945482" indent="0">
              <a:buNone/>
              <a:defRPr sz="1032"/>
            </a:lvl3pPr>
            <a:lvl4pPr marL="1418223" indent="0">
              <a:buNone/>
              <a:defRPr sz="938"/>
            </a:lvl4pPr>
            <a:lvl5pPr marL="1890964" indent="0">
              <a:buNone/>
              <a:defRPr sz="938"/>
            </a:lvl5pPr>
            <a:lvl6pPr marL="2363706" indent="0">
              <a:buNone/>
              <a:defRPr sz="938"/>
            </a:lvl6pPr>
            <a:lvl7pPr marL="2836446" indent="0">
              <a:buNone/>
              <a:defRPr sz="938"/>
            </a:lvl7pPr>
            <a:lvl8pPr marL="3309187" indent="0">
              <a:buNone/>
              <a:defRPr sz="938"/>
            </a:lvl8pPr>
            <a:lvl9pPr marL="3781928" indent="0">
              <a:buNone/>
              <a:defRPr sz="938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29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222287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317" y="283983"/>
            <a:ext cx="11345705" cy="1181894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30317" y="1654652"/>
            <a:ext cx="11345705" cy="4679972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29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888691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9139595" y="283987"/>
            <a:ext cx="2836427" cy="6050640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30319" y="283987"/>
            <a:ext cx="8299172" cy="6050640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29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26883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66686" y="377550"/>
            <a:ext cx="10872967" cy="13706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686" y="1887747"/>
            <a:ext cx="10872967" cy="44994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6686" y="6572644"/>
            <a:ext cx="2836426" cy="3775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4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66897-4934-487E-864C-D2566DDFCD31}" type="datetime1">
              <a:rPr lang="sk-SK" smtClean="0"/>
              <a:t>13. 10. 2020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75850" y="6572644"/>
            <a:ext cx="4254639" cy="3775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4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903226" y="6572644"/>
            <a:ext cx="2836426" cy="3775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4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40256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45490" rtl="0" eaLnBrk="1" latinLnBrk="0" hangingPunct="1">
        <a:lnSpc>
          <a:spcPct val="90000"/>
        </a:lnSpc>
        <a:spcBef>
          <a:spcPct val="0"/>
        </a:spcBef>
        <a:buNone/>
        <a:defRPr sz="45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6372" indent="-236372" algn="l" defTabSz="945490" rtl="0" eaLnBrk="1" latinLnBrk="0" hangingPunct="1">
        <a:lnSpc>
          <a:spcPct val="90000"/>
        </a:lnSpc>
        <a:spcBef>
          <a:spcPts val="1034"/>
        </a:spcBef>
        <a:buFont typeface="Arial" panose="020B0604020202020204" pitchFamily="34" charset="0"/>
        <a:buChar char="•"/>
        <a:defRPr sz="2895" kern="1200">
          <a:solidFill>
            <a:schemeClr val="tx1"/>
          </a:solidFill>
          <a:latin typeface="+mn-lt"/>
          <a:ea typeface="+mn-ea"/>
          <a:cs typeface="+mn-cs"/>
        </a:defRPr>
      </a:lvl1pPr>
      <a:lvl2pPr marL="709117" indent="-236372" algn="l" defTabSz="945490" rtl="0" eaLnBrk="1" latinLnBrk="0" hangingPunct="1">
        <a:lnSpc>
          <a:spcPct val="90000"/>
        </a:lnSpc>
        <a:spcBef>
          <a:spcPts val="517"/>
        </a:spcBef>
        <a:buFont typeface="Arial" panose="020B0604020202020204" pitchFamily="34" charset="0"/>
        <a:buChar char="•"/>
        <a:defRPr sz="2482" kern="1200">
          <a:solidFill>
            <a:schemeClr val="tx1"/>
          </a:solidFill>
          <a:latin typeface="+mn-lt"/>
          <a:ea typeface="+mn-ea"/>
          <a:cs typeface="+mn-cs"/>
        </a:defRPr>
      </a:lvl2pPr>
      <a:lvl3pPr marL="1181862" indent="-236372" algn="l" defTabSz="945490" rtl="0" eaLnBrk="1" latinLnBrk="0" hangingPunct="1">
        <a:lnSpc>
          <a:spcPct val="90000"/>
        </a:lnSpc>
        <a:spcBef>
          <a:spcPts val="517"/>
        </a:spcBef>
        <a:buFont typeface="Arial" panose="020B0604020202020204" pitchFamily="34" charset="0"/>
        <a:buChar char="•"/>
        <a:defRPr sz="2068" kern="1200">
          <a:solidFill>
            <a:schemeClr val="tx1"/>
          </a:solidFill>
          <a:latin typeface="+mn-lt"/>
          <a:ea typeface="+mn-ea"/>
          <a:cs typeface="+mn-cs"/>
        </a:defRPr>
      </a:lvl3pPr>
      <a:lvl4pPr marL="1654607" indent="-236372" algn="l" defTabSz="945490" rtl="0" eaLnBrk="1" latinLnBrk="0" hangingPunct="1">
        <a:lnSpc>
          <a:spcPct val="90000"/>
        </a:lnSpc>
        <a:spcBef>
          <a:spcPts val="517"/>
        </a:spcBef>
        <a:buFont typeface="Arial" panose="020B0604020202020204" pitchFamily="34" charset="0"/>
        <a:buChar char="•"/>
        <a:defRPr sz="1861" kern="1200">
          <a:solidFill>
            <a:schemeClr val="tx1"/>
          </a:solidFill>
          <a:latin typeface="+mn-lt"/>
          <a:ea typeface="+mn-ea"/>
          <a:cs typeface="+mn-cs"/>
        </a:defRPr>
      </a:lvl4pPr>
      <a:lvl5pPr marL="2127352" indent="-236372" algn="l" defTabSz="945490" rtl="0" eaLnBrk="1" latinLnBrk="0" hangingPunct="1">
        <a:lnSpc>
          <a:spcPct val="90000"/>
        </a:lnSpc>
        <a:spcBef>
          <a:spcPts val="517"/>
        </a:spcBef>
        <a:buFont typeface="Arial" panose="020B0604020202020204" pitchFamily="34" charset="0"/>
        <a:buChar char="•"/>
        <a:defRPr sz="1861" kern="1200">
          <a:solidFill>
            <a:schemeClr val="tx1"/>
          </a:solidFill>
          <a:latin typeface="+mn-lt"/>
          <a:ea typeface="+mn-ea"/>
          <a:cs typeface="+mn-cs"/>
        </a:defRPr>
      </a:lvl5pPr>
      <a:lvl6pPr marL="2600096" indent="-236372" algn="l" defTabSz="945490" rtl="0" eaLnBrk="1" latinLnBrk="0" hangingPunct="1">
        <a:lnSpc>
          <a:spcPct val="90000"/>
        </a:lnSpc>
        <a:spcBef>
          <a:spcPts val="517"/>
        </a:spcBef>
        <a:buFont typeface="Arial" panose="020B0604020202020204" pitchFamily="34" charset="0"/>
        <a:buChar char="•"/>
        <a:defRPr sz="1861" kern="1200">
          <a:solidFill>
            <a:schemeClr val="tx1"/>
          </a:solidFill>
          <a:latin typeface="+mn-lt"/>
          <a:ea typeface="+mn-ea"/>
          <a:cs typeface="+mn-cs"/>
        </a:defRPr>
      </a:lvl6pPr>
      <a:lvl7pPr marL="3072841" indent="-236372" algn="l" defTabSz="945490" rtl="0" eaLnBrk="1" latinLnBrk="0" hangingPunct="1">
        <a:lnSpc>
          <a:spcPct val="90000"/>
        </a:lnSpc>
        <a:spcBef>
          <a:spcPts val="517"/>
        </a:spcBef>
        <a:buFont typeface="Arial" panose="020B0604020202020204" pitchFamily="34" charset="0"/>
        <a:buChar char="•"/>
        <a:defRPr sz="1861" kern="1200">
          <a:solidFill>
            <a:schemeClr val="tx1"/>
          </a:solidFill>
          <a:latin typeface="+mn-lt"/>
          <a:ea typeface="+mn-ea"/>
          <a:cs typeface="+mn-cs"/>
        </a:defRPr>
      </a:lvl7pPr>
      <a:lvl8pPr marL="3545586" indent="-236372" algn="l" defTabSz="945490" rtl="0" eaLnBrk="1" latinLnBrk="0" hangingPunct="1">
        <a:lnSpc>
          <a:spcPct val="90000"/>
        </a:lnSpc>
        <a:spcBef>
          <a:spcPts val="517"/>
        </a:spcBef>
        <a:buFont typeface="Arial" panose="020B0604020202020204" pitchFamily="34" charset="0"/>
        <a:buChar char="•"/>
        <a:defRPr sz="1861" kern="1200">
          <a:solidFill>
            <a:schemeClr val="tx1"/>
          </a:solidFill>
          <a:latin typeface="+mn-lt"/>
          <a:ea typeface="+mn-ea"/>
          <a:cs typeface="+mn-cs"/>
        </a:defRPr>
      </a:lvl8pPr>
      <a:lvl9pPr marL="4018331" indent="-236372" algn="l" defTabSz="945490" rtl="0" eaLnBrk="1" latinLnBrk="0" hangingPunct="1">
        <a:lnSpc>
          <a:spcPct val="90000"/>
        </a:lnSpc>
        <a:spcBef>
          <a:spcPts val="517"/>
        </a:spcBef>
        <a:buFont typeface="Arial" panose="020B0604020202020204" pitchFamily="34" charset="0"/>
        <a:buChar char="•"/>
        <a:defRPr sz="186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45490" rtl="0" eaLnBrk="1" latinLnBrk="0" hangingPunct="1">
        <a:defRPr sz="1861" kern="1200">
          <a:solidFill>
            <a:schemeClr val="tx1"/>
          </a:solidFill>
          <a:latin typeface="+mn-lt"/>
          <a:ea typeface="+mn-ea"/>
          <a:cs typeface="+mn-cs"/>
        </a:defRPr>
      </a:lvl1pPr>
      <a:lvl2pPr marL="472745" algn="l" defTabSz="945490" rtl="0" eaLnBrk="1" latinLnBrk="0" hangingPunct="1">
        <a:defRPr sz="1861" kern="1200">
          <a:solidFill>
            <a:schemeClr val="tx1"/>
          </a:solidFill>
          <a:latin typeface="+mn-lt"/>
          <a:ea typeface="+mn-ea"/>
          <a:cs typeface="+mn-cs"/>
        </a:defRPr>
      </a:lvl2pPr>
      <a:lvl3pPr marL="945490" algn="l" defTabSz="945490" rtl="0" eaLnBrk="1" latinLnBrk="0" hangingPunct="1">
        <a:defRPr sz="1861" kern="1200">
          <a:solidFill>
            <a:schemeClr val="tx1"/>
          </a:solidFill>
          <a:latin typeface="+mn-lt"/>
          <a:ea typeface="+mn-ea"/>
          <a:cs typeface="+mn-cs"/>
        </a:defRPr>
      </a:lvl3pPr>
      <a:lvl4pPr marL="1418234" algn="l" defTabSz="945490" rtl="0" eaLnBrk="1" latinLnBrk="0" hangingPunct="1">
        <a:defRPr sz="1861" kern="1200">
          <a:solidFill>
            <a:schemeClr val="tx1"/>
          </a:solidFill>
          <a:latin typeface="+mn-lt"/>
          <a:ea typeface="+mn-ea"/>
          <a:cs typeface="+mn-cs"/>
        </a:defRPr>
      </a:lvl4pPr>
      <a:lvl5pPr marL="1890979" algn="l" defTabSz="945490" rtl="0" eaLnBrk="1" latinLnBrk="0" hangingPunct="1">
        <a:defRPr sz="1861" kern="1200">
          <a:solidFill>
            <a:schemeClr val="tx1"/>
          </a:solidFill>
          <a:latin typeface="+mn-lt"/>
          <a:ea typeface="+mn-ea"/>
          <a:cs typeface="+mn-cs"/>
        </a:defRPr>
      </a:lvl5pPr>
      <a:lvl6pPr marL="2363724" algn="l" defTabSz="945490" rtl="0" eaLnBrk="1" latinLnBrk="0" hangingPunct="1">
        <a:defRPr sz="1861" kern="1200">
          <a:solidFill>
            <a:schemeClr val="tx1"/>
          </a:solidFill>
          <a:latin typeface="+mn-lt"/>
          <a:ea typeface="+mn-ea"/>
          <a:cs typeface="+mn-cs"/>
        </a:defRPr>
      </a:lvl6pPr>
      <a:lvl7pPr marL="2836469" algn="l" defTabSz="945490" rtl="0" eaLnBrk="1" latinLnBrk="0" hangingPunct="1">
        <a:defRPr sz="1861" kern="1200">
          <a:solidFill>
            <a:schemeClr val="tx1"/>
          </a:solidFill>
          <a:latin typeface="+mn-lt"/>
          <a:ea typeface="+mn-ea"/>
          <a:cs typeface="+mn-cs"/>
        </a:defRPr>
      </a:lvl7pPr>
      <a:lvl8pPr marL="3309214" algn="l" defTabSz="945490" rtl="0" eaLnBrk="1" latinLnBrk="0" hangingPunct="1">
        <a:defRPr sz="1861" kern="1200">
          <a:solidFill>
            <a:schemeClr val="tx1"/>
          </a:solidFill>
          <a:latin typeface="+mn-lt"/>
          <a:ea typeface="+mn-ea"/>
          <a:cs typeface="+mn-cs"/>
        </a:defRPr>
      </a:lvl8pPr>
      <a:lvl9pPr marL="3781958" algn="l" defTabSz="945490" rtl="0" eaLnBrk="1" latinLnBrk="0" hangingPunct="1">
        <a:defRPr sz="18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9327" y="6458475"/>
            <a:ext cx="2942141" cy="491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57735" eaLnBrk="1" hangingPunct="1">
              <a:lnSpc>
                <a:spcPct val="100000"/>
              </a:lnSpc>
              <a:buClrTx/>
              <a:buSzTx/>
              <a:buFontTx/>
              <a:buNone/>
              <a:defRPr sz="1407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11827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596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596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596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596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596">
          <a:solidFill>
            <a:schemeClr val="tx2"/>
          </a:solidFill>
          <a:latin typeface="Arial" charset="0"/>
          <a:cs typeface="Arial" charset="0"/>
        </a:defRPr>
      </a:lvl5pPr>
      <a:lvl6pPr marL="472741" algn="ctr" rtl="0" fontAlgn="base">
        <a:spcBef>
          <a:spcPct val="0"/>
        </a:spcBef>
        <a:spcAft>
          <a:spcPct val="0"/>
        </a:spcAft>
        <a:defRPr sz="4596">
          <a:solidFill>
            <a:schemeClr val="tx2"/>
          </a:solidFill>
          <a:latin typeface="Arial" charset="0"/>
          <a:cs typeface="Arial" charset="0"/>
        </a:defRPr>
      </a:lvl6pPr>
      <a:lvl7pPr marL="945482" algn="ctr" rtl="0" fontAlgn="base">
        <a:spcBef>
          <a:spcPct val="0"/>
        </a:spcBef>
        <a:spcAft>
          <a:spcPct val="0"/>
        </a:spcAft>
        <a:defRPr sz="4596">
          <a:solidFill>
            <a:schemeClr val="tx2"/>
          </a:solidFill>
          <a:latin typeface="Arial" charset="0"/>
          <a:cs typeface="Arial" charset="0"/>
        </a:defRPr>
      </a:lvl7pPr>
      <a:lvl8pPr marL="1418223" algn="ctr" rtl="0" fontAlgn="base">
        <a:spcBef>
          <a:spcPct val="0"/>
        </a:spcBef>
        <a:spcAft>
          <a:spcPct val="0"/>
        </a:spcAft>
        <a:defRPr sz="4596">
          <a:solidFill>
            <a:schemeClr val="tx2"/>
          </a:solidFill>
          <a:latin typeface="Arial" charset="0"/>
          <a:cs typeface="Arial" charset="0"/>
        </a:defRPr>
      </a:lvl8pPr>
      <a:lvl9pPr marL="1890964" algn="ctr" rtl="0" fontAlgn="base">
        <a:spcBef>
          <a:spcPct val="0"/>
        </a:spcBef>
        <a:spcAft>
          <a:spcPct val="0"/>
        </a:spcAft>
        <a:defRPr sz="4596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54411" indent="-354411" algn="l" rtl="0" eaLnBrk="0" fontAlgn="base" hangingPunct="0">
        <a:spcBef>
          <a:spcPct val="20000"/>
        </a:spcBef>
        <a:spcAft>
          <a:spcPct val="0"/>
        </a:spcAft>
        <a:buChar char="•"/>
        <a:defRPr sz="3283">
          <a:solidFill>
            <a:schemeClr val="tx1"/>
          </a:solidFill>
          <a:latin typeface="+mn-lt"/>
          <a:ea typeface="+mn-ea"/>
          <a:cs typeface="+mn-cs"/>
        </a:defRPr>
      </a:lvl1pPr>
      <a:lvl2pPr marL="766899" indent="-294846" algn="l" rtl="0" eaLnBrk="0" fontAlgn="base" hangingPunct="0">
        <a:spcBef>
          <a:spcPct val="20000"/>
        </a:spcBef>
        <a:spcAft>
          <a:spcPct val="0"/>
        </a:spcAft>
        <a:buChar char="–"/>
        <a:defRPr sz="2908">
          <a:solidFill>
            <a:schemeClr val="tx1"/>
          </a:solidFill>
          <a:latin typeface="+mn-lt"/>
          <a:cs typeface="+mn-cs"/>
        </a:defRPr>
      </a:lvl2pPr>
      <a:lvl3pPr marL="1180876" indent="-235281" algn="l" rtl="0" eaLnBrk="0" fontAlgn="base" hangingPunct="0">
        <a:spcBef>
          <a:spcPct val="20000"/>
        </a:spcBef>
        <a:spcAft>
          <a:spcPct val="0"/>
        </a:spcAft>
        <a:buChar char="•"/>
        <a:defRPr sz="2439">
          <a:solidFill>
            <a:schemeClr val="tx1"/>
          </a:solidFill>
          <a:latin typeface="+mn-lt"/>
          <a:cs typeface="+mn-cs"/>
        </a:defRPr>
      </a:lvl3pPr>
      <a:lvl4pPr marL="1654418" indent="-235281" algn="l" rtl="0" eaLnBrk="0" fontAlgn="base" hangingPunct="0">
        <a:spcBef>
          <a:spcPct val="20000"/>
        </a:spcBef>
        <a:spcAft>
          <a:spcPct val="0"/>
        </a:spcAft>
        <a:buChar char="–"/>
        <a:defRPr sz="2064">
          <a:solidFill>
            <a:schemeClr val="tx1"/>
          </a:solidFill>
          <a:latin typeface="+mn-lt"/>
          <a:cs typeface="+mn-cs"/>
        </a:defRPr>
      </a:lvl4pPr>
      <a:lvl5pPr marL="2126470" indent="-235281" algn="l" rtl="0" eaLnBrk="0" fontAlgn="base" hangingPunct="0">
        <a:spcBef>
          <a:spcPct val="20000"/>
        </a:spcBef>
        <a:spcAft>
          <a:spcPct val="0"/>
        </a:spcAft>
        <a:buChar char="»"/>
        <a:defRPr sz="2064">
          <a:solidFill>
            <a:schemeClr val="tx1"/>
          </a:solidFill>
          <a:latin typeface="+mn-lt"/>
          <a:cs typeface="+mn-cs"/>
        </a:defRPr>
      </a:lvl5pPr>
      <a:lvl6pPr marL="2600076" indent="-236371" algn="l" rtl="0" fontAlgn="base">
        <a:spcBef>
          <a:spcPct val="20000"/>
        </a:spcBef>
        <a:spcAft>
          <a:spcPct val="0"/>
        </a:spcAft>
        <a:buChar char="»"/>
        <a:defRPr sz="2064">
          <a:solidFill>
            <a:schemeClr val="tx1"/>
          </a:solidFill>
          <a:latin typeface="+mn-lt"/>
          <a:cs typeface="+mn-cs"/>
        </a:defRPr>
      </a:lvl6pPr>
      <a:lvl7pPr marL="3072817" indent="-236371" algn="l" rtl="0" fontAlgn="base">
        <a:spcBef>
          <a:spcPct val="20000"/>
        </a:spcBef>
        <a:spcAft>
          <a:spcPct val="0"/>
        </a:spcAft>
        <a:buChar char="»"/>
        <a:defRPr sz="2064">
          <a:solidFill>
            <a:schemeClr val="tx1"/>
          </a:solidFill>
          <a:latin typeface="+mn-lt"/>
          <a:cs typeface="+mn-cs"/>
        </a:defRPr>
      </a:lvl7pPr>
      <a:lvl8pPr marL="3545558" indent="-236371" algn="l" rtl="0" fontAlgn="base">
        <a:spcBef>
          <a:spcPct val="20000"/>
        </a:spcBef>
        <a:spcAft>
          <a:spcPct val="0"/>
        </a:spcAft>
        <a:buChar char="»"/>
        <a:defRPr sz="2064">
          <a:solidFill>
            <a:schemeClr val="tx1"/>
          </a:solidFill>
          <a:latin typeface="+mn-lt"/>
          <a:cs typeface="+mn-cs"/>
        </a:defRPr>
      </a:lvl8pPr>
      <a:lvl9pPr marL="4018299" indent="-236371" algn="l" rtl="0" fontAlgn="base">
        <a:spcBef>
          <a:spcPct val="20000"/>
        </a:spcBef>
        <a:spcAft>
          <a:spcPct val="0"/>
        </a:spcAft>
        <a:buChar char="»"/>
        <a:defRPr sz="2064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45482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1pPr>
      <a:lvl2pPr marL="472741" algn="l" defTabSz="945482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2pPr>
      <a:lvl3pPr marL="945482" algn="l" defTabSz="945482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3pPr>
      <a:lvl4pPr marL="1418223" algn="l" defTabSz="945482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4pPr>
      <a:lvl5pPr marL="1890964" algn="l" defTabSz="945482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5pPr>
      <a:lvl6pPr marL="2363706" algn="l" defTabSz="945482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6pPr>
      <a:lvl7pPr marL="2836446" algn="l" defTabSz="945482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7pPr>
      <a:lvl8pPr marL="3309187" algn="l" defTabSz="945482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8pPr>
      <a:lvl9pPr marL="3781928" algn="l" defTabSz="945482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5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ázov">
            <a:extLst>
              <a:ext uri="{FF2B5EF4-FFF2-40B4-BE49-F238E27FC236}">
                <a16:creationId xmlns:a16="http://schemas.microsoft.com/office/drawing/2014/main" id="{C9AF68FA-3AAF-40AD-8B5D-03D917E427E8}"/>
              </a:ext>
            </a:extLst>
          </p:cNvPr>
          <p:cNvSpPr txBox="1"/>
          <p:nvPr/>
        </p:nvSpPr>
        <p:spPr>
          <a:xfrm>
            <a:off x="4233878" y="726816"/>
            <a:ext cx="4138581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 defTabSz="864003">
              <a:defRPr/>
            </a:pPr>
            <a:r>
              <a:rPr lang="sk-SK" sz="5400" spc="283">
                <a:ln w="15875" cmpd="sng">
                  <a:solidFill>
                    <a:schemeClr val="bg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WILDLIFE</a:t>
            </a:r>
          </a:p>
        </p:txBody>
      </p:sp>
      <p:sp>
        <p:nvSpPr>
          <p:cNvPr id="9" name="Text">
            <a:extLst>
              <a:ext uri="{FF2B5EF4-FFF2-40B4-BE49-F238E27FC236}">
                <a16:creationId xmlns:a16="http://schemas.microsoft.com/office/drawing/2014/main" id="{116F44E4-C5FD-400B-BC64-CBCADE949C17}"/>
              </a:ext>
            </a:extLst>
          </p:cNvPr>
          <p:cNvSpPr/>
          <p:nvPr/>
        </p:nvSpPr>
        <p:spPr>
          <a:xfrm>
            <a:off x="5975193" y="1650146"/>
            <a:ext cx="6559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864003"/>
            <a:r>
              <a:rPr lang="sk-SK" sz="3200">
                <a:ln w="0" cmpd="sng">
                  <a:solidFill>
                    <a:schemeClr val="bg1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of</a:t>
            </a:r>
          </a:p>
        </p:txBody>
      </p:sp>
      <p:sp>
        <p:nvSpPr>
          <p:cNvPr id="11" name="Krajina">
            <a:extLst>
              <a:ext uri="{FF2B5EF4-FFF2-40B4-BE49-F238E27FC236}">
                <a16:creationId xmlns:a16="http://schemas.microsoft.com/office/drawing/2014/main" id="{8698CA6D-A901-4BDE-A17E-3FA4686BE6DD}"/>
              </a:ext>
            </a:extLst>
          </p:cNvPr>
          <p:cNvSpPr txBox="1"/>
          <p:nvPr/>
        </p:nvSpPr>
        <p:spPr>
          <a:xfrm>
            <a:off x="2678640" y="2234921"/>
            <a:ext cx="7249053" cy="144655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 defTabSz="864003">
              <a:defRPr/>
            </a:pPr>
            <a:r>
              <a:rPr lang="sk-SK" sz="8800" spc="283">
                <a:ln w="15875" cmpd="sng">
                  <a:solidFill>
                    <a:schemeClr val="bg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AUSTRALIA</a:t>
            </a:r>
          </a:p>
        </p:txBody>
      </p:sp>
      <p:pic>
        <p:nvPicPr>
          <p:cNvPr id="12" name="Vlajka">
            <a:extLst>
              <a:ext uri="{FF2B5EF4-FFF2-40B4-BE49-F238E27FC236}">
                <a16:creationId xmlns:a16="http://schemas.microsoft.com/office/drawing/2014/main" id="{DC1828AF-8FBE-48F5-B8BC-3B9CC64C7B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1237">
            <a:off x="9981901" y="825207"/>
            <a:ext cx="2024927" cy="1351639"/>
          </a:xfrm>
          <a:prstGeom prst="rect">
            <a:avLst/>
          </a:prstGeom>
          <a:effectLst>
            <a:outerShdw blurRad="50800" dist="50800" dir="5400000" algn="ctr" rotWithShape="0">
              <a:sysClr val="windowText" lastClr="000000"/>
            </a:outerShdw>
          </a:effectLst>
        </p:spPr>
      </p:pic>
      <p:pic>
        <p:nvPicPr>
          <p:cNvPr id="14" name="Globus">
            <a:extLst>
              <a:ext uri="{FF2B5EF4-FFF2-40B4-BE49-F238E27FC236}">
                <a16:creationId xmlns:a16="http://schemas.microsoft.com/office/drawing/2014/main" id="{003698C9-34A1-4912-B423-F2DC2CF26E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17" y="345181"/>
            <a:ext cx="2200533" cy="2200533"/>
          </a:xfrm>
          <a:prstGeom prst="rect">
            <a:avLst/>
          </a:prstGeom>
        </p:spPr>
      </p:pic>
      <p:sp>
        <p:nvSpPr>
          <p:cNvPr id="15" name="Rok">
            <a:extLst>
              <a:ext uri="{FF2B5EF4-FFF2-40B4-BE49-F238E27FC236}">
                <a16:creationId xmlns:a16="http://schemas.microsoft.com/office/drawing/2014/main" id="{BD243B17-8B95-4E07-8361-4110D5CB9652}"/>
              </a:ext>
            </a:extLst>
          </p:cNvPr>
          <p:cNvSpPr txBox="1"/>
          <p:nvPr/>
        </p:nvSpPr>
        <p:spPr>
          <a:xfrm rot="21370711">
            <a:off x="10089129" y="1819423"/>
            <a:ext cx="4698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000">
                <a:solidFill>
                  <a:schemeClr val="bg1"/>
                </a:solidFill>
                <a:latin typeface="Banff" pitchFamily="2" charset="0"/>
              </a:rPr>
              <a:t>2020</a:t>
            </a:r>
          </a:p>
        </p:txBody>
      </p:sp>
      <p:pic>
        <p:nvPicPr>
          <p:cNvPr id="3" name="Minca">
            <a:extLst>
              <a:ext uri="{FF2B5EF4-FFF2-40B4-BE49-F238E27FC236}">
                <a16:creationId xmlns:a16="http://schemas.microsoft.com/office/drawing/2014/main" id="{9349DD12-FBEC-4589-8F8A-3D0C67796C7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725" y="4038397"/>
            <a:ext cx="2416888" cy="2433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A244610D-1978-4C83-B5A3-3FD2FF6AC4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9"/>
            <a:ext cx="12606338" cy="7091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616267"/>
      </p:ext>
    </p:extLst>
  </p:cSld>
  <p:clrMapOvr>
    <a:masterClrMapping/>
  </p:clrMapOvr>
  <p:transition spd="slow" advClick="0" advTm="21000">
    <p:fade/>
    <p:sndAc>
      <p:stSnd loop="1">
        <p:snd r:embed="rId2" name="Gurrumul - Mala Rraka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1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1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2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2"/>
                            </p:stCondLst>
                            <p:childTnLst>
                              <p:par>
                                <p:cTn id="33" presetID="5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9" grpId="0"/>
      <p:bldP spid="11" grpId="0" build="p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15363"/>
            <a:ext cx="12606336" cy="6194063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9E13D09-F8B8-4738-89D8-7145E5E13D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BF96D51-B370-47C1-B0E9-C7DD9DAB295F}"/>
              </a:ext>
            </a:extLst>
          </p:cNvPr>
          <p:cNvSpPr/>
          <p:nvPr/>
        </p:nvSpPr>
        <p:spPr>
          <a:xfrm>
            <a:off x="552845" y="5868000"/>
            <a:ext cx="180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Hudec Ivan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26AD3933-5D0E-4166-82C6-685C81A7A256}"/>
              </a:ext>
            </a:extLst>
          </p:cNvPr>
          <p:cNvSpPr/>
          <p:nvPr/>
        </p:nvSpPr>
        <p:spPr>
          <a:xfrm>
            <a:off x="9445988" y="6444000"/>
            <a:ext cx="1420934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Kangaroo</a:t>
            </a:r>
          </a:p>
        </p:txBody>
      </p:sp>
    </p:spTree>
    <p:extLst>
      <p:ext uri="{BB962C8B-B14F-4D97-AF65-F5344CB8AC3E}">
        <p14:creationId xmlns:p14="http://schemas.microsoft.com/office/powerpoint/2010/main" val="251733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508897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B77B7887-0BE8-4338-BAB6-D2BBFB50A6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702FB628-8B9F-4F7F-9186-B2A735CCCC26}"/>
              </a:ext>
            </a:extLst>
          </p:cNvPr>
          <p:cNvSpPr/>
          <p:nvPr/>
        </p:nvSpPr>
        <p:spPr>
          <a:xfrm>
            <a:off x="552846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D4686FEE-07D6-448B-AFC3-D5C766D1133C}"/>
              </a:ext>
            </a:extLst>
          </p:cNvPr>
          <p:cNvSpPr/>
          <p:nvPr/>
        </p:nvSpPr>
        <p:spPr>
          <a:xfrm>
            <a:off x="10130262" y="6444000"/>
            <a:ext cx="736659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Emu</a:t>
            </a:r>
          </a:p>
        </p:txBody>
      </p:sp>
    </p:spTree>
    <p:extLst>
      <p:ext uri="{BB962C8B-B14F-4D97-AF65-F5344CB8AC3E}">
        <p14:creationId xmlns:p14="http://schemas.microsoft.com/office/powerpoint/2010/main" val="2420657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7091064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E794B7F-0C63-4B71-8E46-E8B4F0BD41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E0E4FC37-0F79-4A0D-AE12-DEC92F6D7DB1}"/>
              </a:ext>
            </a:extLst>
          </p:cNvPr>
          <p:cNvSpPr/>
          <p:nvPr/>
        </p:nvSpPr>
        <p:spPr>
          <a:xfrm>
            <a:off x="552844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2" name="Popis">
            <a:extLst>
              <a:ext uri="{FF2B5EF4-FFF2-40B4-BE49-F238E27FC236}">
                <a16:creationId xmlns:a16="http://schemas.microsoft.com/office/drawing/2014/main" id="{E02A8A76-743C-4F2E-8028-E387323910A3}"/>
              </a:ext>
            </a:extLst>
          </p:cNvPr>
          <p:cNvSpPr/>
          <p:nvPr/>
        </p:nvSpPr>
        <p:spPr>
          <a:xfrm>
            <a:off x="9281934" y="6444000"/>
            <a:ext cx="1584988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Black Swan</a:t>
            </a:r>
          </a:p>
        </p:txBody>
      </p:sp>
    </p:spTree>
    <p:extLst>
      <p:ext uri="{BB962C8B-B14F-4D97-AF65-F5344CB8AC3E}">
        <p14:creationId xmlns:p14="http://schemas.microsoft.com/office/powerpoint/2010/main" val="3726392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710523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1F14D32E-7D8D-4181-BA8C-9C89BCF1A6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338C1711-C4D3-4BBD-875D-5938C05BB83F}"/>
              </a:ext>
            </a:extLst>
          </p:cNvPr>
          <p:cNvSpPr/>
          <p:nvPr/>
        </p:nvSpPr>
        <p:spPr>
          <a:xfrm>
            <a:off x="552846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403D9377-DA56-4ED2-9752-518E0F80EED7}"/>
              </a:ext>
            </a:extLst>
          </p:cNvPr>
          <p:cNvSpPr/>
          <p:nvPr/>
        </p:nvSpPr>
        <p:spPr>
          <a:xfrm>
            <a:off x="9496518" y="6444000"/>
            <a:ext cx="1370403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Crocodile</a:t>
            </a:r>
          </a:p>
        </p:txBody>
      </p:sp>
    </p:spTree>
    <p:extLst>
      <p:ext uri="{BB962C8B-B14F-4D97-AF65-F5344CB8AC3E}">
        <p14:creationId xmlns:p14="http://schemas.microsoft.com/office/powerpoint/2010/main" val="253894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810143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E89FE9F7-D17F-4A06-BDCC-817807C3C2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B8F4D514-A327-4286-9300-C1C497215E12}"/>
              </a:ext>
            </a:extLst>
          </p:cNvPr>
          <p:cNvSpPr/>
          <p:nvPr/>
        </p:nvSpPr>
        <p:spPr>
          <a:xfrm>
            <a:off x="552846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C77E1C27-5BEA-483A-96F9-5CA51274DC21}"/>
              </a:ext>
            </a:extLst>
          </p:cNvPr>
          <p:cNvSpPr/>
          <p:nvPr/>
        </p:nvSpPr>
        <p:spPr>
          <a:xfrm>
            <a:off x="9445988" y="6444000"/>
            <a:ext cx="1420934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Kangaroo</a:t>
            </a:r>
          </a:p>
        </p:txBody>
      </p:sp>
    </p:spTree>
    <p:extLst>
      <p:ext uri="{BB962C8B-B14F-4D97-AF65-F5344CB8AC3E}">
        <p14:creationId xmlns:p14="http://schemas.microsoft.com/office/powerpoint/2010/main" val="297163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98" y="149"/>
            <a:ext cx="12595140" cy="6409277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B50CD6E-30BE-4FF5-986F-1F4BF546E8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24E56FF8-6E5A-41BD-A244-4BD27B5D206C}"/>
              </a:ext>
            </a:extLst>
          </p:cNvPr>
          <p:cNvSpPr/>
          <p:nvPr/>
        </p:nvSpPr>
        <p:spPr>
          <a:xfrm>
            <a:off x="552846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18FDBCC9-2CB6-4949-8ADD-58352200583D}"/>
              </a:ext>
            </a:extLst>
          </p:cNvPr>
          <p:cNvSpPr/>
          <p:nvPr/>
        </p:nvSpPr>
        <p:spPr>
          <a:xfrm>
            <a:off x="10130262" y="6444000"/>
            <a:ext cx="736659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Emu</a:t>
            </a:r>
          </a:p>
        </p:txBody>
      </p:sp>
    </p:spTree>
    <p:extLst>
      <p:ext uri="{BB962C8B-B14F-4D97-AF65-F5344CB8AC3E}">
        <p14:creationId xmlns:p14="http://schemas.microsoft.com/office/powerpoint/2010/main" val="304003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7091064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7CF8382-2245-4F60-A04D-2FEB20CFB9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BF37460D-D52D-4E9D-8A0E-BEC0C994D063}"/>
              </a:ext>
            </a:extLst>
          </p:cNvPr>
          <p:cNvSpPr/>
          <p:nvPr/>
        </p:nvSpPr>
        <p:spPr>
          <a:xfrm>
            <a:off x="552846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2DBAA79E-723F-44F5-B558-D6D3EC54A4FD}"/>
              </a:ext>
            </a:extLst>
          </p:cNvPr>
          <p:cNvSpPr/>
          <p:nvPr/>
        </p:nvSpPr>
        <p:spPr>
          <a:xfrm>
            <a:off x="9281934" y="6444000"/>
            <a:ext cx="1584988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Black Swan</a:t>
            </a:r>
          </a:p>
        </p:txBody>
      </p:sp>
    </p:spTree>
    <p:extLst>
      <p:ext uri="{BB962C8B-B14F-4D97-AF65-F5344CB8AC3E}">
        <p14:creationId xmlns:p14="http://schemas.microsoft.com/office/powerpoint/2010/main" val="324543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7091064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9F6166B2-D58E-49CC-9D60-FD81FE7781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7A8D24B5-FB1F-4631-B055-1B8E307CAAE5}"/>
              </a:ext>
            </a:extLst>
          </p:cNvPr>
          <p:cNvSpPr/>
          <p:nvPr/>
        </p:nvSpPr>
        <p:spPr>
          <a:xfrm>
            <a:off x="552846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5066DD97-534E-4156-84BD-3EE4A80B7213}"/>
              </a:ext>
            </a:extLst>
          </p:cNvPr>
          <p:cNvSpPr/>
          <p:nvPr/>
        </p:nvSpPr>
        <p:spPr>
          <a:xfrm>
            <a:off x="9505572" y="6444000"/>
            <a:ext cx="1361349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Crocodile</a:t>
            </a:r>
          </a:p>
        </p:txBody>
      </p:sp>
    </p:spTree>
    <p:extLst>
      <p:ext uri="{BB962C8B-B14F-4D97-AF65-F5344CB8AC3E}">
        <p14:creationId xmlns:p14="http://schemas.microsoft.com/office/powerpoint/2010/main" val="307716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7091064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81E5DAE-011F-4137-921D-D716E519C4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77BCD7A5-3819-43D8-BCF5-82CF1613D990}"/>
              </a:ext>
            </a:extLst>
          </p:cNvPr>
          <p:cNvSpPr/>
          <p:nvPr/>
        </p:nvSpPr>
        <p:spPr>
          <a:xfrm>
            <a:off x="552846" y="5868000"/>
            <a:ext cx="144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Steve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085C83B3-3992-4D28-B6E5-D89A775F8792}"/>
              </a:ext>
            </a:extLst>
          </p:cNvPr>
          <p:cNvSpPr/>
          <p:nvPr/>
        </p:nvSpPr>
        <p:spPr>
          <a:xfrm>
            <a:off x="9743700" y="6444000"/>
            <a:ext cx="1123222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Goanna</a:t>
            </a:r>
          </a:p>
        </p:txBody>
      </p:sp>
    </p:spTree>
    <p:extLst>
      <p:ext uri="{BB962C8B-B14F-4D97-AF65-F5344CB8AC3E}">
        <p14:creationId xmlns:p14="http://schemas.microsoft.com/office/powerpoint/2010/main" val="180782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227975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52609EC5-51FD-43C2-BEEA-F7B3085383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43A29CC3-736F-4A55-A4F5-C4536CE28E17}"/>
              </a:ext>
            </a:extLst>
          </p:cNvPr>
          <p:cNvSpPr/>
          <p:nvPr/>
        </p:nvSpPr>
        <p:spPr>
          <a:xfrm>
            <a:off x="552846" y="5868000"/>
            <a:ext cx="180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Hudec Ivan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18FE3B53-A019-482E-BA66-31B9AF780A03}"/>
              </a:ext>
            </a:extLst>
          </p:cNvPr>
          <p:cNvSpPr/>
          <p:nvPr/>
        </p:nvSpPr>
        <p:spPr>
          <a:xfrm>
            <a:off x="8744238" y="6444000"/>
            <a:ext cx="2122683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Bearded Gragon</a:t>
            </a:r>
          </a:p>
        </p:txBody>
      </p:sp>
    </p:spTree>
    <p:extLst>
      <p:ext uri="{BB962C8B-B14F-4D97-AF65-F5344CB8AC3E}">
        <p14:creationId xmlns:p14="http://schemas.microsoft.com/office/powerpoint/2010/main" val="92015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508897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2999BA2-F956-42FA-9FD7-33A3280747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9DF5144A-C969-4B11-BB6C-1584A7E922DE}"/>
              </a:ext>
            </a:extLst>
          </p:cNvPr>
          <p:cNvSpPr/>
          <p:nvPr/>
        </p:nvSpPr>
        <p:spPr>
          <a:xfrm>
            <a:off x="552846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1DE2E939-3C87-4D00-B267-DC753ECD86CD}"/>
              </a:ext>
            </a:extLst>
          </p:cNvPr>
          <p:cNvSpPr/>
          <p:nvPr/>
        </p:nvSpPr>
        <p:spPr>
          <a:xfrm>
            <a:off x="8510322" y="6444000"/>
            <a:ext cx="2356599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Green Tree Python</a:t>
            </a:r>
          </a:p>
        </p:txBody>
      </p:sp>
    </p:spTree>
    <p:extLst>
      <p:ext uri="{BB962C8B-B14F-4D97-AF65-F5344CB8AC3E}">
        <p14:creationId xmlns:p14="http://schemas.microsoft.com/office/powerpoint/2010/main" val="71969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61972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2025C65-90DD-4934-B0A5-8BBBE65201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826ADC1D-7D9A-439F-97F6-DBB6E5A79D0C}"/>
              </a:ext>
            </a:extLst>
          </p:cNvPr>
          <p:cNvSpPr/>
          <p:nvPr/>
        </p:nvSpPr>
        <p:spPr>
          <a:xfrm>
            <a:off x="552846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3E36A572-75E0-4B2C-8E33-2DAA7DA9AADD}"/>
              </a:ext>
            </a:extLst>
          </p:cNvPr>
          <p:cNvSpPr/>
          <p:nvPr/>
        </p:nvSpPr>
        <p:spPr>
          <a:xfrm>
            <a:off x="9956350" y="6444000"/>
            <a:ext cx="910571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Koala</a:t>
            </a:r>
          </a:p>
        </p:txBody>
      </p:sp>
    </p:spTree>
    <p:extLst>
      <p:ext uri="{BB962C8B-B14F-4D97-AF65-F5344CB8AC3E}">
        <p14:creationId xmlns:p14="http://schemas.microsoft.com/office/powerpoint/2010/main" val="58744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409277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0E71732-00E1-4962-B6E9-E672072BC7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0FCFBCDD-7C26-4808-9341-6410E4C72FB9}"/>
              </a:ext>
            </a:extLst>
          </p:cNvPr>
          <p:cNvSpPr/>
          <p:nvPr/>
        </p:nvSpPr>
        <p:spPr>
          <a:xfrm>
            <a:off x="552846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58C9AC99-AB8E-4331-AE3D-2B752FDD732D}"/>
              </a:ext>
            </a:extLst>
          </p:cNvPr>
          <p:cNvSpPr/>
          <p:nvPr/>
        </p:nvSpPr>
        <p:spPr>
          <a:xfrm>
            <a:off x="9445988" y="6444000"/>
            <a:ext cx="1420934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Kangaroo</a:t>
            </a:r>
          </a:p>
        </p:txBody>
      </p:sp>
    </p:spTree>
    <p:extLst>
      <p:ext uri="{BB962C8B-B14F-4D97-AF65-F5344CB8AC3E}">
        <p14:creationId xmlns:p14="http://schemas.microsoft.com/office/powerpoint/2010/main" val="283543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508897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DC0B7CF6-AD47-437B-85FB-606AE244BB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A2BD9519-2749-48B1-8746-3BCC0931A3A3}"/>
              </a:ext>
            </a:extLst>
          </p:cNvPr>
          <p:cNvSpPr/>
          <p:nvPr/>
        </p:nvSpPr>
        <p:spPr>
          <a:xfrm>
            <a:off x="552846" y="5868000"/>
            <a:ext cx="1728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Wikipedia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072735F5-140D-4823-904D-667FF259E2C1}"/>
              </a:ext>
            </a:extLst>
          </p:cNvPr>
          <p:cNvSpPr/>
          <p:nvPr/>
        </p:nvSpPr>
        <p:spPr>
          <a:xfrm>
            <a:off x="8690760" y="6444000"/>
            <a:ext cx="2176161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Tasmanian Devil</a:t>
            </a:r>
          </a:p>
        </p:txBody>
      </p:sp>
    </p:spTree>
    <p:extLst>
      <p:ext uri="{BB962C8B-B14F-4D97-AF65-F5344CB8AC3E}">
        <p14:creationId xmlns:p14="http://schemas.microsoft.com/office/powerpoint/2010/main" val="25815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81070"/>
            <a:ext cx="12606336" cy="6227975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E1FE5289-9DBA-4C4A-9968-70300CA285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2CDF3399-01AB-4B99-8ADD-10AA7C0A21B8}"/>
              </a:ext>
            </a:extLst>
          </p:cNvPr>
          <p:cNvSpPr/>
          <p:nvPr/>
        </p:nvSpPr>
        <p:spPr>
          <a:xfrm>
            <a:off x="552846" y="5868000"/>
            <a:ext cx="180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Hudec Ivan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F38E6B59-49EA-434F-A857-CDA5F1150A55}"/>
              </a:ext>
            </a:extLst>
          </p:cNvPr>
          <p:cNvSpPr/>
          <p:nvPr/>
        </p:nvSpPr>
        <p:spPr>
          <a:xfrm>
            <a:off x="9281933" y="6444000"/>
            <a:ext cx="1584988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Black Swan</a:t>
            </a:r>
          </a:p>
        </p:txBody>
      </p:sp>
    </p:spTree>
    <p:extLst>
      <p:ext uri="{BB962C8B-B14F-4D97-AF65-F5344CB8AC3E}">
        <p14:creationId xmlns:p14="http://schemas.microsoft.com/office/powerpoint/2010/main" val="34410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zoom/>
      </p:transition>
    </mc:Choice>
    <mc:Fallback xmlns="">
      <p:transition spd="slow" advClick="0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810143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C6C6CF8-707A-402A-B4F6-35EF35AB6D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A38A20C4-2DF1-41E8-AC74-529A2AFDFE11}"/>
              </a:ext>
            </a:extLst>
          </p:cNvPr>
          <p:cNvSpPr/>
          <p:nvPr/>
        </p:nvSpPr>
        <p:spPr>
          <a:xfrm>
            <a:off x="552846" y="5868000"/>
            <a:ext cx="2041498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Southern Trove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1514468D-2D77-4222-85CF-E66CE821F1EB}"/>
              </a:ext>
            </a:extLst>
          </p:cNvPr>
          <p:cNvSpPr/>
          <p:nvPr/>
        </p:nvSpPr>
        <p:spPr>
          <a:xfrm>
            <a:off x="9530677" y="6444000"/>
            <a:ext cx="1336244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Platypus</a:t>
            </a:r>
          </a:p>
        </p:txBody>
      </p:sp>
    </p:spTree>
    <p:extLst>
      <p:ext uri="{BB962C8B-B14F-4D97-AF65-F5344CB8AC3E}">
        <p14:creationId xmlns:p14="http://schemas.microsoft.com/office/powerpoint/2010/main" val="130995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606336" cy="6509047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94C2DDF-0A3B-4BC8-AB3A-3AC51DDE7D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8BE41FF-38AD-4A4E-8A94-E8A6D09F96F6}"/>
              </a:ext>
            </a:extLst>
          </p:cNvPr>
          <p:cNvSpPr/>
          <p:nvPr/>
        </p:nvSpPr>
        <p:spPr>
          <a:xfrm>
            <a:off x="552844" y="5868000"/>
            <a:ext cx="180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Hudec Ivan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C54B4AC3-4CE0-4B9A-83BF-90C2374D64F0}"/>
              </a:ext>
            </a:extLst>
          </p:cNvPr>
          <p:cNvSpPr/>
          <p:nvPr/>
        </p:nvSpPr>
        <p:spPr>
          <a:xfrm>
            <a:off x="9514626" y="6444000"/>
            <a:ext cx="1352296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Crocodile</a:t>
            </a:r>
          </a:p>
        </p:txBody>
      </p:sp>
    </p:spTree>
    <p:extLst>
      <p:ext uri="{BB962C8B-B14F-4D97-AF65-F5344CB8AC3E}">
        <p14:creationId xmlns:p14="http://schemas.microsoft.com/office/powerpoint/2010/main" val="257288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7091064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984FDC61-A4BB-4E6A-9079-F6783382D3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40A592A1-E14B-4CB8-8421-E917C9C807B6}"/>
              </a:ext>
            </a:extLst>
          </p:cNvPr>
          <p:cNvSpPr/>
          <p:nvPr/>
        </p:nvSpPr>
        <p:spPr>
          <a:xfrm>
            <a:off x="552846" y="5868000"/>
            <a:ext cx="180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Hudec Ivan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97AA924C-4226-4791-A6C5-4AF7557682C8}"/>
              </a:ext>
            </a:extLst>
          </p:cNvPr>
          <p:cNvSpPr/>
          <p:nvPr/>
        </p:nvSpPr>
        <p:spPr>
          <a:xfrm>
            <a:off x="9360928" y="6444000"/>
            <a:ext cx="1505994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Cassowary</a:t>
            </a:r>
          </a:p>
        </p:txBody>
      </p:sp>
    </p:spTree>
    <p:extLst>
      <p:ext uri="{BB962C8B-B14F-4D97-AF65-F5344CB8AC3E}">
        <p14:creationId xmlns:p14="http://schemas.microsoft.com/office/powerpoint/2010/main" val="1168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409277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7631069-D74F-4ABA-AAD3-0E3C47E80C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E61A93F5-AB46-4A4B-87A8-D48D5B6E6220}"/>
              </a:ext>
            </a:extLst>
          </p:cNvPr>
          <p:cNvSpPr/>
          <p:nvPr/>
        </p:nvSpPr>
        <p:spPr>
          <a:xfrm>
            <a:off x="552846" y="5868000"/>
            <a:ext cx="180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Hudec Ivan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B74CB21B-9EAB-4FFB-8B97-E5498A78652E}"/>
              </a:ext>
            </a:extLst>
          </p:cNvPr>
          <p:cNvSpPr/>
          <p:nvPr/>
        </p:nvSpPr>
        <p:spPr>
          <a:xfrm>
            <a:off x="8467792" y="6444000"/>
            <a:ext cx="2399129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Bush Stone Curlew</a:t>
            </a:r>
          </a:p>
        </p:txBody>
      </p:sp>
    </p:spTree>
    <p:extLst>
      <p:ext uri="{BB962C8B-B14F-4D97-AF65-F5344CB8AC3E}">
        <p14:creationId xmlns:p14="http://schemas.microsoft.com/office/powerpoint/2010/main" val="389819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4891"/>
            <a:ext cx="12606336" cy="641415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B43AE66D-4CAB-46E2-BDA0-5BD40C5E02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896409C3-68D4-44D7-9C11-8722B6158567}"/>
              </a:ext>
            </a:extLst>
          </p:cNvPr>
          <p:cNvSpPr/>
          <p:nvPr/>
        </p:nvSpPr>
        <p:spPr>
          <a:xfrm>
            <a:off x="552846" y="5868000"/>
            <a:ext cx="180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Hudec Ivan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928D5BF7-79A1-40F1-A2EF-1CEDD58FCE61}"/>
              </a:ext>
            </a:extLst>
          </p:cNvPr>
          <p:cNvSpPr/>
          <p:nvPr/>
        </p:nvSpPr>
        <p:spPr>
          <a:xfrm>
            <a:off x="9530678" y="6444000"/>
            <a:ext cx="1336244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Cockatoo</a:t>
            </a:r>
          </a:p>
        </p:txBody>
      </p:sp>
    </p:spTree>
    <p:extLst>
      <p:ext uri="{BB962C8B-B14F-4D97-AF65-F5344CB8AC3E}">
        <p14:creationId xmlns:p14="http://schemas.microsoft.com/office/powerpoint/2010/main" val="3474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81071"/>
            <a:ext cx="12606336" cy="6810142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21927B27-A5C3-4F83-B6F3-EC455E01B0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F26B7B2F-95F0-41FC-85D5-91E43D81455E}"/>
              </a:ext>
            </a:extLst>
          </p:cNvPr>
          <p:cNvSpPr/>
          <p:nvPr/>
        </p:nvSpPr>
        <p:spPr>
          <a:xfrm>
            <a:off x="552846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253B35B8-CDA5-4B7D-89BD-CC4A1E871145}"/>
              </a:ext>
            </a:extLst>
          </p:cNvPr>
          <p:cNvSpPr/>
          <p:nvPr/>
        </p:nvSpPr>
        <p:spPr>
          <a:xfrm>
            <a:off x="9530678" y="6444000"/>
            <a:ext cx="1336244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Cockatoo</a:t>
            </a:r>
          </a:p>
        </p:txBody>
      </p:sp>
    </p:spTree>
    <p:extLst>
      <p:ext uri="{BB962C8B-B14F-4D97-AF65-F5344CB8AC3E}">
        <p14:creationId xmlns:p14="http://schemas.microsoft.com/office/powerpoint/2010/main" val="380478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609657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940288B-4886-4189-BD0B-1739E4459E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063A615C-E9D8-46D8-9732-5BAD7026D14E}"/>
              </a:ext>
            </a:extLst>
          </p:cNvPr>
          <p:cNvSpPr/>
          <p:nvPr/>
        </p:nvSpPr>
        <p:spPr>
          <a:xfrm>
            <a:off x="552846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7C4772BA-F47D-4661-9D7E-170A41E4A618}"/>
              </a:ext>
            </a:extLst>
          </p:cNvPr>
          <p:cNvSpPr/>
          <p:nvPr/>
        </p:nvSpPr>
        <p:spPr>
          <a:xfrm>
            <a:off x="10103102" y="6444000"/>
            <a:ext cx="763820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Emu</a:t>
            </a:r>
          </a:p>
        </p:txBody>
      </p:sp>
    </p:spTree>
    <p:extLst>
      <p:ext uri="{BB962C8B-B14F-4D97-AF65-F5344CB8AC3E}">
        <p14:creationId xmlns:p14="http://schemas.microsoft.com/office/powerpoint/2010/main" val="421029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508897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9DAD1F68-CDAD-49EA-9FAC-134D7E8154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EEB79A39-3709-4BF5-AB50-8792041EABFE}"/>
              </a:ext>
            </a:extLst>
          </p:cNvPr>
          <p:cNvSpPr/>
          <p:nvPr/>
        </p:nvSpPr>
        <p:spPr>
          <a:xfrm>
            <a:off x="552846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89DB27E4-7EAC-46DF-97C2-077DE83F2EDF}"/>
              </a:ext>
            </a:extLst>
          </p:cNvPr>
          <p:cNvSpPr/>
          <p:nvPr/>
        </p:nvSpPr>
        <p:spPr>
          <a:xfrm>
            <a:off x="9445988" y="6444000"/>
            <a:ext cx="1420934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Kangaroo</a:t>
            </a:r>
          </a:p>
        </p:txBody>
      </p:sp>
    </p:spTree>
    <p:extLst>
      <p:ext uri="{BB962C8B-B14F-4D97-AF65-F5344CB8AC3E}">
        <p14:creationId xmlns:p14="http://schemas.microsoft.com/office/powerpoint/2010/main" val="153587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2875"/>
            <a:ext cx="12606336" cy="61722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DA73399D-D061-45C3-8A08-65003FE8FF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293177ED-24C4-4D46-85B4-F3FDA75D6BAE}"/>
              </a:ext>
            </a:extLst>
          </p:cNvPr>
          <p:cNvSpPr/>
          <p:nvPr/>
        </p:nvSpPr>
        <p:spPr>
          <a:xfrm>
            <a:off x="552844" y="5868000"/>
            <a:ext cx="180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Hudec Ivan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B560B987-0490-4CA9-AD4A-E441CDB55E4A}"/>
              </a:ext>
            </a:extLst>
          </p:cNvPr>
          <p:cNvSpPr/>
          <p:nvPr/>
        </p:nvSpPr>
        <p:spPr>
          <a:xfrm>
            <a:off x="9031318" y="6444000"/>
            <a:ext cx="1835604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Scrub Turkey</a:t>
            </a:r>
          </a:p>
        </p:txBody>
      </p:sp>
    </p:spTree>
    <p:extLst>
      <p:ext uri="{BB962C8B-B14F-4D97-AF65-F5344CB8AC3E}">
        <p14:creationId xmlns:p14="http://schemas.microsoft.com/office/powerpoint/2010/main" val="210243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508897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CA53AF5E-45F5-4EFC-80EA-BBD80E00B8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D8784E-AE4F-4030-8A69-E89F0B0A5DCA}"/>
              </a:ext>
            </a:extLst>
          </p:cNvPr>
          <p:cNvSpPr/>
          <p:nvPr/>
        </p:nvSpPr>
        <p:spPr>
          <a:xfrm>
            <a:off x="552846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9C0AC03B-AD02-442F-8088-73D7C7D8CFDF}"/>
              </a:ext>
            </a:extLst>
          </p:cNvPr>
          <p:cNvSpPr/>
          <p:nvPr/>
        </p:nvSpPr>
        <p:spPr>
          <a:xfrm>
            <a:off x="9190806" y="6444000"/>
            <a:ext cx="1676115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Salamander</a:t>
            </a:r>
          </a:p>
        </p:txBody>
      </p:sp>
    </p:spTree>
    <p:extLst>
      <p:ext uri="{BB962C8B-B14F-4D97-AF65-F5344CB8AC3E}">
        <p14:creationId xmlns:p14="http://schemas.microsoft.com/office/powerpoint/2010/main" val="102169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7091064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B4AFC1D5-9267-47DB-A5B0-40950580D1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ED04E531-1BD3-4FCD-8464-35037264B863}"/>
              </a:ext>
            </a:extLst>
          </p:cNvPr>
          <p:cNvSpPr/>
          <p:nvPr/>
        </p:nvSpPr>
        <p:spPr>
          <a:xfrm>
            <a:off x="552846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1FD8D202-D154-4B10-AA24-3CCE06D94BE4}"/>
              </a:ext>
            </a:extLst>
          </p:cNvPr>
          <p:cNvSpPr/>
          <p:nvPr/>
        </p:nvSpPr>
        <p:spPr>
          <a:xfrm>
            <a:off x="9382192" y="6444000"/>
            <a:ext cx="1484729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Tiger Quoll</a:t>
            </a:r>
          </a:p>
        </p:txBody>
      </p:sp>
    </p:spTree>
    <p:extLst>
      <p:ext uri="{BB962C8B-B14F-4D97-AF65-F5344CB8AC3E}">
        <p14:creationId xmlns:p14="http://schemas.microsoft.com/office/powerpoint/2010/main" val="185567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305401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BEECBCF-D0FD-4C07-A0B1-1FC5A2A584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E73BBDE6-787A-4D0E-BDA4-4193EE956B11}"/>
              </a:ext>
            </a:extLst>
          </p:cNvPr>
          <p:cNvSpPr/>
          <p:nvPr/>
        </p:nvSpPr>
        <p:spPr>
          <a:xfrm>
            <a:off x="552845" y="5868000"/>
            <a:ext cx="180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Hudec Ivan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70DC8156-36A8-4A5A-B32A-8FC231193B19}"/>
              </a:ext>
            </a:extLst>
          </p:cNvPr>
          <p:cNvSpPr/>
          <p:nvPr/>
        </p:nvSpPr>
        <p:spPr>
          <a:xfrm>
            <a:off x="10103102" y="6444000"/>
            <a:ext cx="763820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Emu</a:t>
            </a:r>
          </a:p>
        </p:txBody>
      </p:sp>
    </p:spTree>
    <p:extLst>
      <p:ext uri="{BB962C8B-B14F-4D97-AF65-F5344CB8AC3E}">
        <p14:creationId xmlns:p14="http://schemas.microsoft.com/office/powerpoint/2010/main" val="377941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339691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59F856C9-34C0-4914-B824-B86C6469C8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84854414-3FBA-4248-9AC7-F9047E7367D8}"/>
              </a:ext>
            </a:extLst>
          </p:cNvPr>
          <p:cNvSpPr/>
          <p:nvPr/>
        </p:nvSpPr>
        <p:spPr>
          <a:xfrm>
            <a:off x="552846" y="5868000"/>
            <a:ext cx="180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Hudec Ivan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781DDA4E-58BB-49AB-88C3-E6E6EA4281BA}"/>
              </a:ext>
            </a:extLst>
          </p:cNvPr>
          <p:cNvSpPr/>
          <p:nvPr/>
        </p:nvSpPr>
        <p:spPr>
          <a:xfrm>
            <a:off x="9281934" y="6444000"/>
            <a:ext cx="1584988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Dromedary</a:t>
            </a:r>
          </a:p>
        </p:txBody>
      </p:sp>
    </p:spTree>
    <p:extLst>
      <p:ext uri="{BB962C8B-B14F-4D97-AF65-F5344CB8AC3E}">
        <p14:creationId xmlns:p14="http://schemas.microsoft.com/office/powerpoint/2010/main" val="386782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7091064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F655A70-67A4-47AB-A5B0-F52F3F8102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9470093-79A0-482A-AD2A-F415E839E011}"/>
              </a:ext>
            </a:extLst>
          </p:cNvPr>
          <p:cNvSpPr/>
          <p:nvPr/>
        </p:nvSpPr>
        <p:spPr>
          <a:xfrm>
            <a:off x="552844" y="5868000"/>
            <a:ext cx="180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Hudec Ivan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5CAE8AC8-B13D-433D-A812-6034A1FFB7BE}"/>
              </a:ext>
            </a:extLst>
          </p:cNvPr>
          <p:cNvSpPr/>
          <p:nvPr/>
        </p:nvSpPr>
        <p:spPr>
          <a:xfrm>
            <a:off x="8744238" y="6444000"/>
            <a:ext cx="2122683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Bearded Gragon</a:t>
            </a:r>
          </a:p>
        </p:txBody>
      </p:sp>
    </p:spTree>
    <p:extLst>
      <p:ext uri="{BB962C8B-B14F-4D97-AF65-F5344CB8AC3E}">
        <p14:creationId xmlns:p14="http://schemas.microsoft.com/office/powerpoint/2010/main" val="4082550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606336" cy="6810292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1F2428-B454-4A44-850D-1261D1922B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1DCF6AF2-9645-4CDF-A25B-CD27A010C22E}"/>
              </a:ext>
            </a:extLst>
          </p:cNvPr>
          <p:cNvSpPr/>
          <p:nvPr/>
        </p:nvSpPr>
        <p:spPr>
          <a:xfrm>
            <a:off x="552844" y="5868000"/>
            <a:ext cx="180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Hudec Ivan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F3FDAC33-8EBD-4631-A832-E95F3159279A}"/>
              </a:ext>
            </a:extLst>
          </p:cNvPr>
          <p:cNvSpPr/>
          <p:nvPr/>
        </p:nvSpPr>
        <p:spPr>
          <a:xfrm>
            <a:off x="10103102" y="6444000"/>
            <a:ext cx="763820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Emu</a:t>
            </a:r>
          </a:p>
        </p:txBody>
      </p:sp>
    </p:spTree>
    <p:extLst>
      <p:ext uri="{BB962C8B-B14F-4D97-AF65-F5344CB8AC3E}">
        <p14:creationId xmlns:p14="http://schemas.microsoft.com/office/powerpoint/2010/main" val="106871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7091064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ED30A31B-953C-4397-AD6B-8FC28F0483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9FB66E3D-38A3-4461-9AFA-9CDD827E2FC6}"/>
              </a:ext>
            </a:extLst>
          </p:cNvPr>
          <p:cNvSpPr/>
          <p:nvPr/>
        </p:nvSpPr>
        <p:spPr>
          <a:xfrm>
            <a:off x="552846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2260D0DB-F260-4CA0-B221-70E04FE41192}"/>
              </a:ext>
            </a:extLst>
          </p:cNvPr>
          <p:cNvSpPr/>
          <p:nvPr/>
        </p:nvSpPr>
        <p:spPr>
          <a:xfrm>
            <a:off x="9637373" y="6444000"/>
            <a:ext cx="1229548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Wombat</a:t>
            </a:r>
          </a:p>
        </p:txBody>
      </p:sp>
    </p:spTree>
    <p:extLst>
      <p:ext uri="{BB962C8B-B14F-4D97-AF65-F5344CB8AC3E}">
        <p14:creationId xmlns:p14="http://schemas.microsoft.com/office/powerpoint/2010/main" val="2673598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810143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CA34D5E0-EEE9-4D0F-A7D4-5EB1FFE1C6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A2694D26-D318-4401-8A39-82684D3C6544}"/>
              </a:ext>
            </a:extLst>
          </p:cNvPr>
          <p:cNvSpPr/>
          <p:nvPr/>
        </p:nvSpPr>
        <p:spPr>
          <a:xfrm>
            <a:off x="552846" y="5868000"/>
            <a:ext cx="180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Hudec Ivan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FE11F140-028D-4D29-ADDA-EB81421D40FC}"/>
              </a:ext>
            </a:extLst>
          </p:cNvPr>
          <p:cNvSpPr/>
          <p:nvPr/>
        </p:nvSpPr>
        <p:spPr>
          <a:xfrm>
            <a:off x="9754331" y="6444000"/>
            <a:ext cx="1112590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Goanna</a:t>
            </a:r>
          </a:p>
        </p:txBody>
      </p:sp>
    </p:spTree>
    <p:extLst>
      <p:ext uri="{BB962C8B-B14F-4D97-AF65-F5344CB8AC3E}">
        <p14:creationId xmlns:p14="http://schemas.microsoft.com/office/powerpoint/2010/main" val="2732941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7091064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B099A03B-9F00-44F8-A140-1EE1BC3B31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8E4C7911-DD2B-487B-8BF1-7F81BFEB4B25}"/>
              </a:ext>
            </a:extLst>
          </p:cNvPr>
          <p:cNvSpPr/>
          <p:nvPr/>
        </p:nvSpPr>
        <p:spPr>
          <a:xfrm>
            <a:off x="552845" y="5868000"/>
            <a:ext cx="180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Hudec Ivan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31C6EA94-9118-4D0C-9EAE-35861F109442}"/>
              </a:ext>
            </a:extLst>
          </p:cNvPr>
          <p:cNvSpPr/>
          <p:nvPr/>
        </p:nvSpPr>
        <p:spPr>
          <a:xfrm>
            <a:off x="9382192" y="6444000"/>
            <a:ext cx="1484729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Tiger Quoll</a:t>
            </a:r>
          </a:p>
        </p:txBody>
      </p:sp>
    </p:spTree>
    <p:extLst>
      <p:ext uri="{BB962C8B-B14F-4D97-AF65-F5344CB8AC3E}">
        <p14:creationId xmlns:p14="http://schemas.microsoft.com/office/powerpoint/2010/main" val="360563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710523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C5725203-D7C4-4AD0-8FD5-305D2E9EF8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7547F57C-0293-4B6C-A3E0-1AF8F30DCEE5}"/>
              </a:ext>
            </a:extLst>
          </p:cNvPr>
          <p:cNvSpPr/>
          <p:nvPr/>
        </p:nvSpPr>
        <p:spPr>
          <a:xfrm>
            <a:off x="552844" y="5868000"/>
            <a:ext cx="180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Hudec Ivan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E1AF9A12-AAFD-467C-BD8B-9C73D435C3BD}"/>
              </a:ext>
            </a:extLst>
          </p:cNvPr>
          <p:cNvSpPr/>
          <p:nvPr/>
        </p:nvSpPr>
        <p:spPr>
          <a:xfrm>
            <a:off x="9505572" y="6444000"/>
            <a:ext cx="1361349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Crocodile</a:t>
            </a:r>
          </a:p>
        </p:txBody>
      </p:sp>
    </p:spTree>
    <p:extLst>
      <p:ext uri="{BB962C8B-B14F-4D97-AF65-F5344CB8AC3E}">
        <p14:creationId xmlns:p14="http://schemas.microsoft.com/office/powerpoint/2010/main" val="307984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508897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223214D2-0CE4-46FC-9233-25B94D4EFD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94D2A00-4B62-4E4D-BD43-B2DE4AE81BFD}"/>
              </a:ext>
            </a:extLst>
          </p:cNvPr>
          <p:cNvSpPr/>
          <p:nvPr/>
        </p:nvSpPr>
        <p:spPr>
          <a:xfrm>
            <a:off x="552846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C6466B0B-2E1F-42E4-AF04-4D5B54A5401B}"/>
              </a:ext>
            </a:extLst>
          </p:cNvPr>
          <p:cNvSpPr/>
          <p:nvPr/>
        </p:nvSpPr>
        <p:spPr>
          <a:xfrm>
            <a:off x="7766043" y="6444000"/>
            <a:ext cx="3100878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Red-bellied Black Snake</a:t>
            </a:r>
          </a:p>
        </p:txBody>
      </p:sp>
    </p:spTree>
    <p:extLst>
      <p:ext uri="{BB962C8B-B14F-4D97-AF65-F5344CB8AC3E}">
        <p14:creationId xmlns:p14="http://schemas.microsoft.com/office/powerpoint/2010/main" val="684670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227975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BB9BD1E-4DC7-45AB-82DF-1F7122BB47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A8400329-33F2-4FE8-A1F2-DEA3581FF16B}"/>
              </a:ext>
            </a:extLst>
          </p:cNvPr>
          <p:cNvSpPr/>
          <p:nvPr/>
        </p:nvSpPr>
        <p:spPr>
          <a:xfrm>
            <a:off x="552846" y="5868000"/>
            <a:ext cx="180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Hudec Ivan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E457E524-61E8-4F17-BA46-F625BBD9A9B4}"/>
              </a:ext>
            </a:extLst>
          </p:cNvPr>
          <p:cNvSpPr/>
          <p:nvPr/>
        </p:nvSpPr>
        <p:spPr>
          <a:xfrm>
            <a:off x="9445988" y="6444000"/>
            <a:ext cx="1420934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Kangaroo</a:t>
            </a:r>
          </a:p>
        </p:txBody>
      </p:sp>
    </p:spTree>
    <p:extLst>
      <p:ext uri="{BB962C8B-B14F-4D97-AF65-F5344CB8AC3E}">
        <p14:creationId xmlns:p14="http://schemas.microsoft.com/office/powerpoint/2010/main" val="171761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508897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12678827-E517-43AD-A9B4-271D450996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6B6AAD95-3164-47A5-89C9-15EA6F501DB4}"/>
              </a:ext>
            </a:extLst>
          </p:cNvPr>
          <p:cNvSpPr/>
          <p:nvPr/>
        </p:nvSpPr>
        <p:spPr>
          <a:xfrm>
            <a:off x="552846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5BC24019-45C1-4EBA-8A34-1FEFFCE3C01A}"/>
              </a:ext>
            </a:extLst>
          </p:cNvPr>
          <p:cNvSpPr/>
          <p:nvPr/>
        </p:nvSpPr>
        <p:spPr>
          <a:xfrm>
            <a:off x="10094048" y="6444000"/>
            <a:ext cx="772873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Emu</a:t>
            </a:r>
          </a:p>
        </p:txBody>
      </p:sp>
    </p:spTree>
    <p:extLst>
      <p:ext uri="{BB962C8B-B14F-4D97-AF65-F5344CB8AC3E}">
        <p14:creationId xmlns:p14="http://schemas.microsoft.com/office/powerpoint/2010/main" val="254647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409277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E1882755-6A0E-4421-B6B2-47419BC123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FF6323D0-123A-463C-8140-A1A6DD1169B7}"/>
              </a:ext>
            </a:extLst>
          </p:cNvPr>
          <p:cNvSpPr/>
          <p:nvPr/>
        </p:nvSpPr>
        <p:spPr>
          <a:xfrm>
            <a:off x="552846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7A3DB0B1-6432-41F5-8A21-1390659B9231}"/>
              </a:ext>
            </a:extLst>
          </p:cNvPr>
          <p:cNvSpPr/>
          <p:nvPr/>
        </p:nvSpPr>
        <p:spPr>
          <a:xfrm>
            <a:off x="9281934" y="6444000"/>
            <a:ext cx="1584988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Dromedary</a:t>
            </a:r>
          </a:p>
        </p:txBody>
      </p:sp>
    </p:spTree>
    <p:extLst>
      <p:ext uri="{BB962C8B-B14F-4D97-AF65-F5344CB8AC3E}">
        <p14:creationId xmlns:p14="http://schemas.microsoft.com/office/powerpoint/2010/main" val="275752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409277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4009893-8FF4-4590-852C-2FA04C8B16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B3FC1B76-65D5-41A8-8C03-8AD837C960CD}"/>
              </a:ext>
            </a:extLst>
          </p:cNvPr>
          <p:cNvSpPr/>
          <p:nvPr/>
        </p:nvSpPr>
        <p:spPr>
          <a:xfrm>
            <a:off x="552844" y="5868000"/>
            <a:ext cx="180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Hudec Ivan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6A79C395-BA4C-4AE7-B4D3-8BF1E533901D}"/>
              </a:ext>
            </a:extLst>
          </p:cNvPr>
          <p:cNvSpPr/>
          <p:nvPr/>
        </p:nvSpPr>
        <p:spPr>
          <a:xfrm>
            <a:off x="9637373" y="6444000"/>
            <a:ext cx="1229548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Wombat</a:t>
            </a:r>
          </a:p>
        </p:txBody>
      </p:sp>
    </p:spTree>
    <p:extLst>
      <p:ext uri="{BB962C8B-B14F-4D97-AF65-F5344CB8AC3E}">
        <p14:creationId xmlns:p14="http://schemas.microsoft.com/office/powerpoint/2010/main" val="380501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7091064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8F81D6E-15DB-42FB-9A71-810E4DFE31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4843763A-630F-4E1F-AF29-F6EC2562A381}"/>
              </a:ext>
            </a:extLst>
          </p:cNvPr>
          <p:cNvSpPr/>
          <p:nvPr/>
        </p:nvSpPr>
        <p:spPr>
          <a:xfrm>
            <a:off x="552846" y="5868000"/>
            <a:ext cx="144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Steve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DFA41C71-F5BC-4096-B9EC-25401B71EEE1}"/>
              </a:ext>
            </a:extLst>
          </p:cNvPr>
          <p:cNvSpPr/>
          <p:nvPr/>
        </p:nvSpPr>
        <p:spPr>
          <a:xfrm>
            <a:off x="9956350" y="6444000"/>
            <a:ext cx="910571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Koala</a:t>
            </a:r>
          </a:p>
        </p:txBody>
      </p:sp>
    </p:spTree>
    <p:extLst>
      <p:ext uri="{BB962C8B-B14F-4D97-AF65-F5344CB8AC3E}">
        <p14:creationId xmlns:p14="http://schemas.microsoft.com/office/powerpoint/2010/main" val="362001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6581626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7A42D508-39BD-4D90-B126-587DD755CA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B9AB9B80-92B4-4558-8365-9111254BD790}"/>
              </a:ext>
            </a:extLst>
          </p:cNvPr>
          <p:cNvSpPr/>
          <p:nvPr/>
        </p:nvSpPr>
        <p:spPr>
          <a:xfrm>
            <a:off x="552846" y="5868000"/>
            <a:ext cx="180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Hudec Ivan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FB0C30E5-20AC-4654-B310-86F77DEDD039}"/>
              </a:ext>
            </a:extLst>
          </p:cNvPr>
          <p:cNvSpPr/>
          <p:nvPr/>
        </p:nvSpPr>
        <p:spPr>
          <a:xfrm>
            <a:off x="9530677" y="6444000"/>
            <a:ext cx="1336244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Tree Frog</a:t>
            </a:r>
          </a:p>
        </p:txBody>
      </p:sp>
    </p:spTree>
    <p:extLst>
      <p:ext uri="{BB962C8B-B14F-4D97-AF65-F5344CB8AC3E}">
        <p14:creationId xmlns:p14="http://schemas.microsoft.com/office/powerpoint/2010/main" val="315000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7091064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5925A349-20B2-41FE-858F-3B8AF9BF6A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2A421473-CDF6-4AB6-97DE-F57E2CCB6CC5}"/>
              </a:ext>
            </a:extLst>
          </p:cNvPr>
          <p:cNvSpPr/>
          <p:nvPr/>
        </p:nvSpPr>
        <p:spPr>
          <a:xfrm>
            <a:off x="552846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FC92B619-9F56-4D57-83BC-F9A3A942C8B7}"/>
              </a:ext>
            </a:extLst>
          </p:cNvPr>
          <p:cNvSpPr/>
          <p:nvPr/>
        </p:nvSpPr>
        <p:spPr>
          <a:xfrm>
            <a:off x="9768122" y="6444000"/>
            <a:ext cx="1098799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Goanna</a:t>
            </a:r>
          </a:p>
        </p:txBody>
      </p:sp>
    </p:spTree>
    <p:extLst>
      <p:ext uri="{BB962C8B-B14F-4D97-AF65-F5344CB8AC3E}">
        <p14:creationId xmlns:p14="http://schemas.microsoft.com/office/powerpoint/2010/main" val="1866146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33" y="149"/>
            <a:ext cx="12594069" cy="7091064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3EFC0FDF-3809-4AA8-B229-DC464968A8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D40ECDCF-62DA-4999-9CA1-4259E8614C88}"/>
              </a:ext>
            </a:extLst>
          </p:cNvPr>
          <p:cNvSpPr/>
          <p:nvPr/>
        </p:nvSpPr>
        <p:spPr>
          <a:xfrm>
            <a:off x="552846" y="5868000"/>
            <a:ext cx="1440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Steve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BDDA08AD-DE7F-46A2-8307-659EB86DFF52}"/>
              </a:ext>
            </a:extLst>
          </p:cNvPr>
          <p:cNvSpPr/>
          <p:nvPr/>
        </p:nvSpPr>
        <p:spPr>
          <a:xfrm>
            <a:off x="9950216" y="6444000"/>
            <a:ext cx="910571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Koala</a:t>
            </a:r>
          </a:p>
        </p:txBody>
      </p:sp>
    </p:spTree>
    <p:extLst>
      <p:ext uri="{BB962C8B-B14F-4D97-AF65-F5344CB8AC3E}">
        <p14:creationId xmlns:p14="http://schemas.microsoft.com/office/powerpoint/2010/main" val="354623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9"/>
            <a:ext cx="12606336" cy="7091064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BEE6F223-0E34-4A27-8C9E-DF29BE70E0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274FB7CF-033C-40ED-96A9-E09E4684F4C4}"/>
              </a:ext>
            </a:extLst>
          </p:cNvPr>
          <p:cNvSpPr/>
          <p:nvPr/>
        </p:nvSpPr>
        <p:spPr>
          <a:xfrm>
            <a:off x="552846" y="5868000"/>
            <a:ext cx="1764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Sekerka D.</a:t>
            </a:r>
          </a:p>
        </p:txBody>
      </p:sp>
      <p:sp>
        <p:nvSpPr>
          <p:cNvPr id="10" name="Popis">
            <a:extLst>
              <a:ext uri="{FF2B5EF4-FFF2-40B4-BE49-F238E27FC236}">
                <a16:creationId xmlns:a16="http://schemas.microsoft.com/office/drawing/2014/main" id="{36B13433-7284-47A6-A3E8-5ECB6209425C}"/>
              </a:ext>
            </a:extLst>
          </p:cNvPr>
          <p:cNvSpPr/>
          <p:nvPr/>
        </p:nvSpPr>
        <p:spPr>
          <a:xfrm>
            <a:off x="10103101" y="6444000"/>
            <a:ext cx="763820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Emu</a:t>
            </a:r>
          </a:p>
        </p:txBody>
      </p:sp>
    </p:spTree>
    <p:extLst>
      <p:ext uri="{BB962C8B-B14F-4D97-AF65-F5344CB8AC3E}">
        <p14:creationId xmlns:p14="http://schemas.microsoft.com/office/powerpoint/2010/main" val="90319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oto">
            <a:extLst>
              <a:ext uri="{FF2B5EF4-FFF2-40B4-BE49-F238E27FC236}">
                <a16:creationId xmlns:a16="http://schemas.microsoft.com/office/drawing/2014/main" id="{B835C713-71E0-4C7A-990A-FF7B8BE51F7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301"/>
            <a:ext cx="12606336" cy="6311774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F163909-5592-471E-91AA-CBFBBA02D4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149"/>
            <a:ext cx="12606336" cy="7091065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928931C6-DAC3-4DCC-93BF-45F878D80E80}"/>
              </a:ext>
            </a:extLst>
          </p:cNvPr>
          <p:cNvSpPr/>
          <p:nvPr/>
        </p:nvSpPr>
        <p:spPr>
          <a:xfrm>
            <a:off x="552846" y="5868000"/>
            <a:ext cx="1836000" cy="301246"/>
          </a:xfrm>
          <a:prstGeom prst="roundRect">
            <a:avLst>
              <a:gd name="adj" fmla="val 38024"/>
            </a:avLst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lumMod val="75000"/>
                </a:schemeClr>
              </a:gs>
              <a:gs pos="97000">
                <a:schemeClr val="tx1">
                  <a:lumMod val="50000"/>
                  <a:lumOff val="50000"/>
                </a:schemeClr>
              </a:gs>
            </a:gsLst>
            <a:lin ang="5400000" scaled="1"/>
            <a:tileRect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0" rIns="9144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sk-SK" sz="1200" b="1" i="1">
                <a:solidFill>
                  <a:schemeClr val="tx1"/>
                </a:solidFill>
                <a:latin typeface="Belwe Cn BT" panose="02060806050305020504" pitchFamily="18" charset="0"/>
                <a:cs typeface="Arabic Typesetting" panose="03020402040406030203" pitchFamily="66" charset="-78"/>
              </a:rPr>
              <a:t>Photo © Jim Dykstra</a:t>
            </a:r>
          </a:p>
        </p:txBody>
      </p:sp>
      <p:sp>
        <p:nvSpPr>
          <p:cNvPr id="9" name="Popis">
            <a:extLst>
              <a:ext uri="{FF2B5EF4-FFF2-40B4-BE49-F238E27FC236}">
                <a16:creationId xmlns:a16="http://schemas.microsoft.com/office/drawing/2014/main" id="{5C91B7F7-8661-4E75-9D5A-E109285F64F3}"/>
              </a:ext>
            </a:extLst>
          </p:cNvPr>
          <p:cNvSpPr/>
          <p:nvPr/>
        </p:nvSpPr>
        <p:spPr>
          <a:xfrm>
            <a:off x="9530678" y="6444000"/>
            <a:ext cx="1336244" cy="432000"/>
          </a:xfrm>
          <a:prstGeom prst="roundRect">
            <a:avLst>
              <a:gd name="adj" fmla="val 33105"/>
            </a:avLst>
          </a:prstGeom>
          <a:gradFill>
            <a:gsLst>
              <a:gs pos="6000">
                <a:schemeClr val="accent6">
                  <a:lumMod val="60000"/>
                  <a:lumOff val="40000"/>
                </a:schemeClr>
              </a:gs>
              <a:gs pos="47000">
                <a:schemeClr val="accent6">
                  <a:lumMod val="75000"/>
                </a:schemeClr>
              </a:gs>
              <a:gs pos="100000">
                <a:srgbClr val="1A453E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64003"/>
            <a:r>
              <a:rPr lang="sk-SK" sz="1600" i="1">
                <a:ln w="0" cmpd="sng">
                  <a:solidFill>
                    <a:schemeClr val="tx1"/>
                  </a:solidFill>
                </a:ln>
                <a:solidFill>
                  <a:srgbClr val="EBB654"/>
                </a:solidFill>
                <a:effectLst>
                  <a:innerShdw blurRad="63500" dist="635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Platypus</a:t>
            </a:r>
          </a:p>
        </p:txBody>
      </p:sp>
    </p:spTree>
    <p:extLst>
      <p:ext uri="{BB962C8B-B14F-4D97-AF65-F5344CB8AC3E}">
        <p14:creationId xmlns:p14="http://schemas.microsoft.com/office/powerpoint/2010/main" val="66401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zoom/>
      </p:transition>
    </mc:Choice>
    <mc:Fallback xmlns="">
      <p:transition spd="slow" advTm="4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omercia">
            <a:extLst>
              <a:ext uri="{FF2B5EF4-FFF2-40B4-BE49-F238E27FC236}">
                <a16:creationId xmlns:a16="http://schemas.microsoft.com/office/drawing/2014/main" id="{187C282F-E160-4377-87C1-4420525633E4}"/>
              </a:ext>
            </a:extLst>
          </p:cNvPr>
          <p:cNvSpPr txBox="1"/>
          <p:nvPr/>
        </p:nvSpPr>
        <p:spPr>
          <a:xfrm>
            <a:off x="797390" y="467626"/>
            <a:ext cx="38384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62722"/>
            <a:r>
              <a:rPr lang="sk-SK" sz="2000" b="1">
                <a:solidFill>
                  <a:srgbClr val="FFC000"/>
                </a:solidFill>
                <a:latin typeface="Brooklyn CE" pitchFamily="2" charset="0"/>
              </a:rPr>
              <a:t>Non-commercial presentation!</a:t>
            </a:r>
          </a:p>
        </p:txBody>
      </p:sp>
      <p:sp>
        <p:nvSpPr>
          <p:cNvPr id="5" name="Informácie">
            <a:extLst>
              <a:ext uri="{FF2B5EF4-FFF2-40B4-BE49-F238E27FC236}">
                <a16:creationId xmlns:a16="http://schemas.microsoft.com/office/drawing/2014/main" id="{3D0D991D-5F78-4F5E-8A65-5FAE645F0C97}"/>
              </a:ext>
            </a:extLst>
          </p:cNvPr>
          <p:cNvSpPr txBox="1"/>
          <p:nvPr/>
        </p:nvSpPr>
        <p:spPr>
          <a:xfrm>
            <a:off x="797390" y="3002233"/>
            <a:ext cx="574724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562722"/>
            <a:r>
              <a:rPr lang="sk-SK" sz="2000" b="1">
                <a:solidFill>
                  <a:srgbClr val="FFC000"/>
                </a:solidFill>
                <a:effectLst/>
                <a:latin typeface="Brooklyn CE" pitchFamily="2" charset="0"/>
              </a:rPr>
              <a:t>Music :			</a:t>
            </a:r>
            <a:r>
              <a:rPr lang="sk-SK" sz="2000" b="1">
                <a:solidFill>
                  <a:srgbClr val="FFC000"/>
                </a:solidFill>
                <a:latin typeface="Brooklyn CE" pitchFamily="2" charset="0"/>
              </a:rPr>
              <a:t>Gurrumul - Mala Rrakala</a:t>
            </a:r>
          </a:p>
          <a:p>
            <a:pPr defTabSz="562722"/>
            <a:r>
              <a:rPr lang="sk-SK" sz="2000" b="1">
                <a:solidFill>
                  <a:srgbClr val="FFC000"/>
                </a:solidFill>
                <a:latin typeface="Brooklyn CE" pitchFamily="2" charset="0"/>
              </a:rPr>
              <a:t>Photos </a:t>
            </a:r>
            <a:r>
              <a:rPr lang="sk-SK" sz="2000" b="1">
                <a:solidFill>
                  <a:srgbClr val="FFC000"/>
                </a:solidFill>
                <a:effectLst/>
                <a:latin typeface="Brooklyn CE" pitchFamily="2" charset="0"/>
              </a:rPr>
              <a:t>: 			</a:t>
            </a:r>
            <a:r>
              <a:rPr lang="sk-SK" sz="2000" b="1">
                <a:solidFill>
                  <a:srgbClr val="FFC000"/>
                </a:solidFill>
                <a:latin typeface="Brooklyn CE" pitchFamily="2" charset="0"/>
              </a:rPr>
              <a:t>Hudec Ivan</a:t>
            </a:r>
          </a:p>
          <a:p>
            <a:pPr defTabSz="562722"/>
            <a:r>
              <a:rPr lang="sk-SK" sz="2000" b="1">
                <a:solidFill>
                  <a:srgbClr val="FFC000"/>
                </a:solidFill>
                <a:latin typeface="Brooklyn CE" pitchFamily="2" charset="0"/>
              </a:rPr>
              <a:t>				Sekerka Dušan, Ing.					sekerka.dusan@gmail.com</a:t>
            </a:r>
          </a:p>
          <a:p>
            <a:pPr defTabSz="562722"/>
            <a:r>
              <a:rPr lang="sk-SK" sz="2000" b="1">
                <a:solidFill>
                  <a:srgbClr val="FFC000"/>
                </a:solidFill>
                <a:effectLst/>
                <a:latin typeface="Brooklyn CE" pitchFamily="2" charset="0"/>
              </a:rPr>
              <a:t>Arranged by :		Steve Rumpler</a:t>
            </a:r>
          </a:p>
          <a:p>
            <a:pPr defTabSz="562722"/>
            <a:r>
              <a:rPr lang="sk-SK" sz="2000" b="1">
                <a:solidFill>
                  <a:srgbClr val="FFC000"/>
                </a:solidFill>
                <a:latin typeface="Brooklyn CE" pitchFamily="2" charset="0"/>
              </a:rPr>
              <a:t>		</a:t>
            </a:r>
            <a:r>
              <a:rPr lang="sk-SK" sz="2000" b="1">
                <a:solidFill>
                  <a:srgbClr val="FFC000"/>
                </a:solidFill>
                <a:effectLst/>
                <a:latin typeface="Brooklyn CE" pitchFamily="2" charset="0"/>
              </a:rPr>
              <a:t>		pista2011@gmail.com        </a:t>
            </a:r>
          </a:p>
          <a:p>
            <a:pPr defTabSz="562722"/>
            <a:r>
              <a:rPr lang="sk-SK" sz="2000" b="1">
                <a:solidFill>
                  <a:srgbClr val="FFC000"/>
                </a:solidFill>
                <a:effectLst/>
                <a:latin typeface="Brooklyn CE" pitchFamily="2" charset="0"/>
              </a:rPr>
              <a:t>Year :			2020</a:t>
            </a:r>
          </a:p>
        </p:txBody>
      </p:sp>
      <p:sp>
        <p:nvSpPr>
          <p:cNvPr id="8" name="Rozlúčenie">
            <a:extLst>
              <a:ext uri="{FF2B5EF4-FFF2-40B4-BE49-F238E27FC236}">
                <a16:creationId xmlns:a16="http://schemas.microsoft.com/office/drawing/2014/main" id="{1F343087-1001-4B58-BF8F-464BE18FE5D7}"/>
              </a:ext>
            </a:extLst>
          </p:cNvPr>
          <p:cNvSpPr txBox="1"/>
          <p:nvPr/>
        </p:nvSpPr>
        <p:spPr>
          <a:xfrm>
            <a:off x="1464808" y="6209889"/>
            <a:ext cx="789839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562722"/>
            <a:r>
              <a:rPr lang="en-US" sz="2400">
                <a:ln w="0" cmpd="sng">
                  <a:noFill/>
                </a:ln>
                <a:solidFill>
                  <a:srgbClr val="FFC000"/>
                </a:solidFill>
                <a:effectLst>
                  <a:innerShdw blurRad="50800" dist="508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Thank</a:t>
            </a:r>
            <a:r>
              <a:rPr lang="sk-SK" sz="2400">
                <a:ln w="0" cmpd="sng">
                  <a:noFill/>
                </a:ln>
                <a:solidFill>
                  <a:srgbClr val="FFC000"/>
                </a:solidFill>
                <a:effectLst>
                  <a:innerShdw blurRad="50800" dist="50800" dir="13500000">
                    <a:prstClr val="black">
                      <a:alpha val="50000"/>
                    </a:prstClr>
                  </a:innerShdw>
                </a:effectLst>
                <a:latin typeface="Lemon" panose="02000000000000000000" pitchFamily="2" charset="0"/>
              </a:rPr>
              <a:t> you for watching the presentation.</a:t>
            </a:r>
            <a:endParaRPr lang="en-US" sz="2400">
              <a:ln w="0" cmpd="sng">
                <a:noFill/>
              </a:ln>
              <a:solidFill>
                <a:srgbClr val="FFC000"/>
              </a:solidFill>
              <a:effectLst>
                <a:innerShdw blurRad="50800" dist="50800" dir="13500000">
                  <a:prstClr val="black">
                    <a:alpha val="50000"/>
                  </a:prstClr>
                </a:innerShdw>
              </a:effectLst>
              <a:latin typeface="Lemon" panose="02000000000000000000" pitchFamily="2" charset="0"/>
            </a:endParaRPr>
          </a:p>
        </p:txBody>
      </p:sp>
      <p:pic>
        <p:nvPicPr>
          <p:cNvPr id="13" name="Kruh - šípka">
            <a:extLst>
              <a:ext uri="{FF2B5EF4-FFF2-40B4-BE49-F238E27FC236}">
                <a16:creationId xmlns:a16="http://schemas.microsoft.com/office/drawing/2014/main" id="{FB438F93-727F-425D-B231-DBA04DF87E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34110" y="6241031"/>
            <a:ext cx="534268" cy="534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Kruh">
            <a:extLst>
              <a:ext uri="{FF2B5EF4-FFF2-40B4-BE49-F238E27FC236}">
                <a16:creationId xmlns:a16="http://schemas.microsoft.com/office/drawing/2014/main" id="{7672599C-A706-4F66-8DBF-C5BCEB3688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34157" y="6231619"/>
            <a:ext cx="534176" cy="534176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6" name="Podpis">
            <a:extLst>
              <a:ext uri="{FF2B5EF4-FFF2-40B4-BE49-F238E27FC236}">
                <a16:creationId xmlns:a16="http://schemas.microsoft.com/office/drawing/2014/main" id="{79FA0210-7162-4A3F-9873-0610FB6D53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62707" y="6242310"/>
            <a:ext cx="477075" cy="500537"/>
          </a:xfrm>
          <a:prstGeom prst="rect">
            <a:avLst/>
          </a:prstGeom>
          <a:noFill/>
        </p:spPr>
      </p:pic>
      <p:pic>
        <p:nvPicPr>
          <p:cNvPr id="10" name="Ruky D">
            <a:extLst>
              <a:ext uri="{FF2B5EF4-FFF2-40B4-BE49-F238E27FC236}">
                <a16:creationId xmlns:a16="http://schemas.microsoft.com/office/drawing/2014/main" id="{3CBB5A2E-CFF0-46B0-91F0-3BE91E31BF86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808" y="2807826"/>
            <a:ext cx="5136834" cy="2901391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61000"/>
              </a:prstClr>
            </a:outerShdw>
          </a:effectLst>
        </p:spPr>
      </p:pic>
      <p:pic>
        <p:nvPicPr>
          <p:cNvPr id="9" name="Ruky I">
            <a:extLst>
              <a:ext uri="{FF2B5EF4-FFF2-40B4-BE49-F238E27FC236}">
                <a16:creationId xmlns:a16="http://schemas.microsoft.com/office/drawing/2014/main" id="{B30C4756-91E5-4AE3-A220-67167CEDED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004" y="411396"/>
            <a:ext cx="5452517" cy="3259900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50000"/>
              </a:prstClr>
            </a:outerShdw>
          </a:effectLst>
        </p:spPr>
      </p:pic>
      <p:pic>
        <p:nvPicPr>
          <p:cNvPr id="15" name="Rám">
            <a:extLst>
              <a:ext uri="{FF2B5EF4-FFF2-40B4-BE49-F238E27FC236}">
                <a16:creationId xmlns:a16="http://schemas.microsoft.com/office/drawing/2014/main" id="{4D411299-03A0-48B9-B79F-3103D5E7D6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9"/>
            <a:ext cx="12606338" cy="7091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93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52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201"/>
                            </p:stCondLst>
                            <p:childTnLst>
                              <p:par>
                                <p:cTn id="28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201"/>
                            </p:stCondLst>
                            <p:childTnLst>
                              <p:par>
                                <p:cTn id="34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04999E-6 4.19521E-6 L 0.00529 -0.01635 " pathEditMode="relative" rAng="0" ptsTypes="AA">
                                      <p:cBhvr>
                                        <p:cTn id="35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00" y="-82800"/>
                                    </p:animMotion>
                                    <p:animRot by="1500000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8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9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101"/>
                            </p:stCondLst>
                            <p:childTnLst>
                              <p:par>
                                <p:cTn id="41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8601"/>
                            </p:stCondLst>
                            <p:childTnLst>
                              <p:par>
                                <p:cTn id="90" presetID="1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  <p:bldP spid="8" grpId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54583"/>
            <a:ext cx="12606337" cy="23675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4533" tIns="47267" rIns="94533" bIns="47267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45482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76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361" y="242"/>
            <a:ext cx="5043429" cy="161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5423" y="1970264"/>
            <a:ext cx="9455498" cy="2462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4533" tIns="47267" rIns="94533" bIns="4726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45482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6191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97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97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596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596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596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596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0444" y="4856051"/>
            <a:ext cx="2757729" cy="1971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4533" tIns="47267" rIns="94533" bIns="4726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45482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76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76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45482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76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8147" y="4486764"/>
            <a:ext cx="2442050" cy="244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8175" y="5098765"/>
            <a:ext cx="1261230" cy="1024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423" y="3073654"/>
            <a:ext cx="550950" cy="5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423" y="3624604"/>
            <a:ext cx="550950" cy="5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423" y="4175554"/>
            <a:ext cx="550950" cy="552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423" y="4727994"/>
            <a:ext cx="550950" cy="5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354</Words>
  <Application>Microsoft Office PowerPoint</Application>
  <PresentationFormat>Vlastná</PresentationFormat>
  <Paragraphs>104</Paragraphs>
  <Slides>48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48</vt:i4>
      </vt:variant>
    </vt:vector>
  </HeadingPairs>
  <TitlesOfParts>
    <vt:vector size="59" baseType="lpstr">
      <vt:lpstr>Banff</vt:lpstr>
      <vt:lpstr>Arial</vt:lpstr>
      <vt:lpstr>Lemon</vt:lpstr>
      <vt:lpstr>Calibri</vt:lpstr>
      <vt:lpstr>Calibri Light</vt:lpstr>
      <vt:lpstr>Belwe Cn BT</vt:lpstr>
      <vt:lpstr>Kristen ITC</vt:lpstr>
      <vt:lpstr>Brooklyn CE</vt:lpstr>
      <vt:lpstr>Wingdings</vt:lpstr>
      <vt:lpstr>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2017-12-03T08:20:41Z</dcterms:created>
  <dcterms:modified xsi:type="dcterms:W3CDTF">2020-10-13T14:27:39Z</dcterms:modified>
</cp:coreProperties>
</file>