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4" r:id="rId2"/>
    <p:sldMasterId id="2147483732" r:id="rId3"/>
    <p:sldMasterId id="2147483744" r:id="rId4"/>
  </p:sldMasterIdLst>
  <p:sldIdLst>
    <p:sldId id="480" r:id="rId5"/>
    <p:sldId id="1086" r:id="rId6"/>
    <p:sldId id="1459" r:id="rId7"/>
    <p:sldId id="1461" r:id="rId8"/>
    <p:sldId id="1466" r:id="rId9"/>
    <p:sldId id="1463" r:id="rId10"/>
    <p:sldId id="1497" r:id="rId11"/>
    <p:sldId id="1495" r:id="rId12"/>
    <p:sldId id="1502" r:id="rId13"/>
    <p:sldId id="1494" r:id="rId14"/>
    <p:sldId id="1504" r:id="rId15"/>
    <p:sldId id="1499" r:id="rId16"/>
    <p:sldId id="1503" r:id="rId17"/>
    <p:sldId id="1496" r:id="rId18"/>
    <p:sldId id="1488" r:id="rId19"/>
    <p:sldId id="1467" r:id="rId20"/>
    <p:sldId id="1468" r:id="rId21"/>
    <p:sldId id="1469" r:id="rId22"/>
    <p:sldId id="1471" r:id="rId23"/>
    <p:sldId id="1470" r:id="rId24"/>
    <p:sldId id="1489" r:id="rId25"/>
    <p:sldId id="1490" r:id="rId26"/>
    <p:sldId id="1498" r:id="rId27"/>
    <p:sldId id="1501" r:id="rId28"/>
    <p:sldId id="1486" r:id="rId29"/>
    <p:sldId id="1474" r:id="rId30"/>
    <p:sldId id="1476" r:id="rId31"/>
    <p:sldId id="1477" r:id="rId32"/>
    <p:sldId id="1493" r:id="rId33"/>
    <p:sldId id="1481" r:id="rId34"/>
    <p:sldId id="1484" r:id="rId35"/>
    <p:sldId id="1485" r:id="rId36"/>
    <p:sldId id="1483" r:id="rId37"/>
    <p:sldId id="1480" r:id="rId38"/>
    <p:sldId id="1482" r:id="rId39"/>
    <p:sldId id="1479" r:id="rId40"/>
    <p:sldId id="1478" r:id="rId41"/>
    <p:sldId id="1259" r:id="rId42"/>
    <p:sldId id="1451" r:id="rId43"/>
    <p:sldId id="268" r:id="rId44"/>
  </p:sldIdLst>
  <p:sldSz cx="12192000" cy="6858000"/>
  <p:notesSz cx="6858000" cy="9144000"/>
  <p:embeddedFontLst>
    <p:embeddedFont>
      <p:font typeface="Cancun" panose="03020902040302020201" pitchFamily="66" charset="0"/>
      <p:regular r:id="rId45"/>
    </p:embeddedFont>
    <p:embeddedFont>
      <p:font typeface="Courgette" panose="020B0604020202020204" charset="-18"/>
      <p:regular r:id="rId46"/>
    </p:embeddedFont>
    <p:embeddedFont>
      <p:font typeface="Kristen ITC" panose="03050502040202030202" pitchFamily="66" charset="0"/>
      <p:regular r:id="rId47"/>
    </p:embeddedFont>
    <p:embeddedFont>
      <p:font typeface="Nadianne" panose="03020902050305070206" pitchFamily="66" charset="-18"/>
      <p:bold r:id="rId48"/>
      <p:boldItalic r:id="rId49"/>
    </p:embeddedFont>
    <p:embeddedFont>
      <p:font typeface="Shogun CE" panose="020B0604020202020204"/>
      <p:regular r:id="rId50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LJC1su1W19RP3w1iTNpew==" hashData="Wx7OT+TllckbFE0ON1zuh2iS0OFv+xBv4hYI3cXLHLIQzhNTRt/5BjBytDLhWrs3iK1iTjSgAoFnUDpyeJFeA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3D0C"/>
    <a:srgbClr val="70330A"/>
    <a:srgbClr val="512507"/>
    <a:srgbClr val="B6B6B6"/>
    <a:srgbClr val="FFAC33"/>
    <a:srgbClr val="1F5D18"/>
    <a:srgbClr val="1E5D17"/>
    <a:srgbClr val="11350D"/>
    <a:srgbClr val="194D13"/>
    <a:srgbClr val="2C8D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7" autoAdjust="0"/>
    <p:restoredTop sz="94660"/>
  </p:normalViewPr>
  <p:slideViewPr>
    <p:cSldViewPr>
      <p:cViewPr varScale="1">
        <p:scale>
          <a:sx n="99" d="100"/>
          <a:sy n="99" d="100"/>
        </p:scale>
        <p:origin x="7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3.fntdata"/><Relationship Id="rId50" Type="http://schemas.openxmlformats.org/officeDocument/2006/relationships/font" Target="fonts/font6.fntdata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1.fntdata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4.fntdata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7227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3127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5056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883852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3779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039549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941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581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247983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39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624433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345653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459841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4024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298530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13. 4. 2025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779482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13. 4. 2025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337343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13. 4. 2025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864288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5771385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13. 4. 2025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604948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08072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5173135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376071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080552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57647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017150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69108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102164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40644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859590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0547500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441166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72559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87506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13. 4. 2025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1414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13. 4. 2025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081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4.xml"/><Relationship Id="rId6" Type="http://schemas.openxmlformats.org/officeDocument/2006/relationships/hyperlink" Target="http://www.ppsmania.fr/author/pista" TargetMode="External"/><Relationship Id="rId5" Type="http://schemas.openxmlformats.org/officeDocument/2006/relationships/hyperlink" Target="mailto:pista2011@gmail.com" TargetMode="External"/><Relationship Id="rId4" Type="http://schemas.openxmlformats.org/officeDocument/2006/relationships/image" Target="../media/image44.jp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3" name="Kresba">
            <a:extLst>
              <a:ext uri="{FF2B5EF4-FFF2-40B4-BE49-F238E27FC236}">
                <a16:creationId xmlns:a16="http://schemas.microsoft.com/office/drawing/2014/main" id="{EFE6547A-7906-4858-81A3-A811283521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33377" y="1280833"/>
            <a:ext cx="4341270" cy="4321976"/>
          </a:xfrm>
          <a:prstGeom prst="rect">
            <a:avLst/>
          </a:pr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703512" y="4968551"/>
            <a:ext cx="1572866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srgbClr val="B6B6B6"/>
                </a:solidFill>
                <a:latin typeface="Nadianne" panose="03020902050305070206" pitchFamily="66" charset="0"/>
              </a:rPr>
              <a:t>Rhino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srgbClr val="B6B6B6"/>
              </a:solidFill>
              <a:effectLst/>
              <a:uLnTx/>
              <a:uFillTx/>
              <a:latin typeface="Nadianne" panose="03020902050305070206" pitchFamily="66" charset="0"/>
            </a:endParaRPr>
          </a:p>
        </p:txBody>
      </p:sp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07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-Chant Nguru - Afrique.wav"/>
          </p:stSnd>
        </p:sndAc>
      </p:transition>
    </mc:Choice>
    <mc:Fallback xmlns="">
      <p:transition spd="slow" advClick="0" advTm="11000">
        <p:fade/>
        <p:sndAc>
          <p:stSnd loop="1">
            <p:snd r:embed="rId5" name="N-Chant Nguru - Afr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6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2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pa">
            <a:extLst>
              <a:ext uri="{FF2B5EF4-FFF2-40B4-BE49-F238E27FC236}">
                <a16:creationId xmlns:a16="http://schemas.microsoft.com/office/drawing/2014/main" id="{39BC1A88-39AA-46DE-9741-F73ED2DF79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2135560" y="4653136"/>
            <a:ext cx="3579567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54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cap="none" spc="0" normalizeH="0" baseline="0" noProof="0">
                <a:ln/>
                <a:solidFill>
                  <a:srgbClr val="FFAC33"/>
                </a:solidFill>
                <a:effectLst/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FFF84AB-F506-41E2-ACDD-7E5CB3C58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9AAD8B84-05DF-4062-A9EF-8E3FE01E3A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83C871C-D264-4F7D-91AB-7E49262AFDD2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3425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fad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7201E116-5BE9-480E-986A-E358F5297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372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4123EA2-3825-4217-9DA5-7C77FA190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70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7DED869-6155-481F-897C-7192AA2A5B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4004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" y="0"/>
            <a:ext cx="12178468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F79F43A-F616-4D7C-A49D-0819BB6DC4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6137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C749F44-DDF5-429A-B93E-013A128EA9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5731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6BDC129-8128-41AC-BEFD-1825D2A5CB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3497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A1882BF-F679-46A7-B854-68E8F34C0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Stella Kenya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31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AEB47E6-0F70-495E-8663-147E71AFE1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44016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Helen Pilcher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496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3D98F8-0AE7-49A9-8BB3-78611EE397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53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2413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Wegmann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027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C67D322-06CF-42A6-99AE-C88B576A48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Rick Stevens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06825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7FE002-C5AC-49B1-962E-789A78538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584176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Thomas Mukoya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197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9B8C923-4C31-4574-A93A-F476CD34AB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algn="ctr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Jan Stejskal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85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7C6A370-7638-46E3-9405-23023B3945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D4556C2-1DD0-4757-8EA3-50C565A19387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175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93B0CBB-5E34-4884-8AC5-381EB230D6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647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E73F7D4-03A8-4852-B159-14F716D406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50293B9-3702-46D1-9F2D-924950CE32FC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076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5A53341-3DA8-4B1D-9B95-A51A78DD5E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107D1B9E-B528-498D-9557-A50C271952B5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6479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56892E0-3A39-4173-903B-0286FAA88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777EB05-370A-420E-9BA4-8783D622582A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1420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723148-862B-45FB-87D2-A4774CC794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3BC5EC86-97B1-4391-AEB1-63448BCE7EA1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044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5E9446B-9FDA-4413-9E25-AF5E0C6AF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" y="158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8404C644-DE79-4E71-AEF0-191AE76309A0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126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8CFFD85-F51E-4420-8350-617357A3C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86E69FE-3419-4FA9-9739-A77E7B3BE37E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62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2F69075-D884-47DD-B89F-E9773B09EE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440160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1000" b="1" ker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-18"/>
                <a:cs typeface="AngsanaUPC" panose="02020603050405020304" pitchFamily="18" charset="-34"/>
              </a:rPr>
              <a:t>Lauren Evans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375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ECBF91B-BA31-4134-BAAD-9532FF2278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368152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Stella Kenya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80847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37B43A-8CF7-416D-8E9C-9DB06EB1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608AA79-1D55-4BC1-BD18-033F701D226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285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144D140-B456-48B0-BF39-55DB67DDC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2822D52-6DFE-46DD-AB98-525919DC104E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0648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E76E3E0-8ABC-4DDC-B10B-371C80A1D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6B7AF50-2BD5-4445-9887-2469DD245350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442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2E931A0-73D1-4573-B6B9-3EC740949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95AE6FB-F311-4152-B030-4AFAE6910FE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024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DD15953-D7F8-4196-AB36-3DA3C1E7B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Baz Ratner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999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C7953AD-7567-4412-8DB7-09A33F5BD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4758C894-8F68-439F-87F1-F7D3F2050B0B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90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DC02F7F-58C6-4A42-B89C-BF97707CBB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9A9F43F-D645-415A-A450-5AC6367F8863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0828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0C6B370-165C-49C9-85AA-1A35075EC9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ED3EEAE-7397-4AE1-B0AC-6AEFA283D6F8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553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3B5B603-BF5E-4549-8F5B-C273666C9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E517525-554C-4296-A1DC-24FAAB845172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7363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A03C593-12A4-4851-B5D7-F88A687C08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2DF47A8B-8809-4C8D-B16B-E402C5C81148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8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810"/>
            <a:ext cx="12192000" cy="685038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DD89D31-4F38-48CC-A2FF-3A7A78D8D1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91FFA99-4F36-4901-9362-F13BCE4F26BD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3248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B715F96-B94D-4A83-A972-C2B45F89C9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FC1E230-BCCB-4619-8E7B-5749303C1D4C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1531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626F56B-18A6-42C3-847A-F6B5992BF6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533A3C1-72D4-4533-AD22-8B0E290F756B}"/>
              </a:ext>
            </a:extLst>
          </p:cNvPr>
          <p:cNvSpPr/>
          <p:nvPr/>
        </p:nvSpPr>
        <p:spPr>
          <a:xfrm>
            <a:off x="551384" y="6165304"/>
            <a:ext cx="1296144" cy="216000"/>
          </a:xfrm>
          <a:prstGeom prst="flowChartAlternateProcess">
            <a:avLst/>
          </a:prstGeom>
          <a:gradFill flip="none" rotWithShape="1">
            <a:gsLst>
              <a:gs pos="100000">
                <a:srgbClr val="863D0C"/>
              </a:gs>
              <a:gs pos="2000">
                <a:srgbClr val="863D0C"/>
              </a:gs>
              <a:gs pos="48632">
                <a:srgbClr val="512507"/>
              </a:gs>
              <a:gs pos="14000">
                <a:srgbClr val="70330A"/>
              </a:gs>
              <a:gs pos="86000">
                <a:srgbClr val="70330A"/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72000" tIns="36000" rIns="72000" bIns="36000" rtlCol="0" anchor="ctr">
            <a:no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000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kumimoji="0" lang="en-US" sz="1000" b="1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568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152" y="5517232"/>
            <a:ext cx="3614022" cy="697443"/>
          </a:xfrm>
          <a:prstGeom prst="rect">
            <a:avLst/>
          </a:prstGeom>
        </p:spPr>
      </p:pic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692000" y="446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Contact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:			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	pista2011@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gmail.com</a:t>
            </a:r>
          </a:p>
        </p:txBody>
      </p:sp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692000" y="3960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 dirty="0" err="1">
                <a:solidFill>
                  <a:prstClr val="black"/>
                </a:solidFill>
                <a:latin typeface="Nadianne" panose="03020902050305070206" pitchFamily="66" charset="0"/>
              </a:rPr>
              <a:t>Created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by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:		Rumpler Štefan</a:t>
            </a:r>
            <a:r>
              <a:rPr lang="sk-SK" sz="2000" dirty="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 dirty="0">
                <a:solidFill>
                  <a:prstClr val="black"/>
                </a:solidFill>
                <a:latin typeface="Nadianne" panose="03020902050305070206" pitchFamily="66" charset="0"/>
              </a:rPr>
              <a:t> (Slovakia)</a:t>
            </a:r>
          </a:p>
        </p:txBody>
      </p:sp>
      <p:sp>
        <p:nvSpPr>
          <p:cNvPr id="13" name="Foto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692000" y="2448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692000" y="1944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Music :				N-Chant Nguru - Afrique</a:t>
            </a:r>
            <a:endParaRPr lang="sk-SK" sz="2000" dirty="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2021</a:t>
            </a:r>
          </a:p>
        </p:txBody>
      </p:sp>
      <p:sp>
        <p:nvSpPr>
          <p:cNvPr id="11" name="Foto">
            <a:extLst>
              <a:ext uri="{FF2B5EF4-FFF2-40B4-BE49-F238E27FC236}">
                <a16:creationId xmlns:a16="http://schemas.microsoft.com/office/drawing/2014/main" id="{22C58077-0F18-4FCB-8568-387D4E77F959}"/>
              </a:ext>
            </a:extLst>
          </p:cNvPr>
          <p:cNvSpPr/>
          <p:nvPr/>
        </p:nvSpPr>
        <p:spPr>
          <a:xfrm>
            <a:off x="1692000" y="2952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2" name="Foto">
            <a:extLst>
              <a:ext uri="{FF2B5EF4-FFF2-40B4-BE49-F238E27FC236}">
                <a16:creationId xmlns:a16="http://schemas.microsoft.com/office/drawing/2014/main" id="{6C78772D-9D46-43B0-B077-547095BC3655}"/>
              </a:ext>
            </a:extLst>
          </p:cNvPr>
          <p:cNvSpPr/>
          <p:nvPr/>
        </p:nvSpPr>
        <p:spPr>
          <a:xfrm>
            <a:off x="1692000" y="3456000"/>
            <a:ext cx="7452000" cy="3960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Internet</a:t>
            </a:r>
          </a:p>
        </p:txBody>
      </p:sp>
    </p:spTree>
    <p:extLst>
      <p:ext uri="{BB962C8B-B14F-4D97-AF65-F5344CB8AC3E}">
        <p14:creationId xmlns:p14="http://schemas.microsoft.com/office/powerpoint/2010/main" val="31293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0" grpId="0" animBg="1"/>
      <p:bldP spid="13" grpId="0" animBg="1"/>
      <p:bldP spid="14" grpId="0" animBg="1"/>
      <p:bldP spid="17" grpId="0" animBg="1"/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 dirty="0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135849" y="5468683"/>
            <a:ext cx="14093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>
              <a:defRPr/>
            </a:pPr>
            <a:r>
              <a:rPr lang="sk-SK" sz="4800" b="1" dirty="0" err="1">
                <a:ln w="3175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 CE" pitchFamily="2" charset="0"/>
              </a:rPr>
              <a:t>Steve</a:t>
            </a:r>
            <a:endParaRPr lang="sk-SK" sz="4800" b="1" dirty="0">
              <a:ln w="3175">
                <a:solidFill>
                  <a:prstClr val="black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 CE" pitchFamily="2" charset="0"/>
            </a:endParaRP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5404723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VIDEOS</a:t>
            </a:r>
          </a:p>
        </p:txBody>
      </p:sp>
      <p:pic>
        <p:nvPicPr>
          <p:cNvPr id="7" name="Vlajky">
            <a:extLst>
              <a:ext uri="{FF2B5EF4-FFF2-40B4-BE49-F238E27FC236}">
                <a16:creationId xmlns:a16="http://schemas.microsoft.com/office/drawing/2014/main" id="{E7A0C390-C813-4729-AADD-3214BE9218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99" y="1403452"/>
            <a:ext cx="3064086" cy="1631626"/>
          </a:xfrm>
          <a:prstGeom prst="rect">
            <a:avLst/>
          </a:prstGeom>
        </p:spPr>
      </p:pic>
      <p:sp>
        <p:nvSpPr>
          <p:cNvPr id="9" name="Mail">
            <a:extLst>
              <a:ext uri="{FF2B5EF4-FFF2-40B4-BE49-F238E27FC236}">
                <a16:creationId xmlns:a16="http://schemas.microsoft.com/office/drawing/2014/main" id="{898DB147-36EB-43D7-BE9F-CE1D4B768BAF}"/>
              </a:ext>
            </a:extLst>
          </p:cNvPr>
          <p:cNvSpPr txBox="1"/>
          <p:nvPr/>
        </p:nvSpPr>
        <p:spPr>
          <a:xfrm>
            <a:off x="2194437" y="739301"/>
            <a:ext cx="2822714" cy="8556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 defTabSz="365760">
              <a:defRPr/>
            </a:pPr>
            <a:r>
              <a:rPr lang="sk-SK" sz="1920">
                <a:solidFill>
                  <a:srgbClr val="FF0000"/>
                </a:solidFill>
                <a:latin typeface="Calibri" panose="020F0502020204030204"/>
              </a:rPr>
              <a:t>Welcome in all languages!</a:t>
            </a:r>
          </a:p>
          <a:p>
            <a:pPr algn="ctr" defTabSz="365760">
              <a:defRPr/>
            </a:pPr>
            <a:r>
              <a:rPr lang="sk-SK" sz="1600">
                <a:solidFill>
                  <a:prstClr val="white">
                    <a:lumMod val="95000"/>
                  </a:prstClr>
                </a:solidFill>
                <a:latin typeface="Calibri" panose="020F0502020204030204"/>
              </a:rPr>
              <a:t>I can translate your mails!</a:t>
            </a:r>
          </a:p>
          <a:p>
            <a:pPr algn="ctr" defTabSz="365760">
              <a:defRPr/>
            </a:pPr>
            <a:r>
              <a:rPr lang="sk-SK" sz="1440">
                <a:solidFill>
                  <a:srgbClr val="FFFF00"/>
                </a:solidFill>
                <a:latin typeface="Calibri" panose="020F0502020204030204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pista2011@gmail.com</a:t>
            </a:r>
            <a:endParaRPr lang="sk-SK" sz="1440">
              <a:solidFill>
                <a:srgbClr val="FFFF00"/>
              </a:solidFill>
              <a:latin typeface="Calibri" panose="020F0502020204030204"/>
            </a:endParaRPr>
          </a:p>
        </p:txBody>
      </p:sp>
      <p:sp>
        <p:nvSpPr>
          <p:cNvPr id="10" name="Video">
            <a:hlinkClick r:id="rId6"/>
            <a:extLst>
              <a:ext uri="{FF2B5EF4-FFF2-40B4-BE49-F238E27FC236}">
                <a16:creationId xmlns:a16="http://schemas.microsoft.com/office/drawing/2014/main" id="{40CD13C0-64E3-4F29-8EF7-2A884747AC43}"/>
              </a:ext>
            </a:extLst>
          </p:cNvPr>
          <p:cNvSpPr/>
          <p:nvPr/>
        </p:nvSpPr>
        <p:spPr>
          <a:xfrm>
            <a:off x="7853317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>
              <a:defRPr/>
            </a:pPr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PPSX</a:t>
            </a:r>
          </a:p>
        </p:txBody>
      </p:sp>
    </p:spTree>
    <p:extLst>
      <p:ext uri="{BB962C8B-B14F-4D97-AF65-F5344CB8AC3E}">
        <p14:creationId xmlns:p14="http://schemas.microsoft.com/office/powerpoint/2010/main" val="177357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201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201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01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9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8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268</Words>
  <Application>Microsoft Office PowerPoint</Application>
  <PresentationFormat>Širokouhlá</PresentationFormat>
  <Paragraphs>58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40</vt:i4>
      </vt:variant>
    </vt:vector>
  </HeadingPairs>
  <TitlesOfParts>
    <vt:vector size="53" baseType="lpstr">
      <vt:lpstr>Calibri Light</vt:lpstr>
      <vt:lpstr>Nadianne</vt:lpstr>
      <vt:lpstr>Wingdings</vt:lpstr>
      <vt:lpstr>Arial</vt:lpstr>
      <vt:lpstr>Cancun</vt:lpstr>
      <vt:lpstr>Shogun CE</vt:lpstr>
      <vt:lpstr>Kristen ITC</vt:lpstr>
      <vt:lpstr>Calibri</vt:lpstr>
      <vt:lpstr>Courgette</vt:lpstr>
      <vt:lpstr>Motív balíka Office</vt:lpstr>
      <vt:lpstr>2_Motív Office</vt:lpstr>
      <vt:lpstr>8_Motív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>PC</cp:lastModifiedBy>
  <cp:revision>66</cp:revision>
  <dcterms:created xsi:type="dcterms:W3CDTF">2020-06-08T14:24:19Z</dcterms:created>
  <dcterms:modified xsi:type="dcterms:W3CDTF">2025-04-13T12:13:08Z</dcterms:modified>
</cp:coreProperties>
</file>