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84" r:id="rId2"/>
    <p:sldMasterId id="2147483696" r:id="rId3"/>
    <p:sldMasterId id="2147483708" r:id="rId4"/>
  </p:sldMasterIdLst>
  <p:sldIdLst>
    <p:sldId id="480" r:id="rId5"/>
    <p:sldId id="1086" r:id="rId6"/>
    <p:sldId id="1709" r:id="rId7"/>
    <p:sldId id="1712" r:id="rId8"/>
    <p:sldId id="1716" r:id="rId9"/>
    <p:sldId id="1717" r:id="rId10"/>
    <p:sldId id="1764" r:id="rId11"/>
    <p:sldId id="1731" r:id="rId12"/>
    <p:sldId id="1730" r:id="rId13"/>
    <p:sldId id="1761" r:id="rId14"/>
    <p:sldId id="1755" r:id="rId15"/>
    <p:sldId id="1737" r:id="rId16"/>
    <p:sldId id="1711" r:id="rId17"/>
    <p:sldId id="1726" r:id="rId18"/>
    <p:sldId id="1758" r:id="rId19"/>
    <p:sldId id="1747" r:id="rId20"/>
    <p:sldId id="1734" r:id="rId21"/>
    <p:sldId id="1754" r:id="rId22"/>
    <p:sldId id="1703" r:id="rId23"/>
    <p:sldId id="1735" r:id="rId24"/>
    <p:sldId id="1763" r:id="rId25"/>
    <p:sldId id="1762" r:id="rId26"/>
    <p:sldId id="1749" r:id="rId27"/>
    <p:sldId id="1732" r:id="rId28"/>
    <p:sldId id="1704" r:id="rId29"/>
    <p:sldId id="1706" r:id="rId30"/>
    <p:sldId id="1710" r:id="rId31"/>
    <p:sldId id="1714" r:id="rId32"/>
    <p:sldId id="1715" r:id="rId33"/>
    <p:sldId id="1768" r:id="rId34"/>
    <p:sldId id="1765" r:id="rId35"/>
    <p:sldId id="1757" r:id="rId36"/>
    <p:sldId id="1739" r:id="rId37"/>
    <p:sldId id="1729" r:id="rId38"/>
    <p:sldId id="1741" r:id="rId39"/>
    <p:sldId id="1736" r:id="rId40"/>
    <p:sldId id="1740" r:id="rId41"/>
    <p:sldId id="1748" r:id="rId42"/>
    <p:sldId id="1742" r:id="rId43"/>
    <p:sldId id="1766" r:id="rId44"/>
    <p:sldId id="1745" r:id="rId45"/>
    <p:sldId id="1760" r:id="rId46"/>
    <p:sldId id="1751" r:id="rId47"/>
    <p:sldId id="1753" r:id="rId48"/>
    <p:sldId id="1767" r:id="rId49"/>
    <p:sldId id="1259" r:id="rId50"/>
    <p:sldId id="2417" r:id="rId51"/>
    <p:sldId id="268" r:id="rId52"/>
  </p:sldIdLst>
  <p:sldSz cx="12192000" cy="6858000"/>
  <p:notesSz cx="6858000" cy="9144000"/>
  <p:embeddedFontLst>
    <p:embeddedFont>
      <p:font typeface="Cancun" panose="03020902040302020201" pitchFamily="66" charset="0"/>
      <p:regular r:id="rId53"/>
    </p:embeddedFont>
    <p:embeddedFont>
      <p:font typeface="Courgette" panose="020B0604020202020204" charset="-18"/>
      <p:regular r:id="rId54"/>
    </p:embeddedFont>
    <p:embeddedFont>
      <p:font typeface="Kristen ITC" panose="03050502040202030202" pitchFamily="66" charset="0"/>
      <p:regular r:id="rId55"/>
    </p:embeddedFont>
    <p:embeddedFont>
      <p:font typeface="Nadianne" panose="03020902050305070206" pitchFamily="66" charset="-18"/>
      <p:bold r:id="rId56"/>
      <p:boldItalic r:id="rId5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z4xUiSezSPViy1RqFCSrQ==" hashData="HdgePHKfrfxvT5gEr5zp1oi9/pBZynDXdJw16EVDdwrzDmCvbutCjqolpzhGDZijkPCASkDps43e/vqFunrs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24" autoAdjust="0"/>
    <p:restoredTop sz="94660"/>
  </p:normalViewPr>
  <p:slideViewPr>
    <p:cSldViewPr>
      <p:cViewPr varScale="1">
        <p:scale>
          <a:sx n="87" d="100"/>
          <a:sy n="87" d="100"/>
        </p:scale>
        <p:origin x="114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font" Target="fonts/font3.fntdata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1.fntdata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4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5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34" indent="0" algn="ctr">
              <a:buNone/>
              <a:defRPr sz="2000"/>
            </a:lvl2pPr>
            <a:lvl3pPr marL="914468" indent="0" algn="ctr">
              <a:buNone/>
              <a:defRPr sz="1800"/>
            </a:lvl3pPr>
            <a:lvl4pPr marL="1371703" indent="0" algn="ctr">
              <a:buNone/>
              <a:defRPr sz="1600"/>
            </a:lvl4pPr>
            <a:lvl5pPr marL="1828936" indent="0" algn="ctr">
              <a:buNone/>
              <a:defRPr sz="1600"/>
            </a:lvl5pPr>
            <a:lvl6pPr marL="2286170" indent="0" algn="ctr">
              <a:buNone/>
              <a:defRPr sz="1600"/>
            </a:lvl6pPr>
            <a:lvl7pPr marL="2743405" indent="0" algn="ctr">
              <a:buNone/>
              <a:defRPr sz="1600"/>
            </a:lvl7pPr>
            <a:lvl8pPr marL="3200639" indent="0" algn="ctr">
              <a:buNone/>
              <a:defRPr sz="1600"/>
            </a:lvl8pPr>
            <a:lvl9pPr marL="3657873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655066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22128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7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9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1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4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6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8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07975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19. 5. 2024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44717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7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7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19. 5. 2024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325322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19. 5. 2024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07444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19. 5. 2024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27695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19. 5. 2024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352999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234" indent="0">
              <a:buNone/>
              <a:defRPr sz="2801"/>
            </a:lvl2pPr>
            <a:lvl3pPr marL="914468" indent="0">
              <a:buNone/>
              <a:defRPr sz="2400"/>
            </a:lvl3pPr>
            <a:lvl4pPr marL="1371703" indent="0">
              <a:buNone/>
              <a:defRPr sz="2000"/>
            </a:lvl4pPr>
            <a:lvl5pPr marL="1828936" indent="0">
              <a:buNone/>
              <a:defRPr sz="2000"/>
            </a:lvl5pPr>
            <a:lvl6pPr marL="2286170" indent="0">
              <a:buNone/>
              <a:defRPr sz="2000"/>
            </a:lvl6pPr>
            <a:lvl7pPr marL="2743405" indent="0">
              <a:buNone/>
              <a:defRPr sz="2000"/>
            </a:lvl7pPr>
            <a:lvl8pPr marL="3200639" indent="0">
              <a:buNone/>
              <a:defRPr sz="2000"/>
            </a:lvl8pPr>
            <a:lvl9pPr marL="3657873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19. 5. 2024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755227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84415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121014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456074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963198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242361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416555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557290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461826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791639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52488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967883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806661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30849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1716D49-2463-4AA2-952A-92B9460384EF}" type="datetimeFigureOut">
              <a:rPr lang="sk-SK" smtClean="0"/>
              <a:pPr/>
              <a:t>19. 5. 2024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BB3219F-1421-47EF-AFA7-A06FA1E708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03EA5D2-F9F7-4CFA-8775-4DBF9060EA8D}" type="datetimeFigureOut">
              <a:rPr lang="sk-SK" smtClean="0"/>
              <a:pPr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CE159FBE-AD20-4640-A5E5-60705661FB22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19. 5. 2024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640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6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17" indent="-228617" algn="l" defTabSz="91446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1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51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8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319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553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787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22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5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490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4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68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0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36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7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05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39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87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19. 5. 2024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4785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jp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B53B1E2F-8921-4AD6-ADA4-DD309ABD7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0951" y="1219935"/>
            <a:ext cx="4346122" cy="4346122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415480" y="5291716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 noProof="0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Oryx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10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N'Chant Nguru - Ilekun d'Africa.wav"/>
          </p:stSnd>
        </p:sndAc>
      </p:transition>
    </mc:Choice>
    <mc:Fallback xmlns="">
      <p:transition spd="slow" advClick="0" advTm="11000">
        <p:fade/>
        <p:sndAc>
          <p:stSnd loop="1">
            <p:snd r:embed="rId6" name="N'Chant Nguru - Ilekun d'Af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9889A8F-DDC8-4F89-A910-1916EEF7D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1631504" y="429309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9126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04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040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3534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0446" y="6363992"/>
            <a:ext cx="1171108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J.Pata G.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5285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37157" y="6363992"/>
            <a:ext cx="151768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Jürgen Bierlein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337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37157" y="6363992"/>
            <a:ext cx="151768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Jürgen Bierlein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255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261087" y="6363992"/>
            <a:ext cx="166982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Axel Tschentscher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3659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592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8979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442358" y="6363992"/>
            <a:ext cx="130728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 noProof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1504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442358" y="6363992"/>
            <a:ext cx="130728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 noProof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796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9367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2490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37157" y="6363992"/>
            <a:ext cx="151768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Jürgen Bierlein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20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6761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435076" y="6363992"/>
            <a:ext cx="1321848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Carlos Reys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67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37157" y="6363992"/>
            <a:ext cx="151768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Jürgen Bierlein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9632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255422" y="6363992"/>
            <a:ext cx="168115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Dbalor Nnamisom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1452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David Cardinez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796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466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37157" y="6363992"/>
            <a:ext cx="151768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Jürgen Bierlein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783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545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8446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525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843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50914" y="6363992"/>
            <a:ext cx="1490172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Sekerka Dušan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055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146173" y="6363992"/>
            <a:ext cx="1899655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Patricia van den Berg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287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88062" y="6363992"/>
            <a:ext cx="101587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Josibo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155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3771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1249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87247" y="6363992"/>
            <a:ext cx="101751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Ji-Elle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7079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815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37157" y="6363992"/>
            <a:ext cx="1517687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Jürgen Bierlein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7194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89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222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168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49662" y="6363992"/>
            <a:ext cx="1092676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Ndeithi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489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0683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30" y="0"/>
            <a:ext cx="5943600" cy="6858000"/>
          </a:xfrm>
          <a:prstGeom prst="rect">
            <a:avLst/>
          </a:prstGeom>
        </p:spPr>
      </p:pic>
      <p:pic>
        <p:nvPicPr>
          <p:cNvPr id="4" name="Rám 1">
            <a:extLst>
              <a:ext uri="{FF2B5EF4-FFF2-40B4-BE49-F238E27FC236}">
                <a16:creationId xmlns:a16="http://schemas.microsoft.com/office/drawing/2014/main" id="{4DB7AF60-00E7-408E-A054-A464B2C28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" y="0"/>
            <a:ext cx="5943600" cy="6858000"/>
          </a:xfrm>
          <a:prstGeom prst="rect">
            <a:avLst/>
          </a:prstGeom>
        </p:spPr>
      </p:pic>
      <p:sp>
        <p:nvSpPr>
          <p:cNvPr id="7" name="Autor 1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218464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6" name="Foto 2">
            <a:extLst>
              <a:ext uri="{FF2B5EF4-FFF2-40B4-BE49-F238E27FC236}">
                <a16:creationId xmlns:a16="http://schemas.microsoft.com/office/drawing/2014/main" id="{62F88F4F-21E3-494A-98D9-9CAA75C926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1632" y="0"/>
            <a:ext cx="5943600" cy="6857999"/>
          </a:xfrm>
          <a:prstGeom prst="rect">
            <a:avLst/>
          </a:prstGeom>
        </p:spPr>
      </p:pic>
      <p:pic>
        <p:nvPicPr>
          <p:cNvPr id="9" name="Rám 2">
            <a:extLst>
              <a:ext uri="{FF2B5EF4-FFF2-40B4-BE49-F238E27FC236}">
                <a16:creationId xmlns:a16="http://schemas.microsoft.com/office/drawing/2014/main" id="{ECA0BE0C-9DF8-48BB-9314-68394DCA8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632" y="-1"/>
            <a:ext cx="5943600" cy="6858000"/>
          </a:xfrm>
          <a:prstGeom prst="rect">
            <a:avLst/>
          </a:prstGeom>
        </p:spPr>
      </p:pic>
      <p:sp>
        <p:nvSpPr>
          <p:cNvPr id="8" name="Autor 2">
            <a:extLst>
              <a:ext uri="{FF2B5EF4-FFF2-40B4-BE49-F238E27FC236}">
                <a16:creationId xmlns:a16="http://schemas.microsoft.com/office/drawing/2014/main" id="{BAB2F0CE-E34F-4E56-89D9-91E37711CD15}"/>
              </a:ext>
            </a:extLst>
          </p:cNvPr>
          <p:cNvSpPr/>
          <p:nvPr/>
        </p:nvSpPr>
        <p:spPr>
          <a:xfrm>
            <a:off x="8439502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7634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d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230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312070" y="6363992"/>
            <a:ext cx="1567861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731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810"/>
            <a:ext cx="12192000" cy="685038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E7F645E-43F7-4117-A9FA-FB8971573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481034" y="6363992"/>
            <a:ext cx="1229933" cy="250697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spAutoFit/>
          </a:bodyPr>
          <a:lstStyle/>
          <a:p>
            <a:pPr lvl="0" algn="ctr" defTabSz="864042"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Nel Botha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7859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edge/>
      </p:transition>
    </mc:Choice>
    <mc:Fallback xmlns="">
      <p:transition spd="slow" advClick="0" advTm="5000">
        <p:wedg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ám">
            <a:extLst>
              <a:ext uri="{FF2B5EF4-FFF2-40B4-BE49-F238E27FC236}">
                <a16:creationId xmlns:a16="http://schemas.microsoft.com/office/drawing/2014/main" id="{51BADEFB-0F6B-4F87-A734-FA878E887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517232"/>
            <a:ext cx="3614022" cy="697443"/>
          </a:xfrm>
          <a:prstGeom prst="rect">
            <a:avLst/>
          </a:prstGeom>
        </p:spPr>
      </p:pic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2022</a:t>
            </a:r>
          </a:p>
        </p:txBody>
      </p:sp>
      <p:sp>
        <p:nvSpPr>
          <p:cNvPr id="23" name="Kontakt">
            <a:extLst>
              <a:ext uri="{FF2B5EF4-FFF2-40B4-BE49-F238E27FC236}">
                <a16:creationId xmlns:a16="http://schemas.microsoft.com/office/drawing/2014/main" id="{EF7C6D43-FE31-4AD2-9B9F-4146A6760BDA}"/>
              </a:ext>
            </a:extLst>
          </p:cNvPr>
          <p:cNvSpPr/>
          <p:nvPr/>
        </p:nvSpPr>
        <p:spPr>
          <a:xfrm>
            <a:off x="1440000" y="44352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Contact:			pista2011@gmail.com</a:t>
            </a:r>
          </a:p>
        </p:txBody>
      </p:sp>
      <p:sp>
        <p:nvSpPr>
          <p:cNvPr id="24" name="Autor">
            <a:extLst>
              <a:ext uri="{FF2B5EF4-FFF2-40B4-BE49-F238E27FC236}">
                <a16:creationId xmlns:a16="http://schemas.microsoft.com/office/drawing/2014/main" id="{936E94BE-D0A2-43F3-846D-9F05990B0E93}"/>
              </a:ext>
            </a:extLst>
          </p:cNvPr>
          <p:cNvSpPr/>
          <p:nvPr/>
        </p:nvSpPr>
        <p:spPr>
          <a:xfrm>
            <a:off x="1440000" y="39744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Created by :		Rumpler Štefan  (Slovakia)</a:t>
            </a:r>
          </a:p>
        </p:txBody>
      </p:sp>
      <p:sp>
        <p:nvSpPr>
          <p:cNvPr id="26" name="Fotografie 2">
            <a:extLst>
              <a:ext uri="{FF2B5EF4-FFF2-40B4-BE49-F238E27FC236}">
                <a16:creationId xmlns:a16="http://schemas.microsoft.com/office/drawing/2014/main" id="{C7598054-2739-4346-80EF-F6858EC29DE7}"/>
              </a:ext>
            </a:extLst>
          </p:cNvPr>
          <p:cNvSpPr/>
          <p:nvPr/>
        </p:nvSpPr>
        <p:spPr>
          <a:xfrm>
            <a:off x="1440000" y="2880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Photos :			Sekerka Dušan Ing.  (Slovakia)</a:t>
            </a:r>
          </a:p>
        </p:txBody>
      </p:sp>
      <p:sp>
        <p:nvSpPr>
          <p:cNvPr id="27" name="Fotografie 1">
            <a:extLst>
              <a:ext uri="{FF2B5EF4-FFF2-40B4-BE49-F238E27FC236}">
                <a16:creationId xmlns:a16="http://schemas.microsoft.com/office/drawing/2014/main" id="{DFF1F9A4-AC43-49A6-92BE-740F60C5629A}"/>
              </a:ext>
            </a:extLst>
          </p:cNvPr>
          <p:cNvSpPr/>
          <p:nvPr/>
        </p:nvSpPr>
        <p:spPr>
          <a:xfrm>
            <a:off x="1440000" y="2412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Photos :			Bernard Dupont  (France)</a:t>
            </a:r>
          </a:p>
        </p:txBody>
      </p:sp>
      <p:sp>
        <p:nvSpPr>
          <p:cNvPr id="28" name="Hudba">
            <a:extLst>
              <a:ext uri="{FF2B5EF4-FFF2-40B4-BE49-F238E27FC236}">
                <a16:creationId xmlns:a16="http://schemas.microsoft.com/office/drawing/2014/main" id="{CE3C6FE6-85EB-4926-8B6D-0C5EB7ABF847}"/>
              </a:ext>
            </a:extLst>
          </p:cNvPr>
          <p:cNvSpPr/>
          <p:nvPr/>
        </p:nvSpPr>
        <p:spPr>
          <a:xfrm>
            <a:off x="1440000" y="1944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Music :			N'Chant Nguru - Ilekun d'Africa </a:t>
            </a:r>
            <a:endParaRPr lang="fr-FR" sz="192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29" name="Poďakovanie">
            <a:extLst>
              <a:ext uri="{FF2B5EF4-FFF2-40B4-BE49-F238E27FC236}">
                <a16:creationId xmlns:a16="http://schemas.microsoft.com/office/drawing/2014/main" id="{71DF6D81-2B42-487E-A6A8-2F3DCD0F7273}"/>
              </a:ext>
            </a:extLst>
          </p:cNvPr>
          <p:cNvSpPr/>
          <p:nvPr/>
        </p:nvSpPr>
        <p:spPr>
          <a:xfrm>
            <a:off x="2639616" y="3474000"/>
            <a:ext cx="5184000" cy="288000"/>
          </a:xfrm>
          <a:prstGeom prst="chevron">
            <a:avLst>
              <a:gd name="adj" fmla="val 0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88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40">
                <a:solidFill>
                  <a:prstClr val="black"/>
                </a:solidFill>
                <a:latin typeface="Nadianne" panose="03020902050305070206" pitchFamily="66" charset="0"/>
              </a:rPr>
              <a:t>Thanks to all</a:t>
            </a:r>
            <a:r>
              <a:rPr lang="sk-SK" sz="144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1440">
                <a:solidFill>
                  <a:prstClr val="black"/>
                </a:solidFill>
                <a:latin typeface="Nadianne" panose="03020902050305070206" pitchFamily="66" charset="0"/>
              </a:rPr>
              <a:t>photo owners for the cooperation.</a:t>
            </a:r>
          </a:p>
        </p:txBody>
      </p:sp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" y="143"/>
            <a:ext cx="12191494" cy="6857715"/>
          </a:xfrm>
          <a:prstGeom prst="rect">
            <a:avLst/>
          </a:prstGeom>
        </p:spPr>
      </p:pic>
      <p:sp>
        <p:nvSpPr>
          <p:cNvPr id="42" name="Mail">
            <a:extLst>
              <a:ext uri="{FF2B5EF4-FFF2-40B4-BE49-F238E27FC236}">
                <a16:creationId xmlns:a16="http://schemas.microsoft.com/office/drawing/2014/main" id="{2C03C55D-A76D-CD84-0AAF-E7517211750F}"/>
              </a:ext>
            </a:extLst>
          </p:cNvPr>
          <p:cNvSpPr/>
          <p:nvPr/>
        </p:nvSpPr>
        <p:spPr>
          <a:xfrm>
            <a:off x="5602608" y="5913617"/>
            <a:ext cx="4419788" cy="621811"/>
          </a:xfrm>
          <a:prstGeom prst="roundRect">
            <a:avLst>
              <a:gd name="adj" fmla="val 41392"/>
            </a:avLst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7890"/>
            <a:r>
              <a:rPr lang="sk-SK" sz="2540">
                <a:solidFill>
                  <a:srgbClr val="FF0000"/>
                </a:solidFill>
                <a:latin typeface="Nadianne" panose="03020902050305070206" pitchFamily="66" charset="-18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1" y="5106505"/>
            <a:ext cx="2592298" cy="1380400"/>
          </a:xfrm>
          <a:prstGeom prst="rect">
            <a:avLst/>
          </a:prstGeom>
        </p:spPr>
      </p:pic>
      <p:grpSp>
        <p:nvGrpSpPr>
          <p:cNvPr id="41" name="Fra">
            <a:extLst>
              <a:ext uri="{FF2B5EF4-FFF2-40B4-BE49-F238E27FC236}">
                <a16:creationId xmlns:a16="http://schemas.microsoft.com/office/drawing/2014/main" id="{A11D16A3-6761-901F-360F-9E407AED2655}"/>
              </a:ext>
            </a:extLst>
          </p:cNvPr>
          <p:cNvGrpSpPr/>
          <p:nvPr/>
        </p:nvGrpSpPr>
        <p:grpSpPr>
          <a:xfrm rot="20803506">
            <a:off x="4189612" y="4318648"/>
            <a:ext cx="5486632" cy="1320569"/>
            <a:chOff x="2797978" y="3919524"/>
            <a:chExt cx="5184575" cy="1247867"/>
          </a:xfrm>
        </p:grpSpPr>
        <p:pic>
          <p:nvPicPr>
            <p:cNvPr id="9" name="V FRA">
              <a:extLst>
                <a:ext uri="{FF2B5EF4-FFF2-40B4-BE49-F238E27FC236}">
                  <a16:creationId xmlns:a16="http://schemas.microsoft.com/office/drawing/2014/main" id="{B1F39D0B-09B4-7FB5-64DD-C11CFDB4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5205">
              <a:off x="4940277" y="3919524"/>
              <a:ext cx="825397" cy="380952"/>
            </a:xfrm>
            <a:prstGeom prst="rect">
              <a:avLst/>
            </a:prstGeom>
          </p:spPr>
        </p:pic>
        <p:sp>
          <p:nvSpPr>
            <p:cNvPr id="3" name="FRA">
              <a:extLst>
                <a:ext uri="{FF2B5EF4-FFF2-40B4-BE49-F238E27FC236}">
                  <a16:creationId xmlns:a16="http://schemas.microsoft.com/office/drawing/2014/main" id="{8547076E-C6EC-3C5C-21ED-7890451E65F1}"/>
                </a:ext>
              </a:extLst>
            </p:cNvPr>
            <p:cNvSpPr txBox="1"/>
            <p:nvPr/>
          </p:nvSpPr>
          <p:spPr>
            <a:xfrm rot="238941">
              <a:off x="2797978" y="4222081"/>
              <a:ext cx="518457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Avez-vous aimé ma présentation?</a:t>
              </a:r>
            </a:p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Envoyez moi un email. Je t'en enverrai un autre.</a:t>
              </a:r>
              <a:endParaRPr lang="sk-SK" sz="1600" i="1">
                <a:solidFill>
                  <a:srgbClr val="FF66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Gratuit bien sûr!</a:t>
              </a:r>
            </a:p>
          </p:txBody>
        </p:sp>
      </p:grpSp>
      <p:grpSp>
        <p:nvGrpSpPr>
          <p:cNvPr id="40" name="Nem">
            <a:extLst>
              <a:ext uri="{FF2B5EF4-FFF2-40B4-BE49-F238E27FC236}">
                <a16:creationId xmlns:a16="http://schemas.microsoft.com/office/drawing/2014/main" id="{5EB83F44-1C01-B93B-2D8A-92846A25ACB7}"/>
              </a:ext>
            </a:extLst>
          </p:cNvPr>
          <p:cNvGrpSpPr/>
          <p:nvPr/>
        </p:nvGrpSpPr>
        <p:grpSpPr>
          <a:xfrm rot="1019079">
            <a:off x="8281140" y="3648646"/>
            <a:ext cx="4217302" cy="1323338"/>
            <a:chOff x="7354288" y="3259134"/>
            <a:chExt cx="3985125" cy="1250483"/>
          </a:xfrm>
        </p:grpSpPr>
        <p:pic>
          <p:nvPicPr>
            <p:cNvPr id="14" name="V NEM">
              <a:extLst>
                <a:ext uri="{FF2B5EF4-FFF2-40B4-BE49-F238E27FC236}">
                  <a16:creationId xmlns:a16="http://schemas.microsoft.com/office/drawing/2014/main" id="{5501A1F0-DD95-BF04-E02C-CC9C48E3A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25048">
              <a:off x="8818582" y="3259134"/>
              <a:ext cx="825397" cy="380952"/>
            </a:xfrm>
            <a:prstGeom prst="rect">
              <a:avLst/>
            </a:prstGeom>
          </p:spPr>
        </p:pic>
        <p:sp>
          <p:nvSpPr>
            <p:cNvPr id="21" name="NEM">
              <a:extLst>
                <a:ext uri="{FF2B5EF4-FFF2-40B4-BE49-F238E27FC236}">
                  <a16:creationId xmlns:a16="http://schemas.microsoft.com/office/drawing/2014/main" id="{8604FFE7-5577-DCCA-9133-38DA0BD13FA4}"/>
                </a:ext>
              </a:extLst>
            </p:cNvPr>
            <p:cNvSpPr txBox="1"/>
            <p:nvPr/>
          </p:nvSpPr>
          <p:spPr>
            <a:xfrm rot="21445175">
              <a:off x="7354288" y="3564307"/>
              <a:ext cx="398512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Hat Ihnen mein Vortrag gefallen?</a:t>
              </a:r>
            </a:p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Maile mir. Ich schicke dir noch eins.</a:t>
              </a:r>
              <a:endParaRPr lang="sk-SK" sz="1600" i="1">
                <a:solidFill>
                  <a:srgbClr val="FFC000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Natürlich kostenlos!</a:t>
              </a:r>
            </a:p>
          </p:txBody>
        </p:sp>
      </p:grpSp>
      <p:grpSp>
        <p:nvGrpSpPr>
          <p:cNvPr id="39" name="Tal">
            <a:extLst>
              <a:ext uri="{FF2B5EF4-FFF2-40B4-BE49-F238E27FC236}">
                <a16:creationId xmlns:a16="http://schemas.microsoft.com/office/drawing/2014/main" id="{0958A416-5D26-F6ED-7F0F-895B540FDC8A}"/>
              </a:ext>
            </a:extLst>
          </p:cNvPr>
          <p:cNvGrpSpPr/>
          <p:nvPr/>
        </p:nvGrpSpPr>
        <p:grpSpPr>
          <a:xfrm rot="1043176">
            <a:off x="892110" y="3519719"/>
            <a:ext cx="4990089" cy="1418085"/>
            <a:chOff x="907373" y="2968184"/>
            <a:chExt cx="4715368" cy="1340015"/>
          </a:xfrm>
        </p:grpSpPr>
        <p:pic>
          <p:nvPicPr>
            <p:cNvPr id="32" name="V TAL">
              <a:extLst>
                <a:ext uri="{FF2B5EF4-FFF2-40B4-BE49-F238E27FC236}">
                  <a16:creationId xmlns:a16="http://schemas.microsoft.com/office/drawing/2014/main" id="{D5C4D760-78A4-2903-44E9-BA61C8782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90537">
              <a:off x="2995220" y="2968184"/>
              <a:ext cx="825397" cy="380952"/>
            </a:xfrm>
            <a:prstGeom prst="rect">
              <a:avLst/>
            </a:prstGeom>
          </p:spPr>
        </p:pic>
        <p:sp>
          <p:nvSpPr>
            <p:cNvPr id="17" name="TAL">
              <a:extLst>
                <a:ext uri="{FF2B5EF4-FFF2-40B4-BE49-F238E27FC236}">
                  <a16:creationId xmlns:a16="http://schemas.microsoft.com/office/drawing/2014/main" id="{FC204A08-5EE0-45C6-A437-D616C09ABC5C}"/>
                </a:ext>
              </a:extLst>
            </p:cNvPr>
            <p:cNvSpPr txBox="1"/>
            <p:nvPr/>
          </p:nvSpPr>
          <p:spPr>
            <a:xfrm rot="21146835">
              <a:off x="907373" y="3362888"/>
              <a:ext cx="4715368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it-IT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Ti è piaciuta la mia presentazione?</a:t>
              </a:r>
            </a:p>
            <a:p>
              <a:pPr algn="ctr" defTabSz="365779"/>
              <a:r>
                <a:rPr lang="it-IT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Mandami un'email. Te ne manderò un altro.</a:t>
              </a:r>
              <a:endParaRPr lang="sk-SK" sz="1600" i="1">
                <a:solidFill>
                  <a:srgbClr val="F3AD7D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Ovviamente gratis!</a:t>
              </a:r>
            </a:p>
          </p:txBody>
        </p:sp>
      </p:grpSp>
      <p:grpSp>
        <p:nvGrpSpPr>
          <p:cNvPr id="38" name="Por">
            <a:extLst>
              <a:ext uri="{FF2B5EF4-FFF2-40B4-BE49-F238E27FC236}">
                <a16:creationId xmlns:a16="http://schemas.microsoft.com/office/drawing/2014/main" id="{DF3BA984-B89E-AC7D-F1A2-0DB4724A22A2}"/>
              </a:ext>
            </a:extLst>
          </p:cNvPr>
          <p:cNvGrpSpPr/>
          <p:nvPr/>
        </p:nvGrpSpPr>
        <p:grpSpPr>
          <a:xfrm rot="20882324">
            <a:off x="4419371" y="2581482"/>
            <a:ext cx="4951103" cy="1329561"/>
            <a:chOff x="5039004" y="2176578"/>
            <a:chExt cx="4678528" cy="1256363"/>
          </a:xfrm>
        </p:grpSpPr>
        <p:pic>
          <p:nvPicPr>
            <p:cNvPr id="19" name="V POR">
              <a:extLst>
                <a:ext uri="{FF2B5EF4-FFF2-40B4-BE49-F238E27FC236}">
                  <a16:creationId xmlns:a16="http://schemas.microsoft.com/office/drawing/2014/main" id="{C1CC0BD2-D221-B0BD-3A77-5C275F84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7732">
              <a:off x="7132979" y="2176578"/>
              <a:ext cx="698413" cy="380952"/>
            </a:xfrm>
            <a:prstGeom prst="rect">
              <a:avLst/>
            </a:prstGeom>
          </p:spPr>
        </p:pic>
        <p:sp>
          <p:nvSpPr>
            <p:cNvPr id="24" name="POR">
              <a:extLst>
                <a:ext uri="{FF2B5EF4-FFF2-40B4-BE49-F238E27FC236}">
                  <a16:creationId xmlns:a16="http://schemas.microsoft.com/office/drawing/2014/main" id="{95DB8790-6B37-FFED-AA5E-D793583A0F5B}"/>
                </a:ext>
              </a:extLst>
            </p:cNvPr>
            <p:cNvSpPr txBox="1"/>
            <p:nvPr/>
          </p:nvSpPr>
          <p:spPr>
            <a:xfrm rot="454724">
              <a:off x="5039004" y="2487631"/>
              <a:ext cx="4678528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Gostou da minha apresentação?</a:t>
              </a:r>
            </a:p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Me mande um e-mail. Vou te enviar outro.</a:t>
              </a:r>
              <a:endParaRPr lang="sk-SK" sz="1600" i="1">
                <a:solidFill>
                  <a:srgbClr val="4472C4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Claro, grátis!</a:t>
              </a:r>
            </a:p>
          </p:txBody>
        </p:sp>
      </p:grpSp>
      <p:grpSp>
        <p:nvGrpSpPr>
          <p:cNvPr id="37" name="Slo">
            <a:extLst>
              <a:ext uri="{FF2B5EF4-FFF2-40B4-BE49-F238E27FC236}">
                <a16:creationId xmlns:a16="http://schemas.microsoft.com/office/drawing/2014/main" id="{4EDFB545-CC2A-C46A-4334-E7F4C48A24D6}"/>
              </a:ext>
            </a:extLst>
          </p:cNvPr>
          <p:cNvGrpSpPr/>
          <p:nvPr/>
        </p:nvGrpSpPr>
        <p:grpSpPr>
          <a:xfrm rot="21294176">
            <a:off x="-54735" y="2111591"/>
            <a:ext cx="3915008" cy="1313077"/>
            <a:chOff x="405264" y="1813149"/>
            <a:chExt cx="3699474" cy="1240787"/>
          </a:xfrm>
        </p:grpSpPr>
        <p:pic>
          <p:nvPicPr>
            <p:cNvPr id="26" name="V SLO">
              <a:extLst>
                <a:ext uri="{FF2B5EF4-FFF2-40B4-BE49-F238E27FC236}">
                  <a16:creationId xmlns:a16="http://schemas.microsoft.com/office/drawing/2014/main" id="{E611128F-4217-7014-CC22-C85E4C19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7558" y="1813149"/>
              <a:ext cx="825397" cy="380952"/>
            </a:xfrm>
            <a:prstGeom prst="rect">
              <a:avLst/>
            </a:prstGeom>
          </p:spPr>
        </p:pic>
        <p:sp>
          <p:nvSpPr>
            <p:cNvPr id="27" name="SLO">
              <a:extLst>
                <a:ext uri="{FF2B5EF4-FFF2-40B4-BE49-F238E27FC236}">
                  <a16:creationId xmlns:a16="http://schemas.microsoft.com/office/drawing/2014/main" id="{FED4DB60-307A-16ED-CC41-BAE09E409775}"/>
                </a:ext>
              </a:extLst>
            </p:cNvPr>
            <p:cNvSpPr txBox="1"/>
            <p:nvPr/>
          </p:nvSpPr>
          <p:spPr>
            <a:xfrm>
              <a:off x="405264" y="2108626"/>
              <a:ext cx="3699474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Páčila sa Vám moja preze</a:t>
              </a:r>
              <a:r>
                <a:rPr lang="sk-SK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</a:t>
              </a:r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tácia?</a:t>
              </a:r>
            </a:p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Napíšte mi. Pošlem Vám ďalšiu.</a:t>
              </a:r>
              <a:endParaRPr lang="sk-SK" sz="1600" i="1">
                <a:solidFill>
                  <a:srgbClr val="FFC000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Samozrejme zadarmo!</a:t>
              </a:r>
            </a:p>
          </p:txBody>
        </p:sp>
      </p:grpSp>
      <p:grpSp>
        <p:nvGrpSpPr>
          <p:cNvPr id="36" name="Maď">
            <a:extLst>
              <a:ext uri="{FF2B5EF4-FFF2-40B4-BE49-F238E27FC236}">
                <a16:creationId xmlns:a16="http://schemas.microsoft.com/office/drawing/2014/main" id="{847DD7F9-726F-AF29-B5A7-3901D72D3145}"/>
              </a:ext>
            </a:extLst>
          </p:cNvPr>
          <p:cNvGrpSpPr/>
          <p:nvPr/>
        </p:nvGrpSpPr>
        <p:grpSpPr>
          <a:xfrm rot="21085978">
            <a:off x="8372095" y="1258168"/>
            <a:ext cx="3928333" cy="1385641"/>
            <a:chOff x="7695659" y="1392562"/>
            <a:chExt cx="3712065" cy="1309357"/>
          </a:xfrm>
        </p:grpSpPr>
        <p:pic>
          <p:nvPicPr>
            <p:cNvPr id="12" name="V MAĎ">
              <a:extLst>
                <a:ext uri="{FF2B5EF4-FFF2-40B4-BE49-F238E27FC236}">
                  <a16:creationId xmlns:a16="http://schemas.microsoft.com/office/drawing/2014/main" id="{7511AB26-1A2C-9F93-62AE-8E5E16A71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3038" y="1392562"/>
              <a:ext cx="825397" cy="380952"/>
            </a:xfrm>
            <a:prstGeom prst="rect">
              <a:avLst/>
            </a:prstGeom>
          </p:spPr>
        </p:pic>
        <p:sp>
          <p:nvSpPr>
            <p:cNvPr id="25" name="MAĎ">
              <a:extLst>
                <a:ext uri="{FF2B5EF4-FFF2-40B4-BE49-F238E27FC236}">
                  <a16:creationId xmlns:a16="http://schemas.microsoft.com/office/drawing/2014/main" id="{384EED08-D949-BD28-1AAD-1BB5734C37E9}"/>
                </a:ext>
              </a:extLst>
            </p:cNvPr>
            <p:cNvSpPr txBox="1"/>
            <p:nvPr/>
          </p:nvSpPr>
          <p:spPr>
            <a:xfrm>
              <a:off x="7695659" y="1756608"/>
              <a:ext cx="3712065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Tetszett a PPS-diaporámám?</a:t>
              </a:r>
            </a:p>
            <a:p>
              <a:pPr algn="ctr" defTabSz="365779"/>
              <a:r>
                <a:rPr lang="pt-BR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Jelentkezz. Küldök egy uj PPS-t.</a:t>
              </a:r>
              <a:endParaRPr lang="sk-SK" sz="1600" i="1">
                <a:solidFill>
                  <a:srgbClr val="70AD47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Természetesen ingyen!</a:t>
              </a:r>
            </a:p>
          </p:txBody>
        </p:sp>
      </p:grpSp>
      <p:grpSp>
        <p:nvGrpSpPr>
          <p:cNvPr id="35" name="Špa">
            <a:extLst>
              <a:ext uri="{FF2B5EF4-FFF2-40B4-BE49-F238E27FC236}">
                <a16:creationId xmlns:a16="http://schemas.microsoft.com/office/drawing/2014/main" id="{54A4BF21-C437-26C8-895C-EF317EBFA7CB}"/>
              </a:ext>
            </a:extLst>
          </p:cNvPr>
          <p:cNvGrpSpPr/>
          <p:nvPr/>
        </p:nvGrpSpPr>
        <p:grpSpPr>
          <a:xfrm rot="238799">
            <a:off x="3043493" y="1081519"/>
            <a:ext cx="4340168" cy="1318814"/>
            <a:chOff x="2391241" y="950340"/>
            <a:chExt cx="4101227" cy="1246208"/>
          </a:xfrm>
        </p:grpSpPr>
        <p:pic>
          <p:nvPicPr>
            <p:cNvPr id="30" name="V ŠPA">
              <a:extLst>
                <a:ext uri="{FF2B5EF4-FFF2-40B4-BE49-F238E27FC236}">
                  <a16:creationId xmlns:a16="http://schemas.microsoft.com/office/drawing/2014/main" id="{05605137-E88A-AD36-CC4B-026F0A41C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3815">
              <a:off x="4136601" y="950340"/>
              <a:ext cx="825397" cy="380952"/>
            </a:xfrm>
            <a:prstGeom prst="rect">
              <a:avLst/>
            </a:prstGeom>
          </p:spPr>
        </p:pic>
        <p:sp>
          <p:nvSpPr>
            <p:cNvPr id="18" name="ŠPA">
              <a:extLst>
                <a:ext uri="{FF2B5EF4-FFF2-40B4-BE49-F238E27FC236}">
                  <a16:creationId xmlns:a16="http://schemas.microsoft.com/office/drawing/2014/main" id="{58B259E1-A06E-2424-E3A3-DE7C955279B5}"/>
                </a:ext>
              </a:extLst>
            </p:cNvPr>
            <p:cNvSpPr txBox="1"/>
            <p:nvPr/>
          </p:nvSpPr>
          <p:spPr>
            <a:xfrm rot="236416">
              <a:off x="2391241" y="1251238"/>
              <a:ext cx="4101227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s-ES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¿Te gustó mi presentación?</a:t>
              </a:r>
            </a:p>
            <a:p>
              <a:pPr algn="ctr" defTabSz="365779"/>
              <a:r>
                <a:rPr lang="es-ES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Envíeme un e-mail. Te enviaré otro</a:t>
              </a:r>
              <a:r>
                <a:rPr lang="sk-SK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.</a:t>
              </a:r>
            </a:p>
            <a:p>
              <a:pPr algn="ctr" defTabSz="365779"/>
              <a:r>
                <a:rPr lang="sk-SK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¡Gratis por supuesto!</a:t>
              </a:r>
            </a:p>
          </p:txBody>
        </p:sp>
      </p:grpSp>
      <p:grpSp>
        <p:nvGrpSpPr>
          <p:cNvPr id="34" name="Ang">
            <a:extLst>
              <a:ext uri="{FF2B5EF4-FFF2-40B4-BE49-F238E27FC236}">
                <a16:creationId xmlns:a16="http://schemas.microsoft.com/office/drawing/2014/main" id="{9F75DEAD-E359-243B-681C-85391636A21A}"/>
              </a:ext>
            </a:extLst>
          </p:cNvPr>
          <p:cNvGrpSpPr/>
          <p:nvPr/>
        </p:nvGrpSpPr>
        <p:grpSpPr>
          <a:xfrm rot="20980548">
            <a:off x="5721946" y="280279"/>
            <a:ext cx="4486842" cy="1320973"/>
            <a:chOff x="5897150" y="212263"/>
            <a:chExt cx="4239827" cy="1248248"/>
          </a:xfrm>
        </p:grpSpPr>
        <p:pic>
          <p:nvPicPr>
            <p:cNvPr id="5" name="V ANG">
              <a:extLst>
                <a:ext uri="{FF2B5EF4-FFF2-40B4-BE49-F238E27FC236}">
                  <a16:creationId xmlns:a16="http://schemas.microsoft.com/office/drawing/2014/main" id="{C8626B7F-711F-7D59-4729-6C5BC577A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88203">
              <a:off x="7788010" y="212263"/>
              <a:ext cx="825397" cy="380952"/>
            </a:xfrm>
            <a:prstGeom prst="rect">
              <a:avLst/>
            </a:prstGeom>
          </p:spPr>
        </p:pic>
        <p:sp>
          <p:nvSpPr>
            <p:cNvPr id="2" name="ANG">
              <a:extLst>
                <a:ext uri="{FF2B5EF4-FFF2-40B4-BE49-F238E27FC236}">
                  <a16:creationId xmlns:a16="http://schemas.microsoft.com/office/drawing/2014/main" id="{94A04D52-BADB-47C7-E446-8EC2C1678622}"/>
                </a:ext>
              </a:extLst>
            </p:cNvPr>
            <p:cNvSpPr txBox="1"/>
            <p:nvPr/>
          </p:nvSpPr>
          <p:spPr>
            <a:xfrm rot="603264">
              <a:off x="5897150" y="515201"/>
              <a:ext cx="4239827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Did you like my presentation?</a:t>
              </a:r>
            </a:p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Email me. I will send you another one.</a:t>
              </a:r>
              <a:endParaRPr lang="sk-SK" sz="1600" i="1">
                <a:solidFill>
                  <a:prstClr val="white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Free of charge!</a:t>
              </a:r>
            </a:p>
          </p:txBody>
        </p:sp>
      </p:grpSp>
      <p:grpSp>
        <p:nvGrpSpPr>
          <p:cNvPr id="33" name="Rum">
            <a:extLst>
              <a:ext uri="{FF2B5EF4-FFF2-40B4-BE49-F238E27FC236}">
                <a16:creationId xmlns:a16="http://schemas.microsoft.com/office/drawing/2014/main" id="{907F3C40-323F-822E-A3C7-41464A2A035B}"/>
              </a:ext>
            </a:extLst>
          </p:cNvPr>
          <p:cNvGrpSpPr/>
          <p:nvPr/>
        </p:nvGrpSpPr>
        <p:grpSpPr>
          <a:xfrm rot="21192499">
            <a:off x="533825" y="367572"/>
            <a:ext cx="4121146" cy="1352812"/>
            <a:chOff x="670544" y="254048"/>
            <a:chExt cx="3894262" cy="1102622"/>
          </a:xfrm>
        </p:grpSpPr>
        <p:pic>
          <p:nvPicPr>
            <p:cNvPr id="22" name="V RUM">
              <a:extLst>
                <a:ext uri="{FF2B5EF4-FFF2-40B4-BE49-F238E27FC236}">
                  <a16:creationId xmlns:a16="http://schemas.microsoft.com/office/drawing/2014/main" id="{435F3CFB-1645-2171-4F50-0FE305C9FD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3100">
              <a:off x="2197403" y="254048"/>
              <a:ext cx="825397" cy="31325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6" name="RUM">
              <a:extLst>
                <a:ext uri="{FF2B5EF4-FFF2-40B4-BE49-F238E27FC236}">
                  <a16:creationId xmlns:a16="http://schemas.microsoft.com/office/drawing/2014/main" id="{C129A0C2-FAE1-7A5F-7242-734B6CC13010}"/>
                </a:ext>
              </a:extLst>
            </p:cNvPr>
            <p:cNvSpPr txBox="1"/>
            <p:nvPr/>
          </p:nvSpPr>
          <p:spPr>
            <a:xfrm rot="21327367">
              <a:off x="670544" y="541297"/>
              <a:ext cx="3894262" cy="81537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143995" tIns="115195" rIns="143995" bIns="143995" rtlCol="0">
              <a:spAutoFit/>
            </a:bodyPr>
            <a:lstStyle/>
            <a:p>
              <a:pPr algn="ctr" defTabSz="365779"/>
              <a:r>
                <a:rPr lang="it-IT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Ți-a plăcut prezentarea mea?</a:t>
              </a:r>
            </a:p>
            <a:p>
              <a:pPr algn="ctr" defTabSz="365779"/>
              <a:r>
                <a:rPr lang="it-IT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Trimite-mi un email. Iti voi trimite inca una.</a:t>
              </a:r>
              <a:endParaRPr lang="sk-SK" sz="1600" i="1">
                <a:solidFill>
                  <a:srgbClr val="FFFF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Gratuit desigur!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818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441</Words>
  <Application>Microsoft Office PowerPoint</Application>
  <PresentationFormat>Širokouhlá</PresentationFormat>
  <Paragraphs>87</Paragraphs>
  <Slides>48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48</vt:i4>
      </vt:variant>
    </vt:vector>
  </HeadingPairs>
  <TitlesOfParts>
    <vt:vector size="58" baseType="lpstr">
      <vt:lpstr>Arial</vt:lpstr>
      <vt:lpstr>Cancun</vt:lpstr>
      <vt:lpstr>Kristen ITC</vt:lpstr>
      <vt:lpstr>Courgette</vt:lpstr>
      <vt:lpstr>Wingdings</vt:lpstr>
      <vt:lpstr>Nadianne</vt:lpstr>
      <vt:lpstr>Motív balíka Office</vt:lpstr>
      <vt:lpstr>2_Motív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2024-05-19T17:56:17Z</dcterms:modified>
</cp:coreProperties>
</file>